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3.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5.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6.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7.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8.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9.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10.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11.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4458" r:id="rId1"/>
    <p:sldMasterId id="2147484459" r:id="rId2"/>
    <p:sldMasterId id="2147484462" r:id="rId3"/>
    <p:sldMasterId id="2147484464" r:id="rId4"/>
    <p:sldMasterId id="2147484467" r:id="rId5"/>
    <p:sldMasterId id="2147484468" r:id="rId6"/>
    <p:sldMasterId id="2147484469" r:id="rId7"/>
    <p:sldMasterId id="2147484470" r:id="rId8"/>
    <p:sldMasterId id="2147484471" r:id="rId9"/>
    <p:sldMasterId id="2147484472" r:id="rId10"/>
    <p:sldMasterId id="2147484473" r:id="rId11"/>
    <p:sldMasterId id="2147484474" r:id="rId12"/>
  </p:sldMasterIdLst>
  <p:notesMasterIdLst>
    <p:notesMasterId r:id="rId127"/>
  </p:notesMasterIdLst>
  <p:sldIdLst>
    <p:sldId id="256" r:id="rId13"/>
    <p:sldId id="530" r:id="rId14"/>
    <p:sldId id="363" r:id="rId15"/>
    <p:sldId id="364" r:id="rId16"/>
    <p:sldId id="365" r:id="rId17"/>
    <p:sldId id="367" r:id="rId18"/>
    <p:sldId id="369" r:id="rId19"/>
    <p:sldId id="370" r:id="rId20"/>
    <p:sldId id="373" r:id="rId21"/>
    <p:sldId id="374" r:id="rId22"/>
    <p:sldId id="375" r:id="rId23"/>
    <p:sldId id="376" r:id="rId24"/>
    <p:sldId id="378" r:id="rId25"/>
    <p:sldId id="380" r:id="rId26"/>
    <p:sldId id="381" r:id="rId27"/>
    <p:sldId id="382" r:id="rId28"/>
    <p:sldId id="383" r:id="rId29"/>
    <p:sldId id="384" r:id="rId30"/>
    <p:sldId id="385" r:id="rId31"/>
    <p:sldId id="386" r:id="rId32"/>
    <p:sldId id="388" r:id="rId33"/>
    <p:sldId id="389" r:id="rId34"/>
    <p:sldId id="390" r:id="rId35"/>
    <p:sldId id="391" r:id="rId36"/>
    <p:sldId id="392" r:id="rId37"/>
    <p:sldId id="393" r:id="rId38"/>
    <p:sldId id="395" r:id="rId39"/>
    <p:sldId id="407" r:id="rId40"/>
    <p:sldId id="408" r:id="rId41"/>
    <p:sldId id="409" r:id="rId42"/>
    <p:sldId id="410" r:id="rId43"/>
    <p:sldId id="411" r:id="rId44"/>
    <p:sldId id="412" r:id="rId45"/>
    <p:sldId id="413" r:id="rId46"/>
    <p:sldId id="421" r:id="rId47"/>
    <p:sldId id="422" r:id="rId48"/>
    <p:sldId id="423" r:id="rId49"/>
    <p:sldId id="424" r:id="rId50"/>
    <p:sldId id="425" r:id="rId51"/>
    <p:sldId id="426" r:id="rId52"/>
    <p:sldId id="427" r:id="rId53"/>
    <p:sldId id="428" r:id="rId54"/>
    <p:sldId id="429" r:id="rId55"/>
    <p:sldId id="430" r:id="rId56"/>
    <p:sldId id="531" r:id="rId57"/>
    <p:sldId id="434" r:id="rId58"/>
    <p:sldId id="435" r:id="rId59"/>
    <p:sldId id="437" r:id="rId60"/>
    <p:sldId id="443" r:id="rId61"/>
    <p:sldId id="444" r:id="rId62"/>
    <p:sldId id="445" r:id="rId63"/>
    <p:sldId id="452" r:id="rId64"/>
    <p:sldId id="453" r:id="rId65"/>
    <p:sldId id="454" r:id="rId66"/>
    <p:sldId id="455" r:id="rId67"/>
    <p:sldId id="456" r:id="rId68"/>
    <p:sldId id="457" r:id="rId69"/>
    <p:sldId id="465" r:id="rId70"/>
    <p:sldId id="466" r:id="rId71"/>
    <p:sldId id="467" r:id="rId72"/>
    <p:sldId id="468" r:id="rId73"/>
    <p:sldId id="469" r:id="rId74"/>
    <p:sldId id="470" r:id="rId75"/>
    <p:sldId id="471" r:id="rId76"/>
    <p:sldId id="478" r:id="rId77"/>
    <p:sldId id="479" r:id="rId78"/>
    <p:sldId id="481" r:id="rId79"/>
    <p:sldId id="483" r:id="rId80"/>
    <p:sldId id="484" r:id="rId81"/>
    <p:sldId id="485" r:id="rId82"/>
    <p:sldId id="486" r:id="rId83"/>
    <p:sldId id="487" r:id="rId84"/>
    <p:sldId id="488" r:id="rId85"/>
    <p:sldId id="489" r:id="rId86"/>
    <p:sldId id="490" r:id="rId87"/>
    <p:sldId id="491" r:id="rId88"/>
    <p:sldId id="492" r:id="rId89"/>
    <p:sldId id="493" r:id="rId90"/>
    <p:sldId id="494" r:id="rId91"/>
    <p:sldId id="495" r:id="rId92"/>
    <p:sldId id="496" r:id="rId93"/>
    <p:sldId id="497" r:id="rId94"/>
    <p:sldId id="498" r:id="rId95"/>
    <p:sldId id="499" r:id="rId96"/>
    <p:sldId id="500" r:id="rId97"/>
    <p:sldId id="501" r:id="rId98"/>
    <p:sldId id="502" r:id="rId99"/>
    <p:sldId id="503" r:id="rId100"/>
    <p:sldId id="504" r:id="rId101"/>
    <p:sldId id="505" r:id="rId102"/>
    <p:sldId id="506" r:id="rId103"/>
    <p:sldId id="507" r:id="rId104"/>
    <p:sldId id="508" r:id="rId105"/>
    <p:sldId id="509" r:id="rId106"/>
    <p:sldId id="510" r:id="rId107"/>
    <p:sldId id="511" r:id="rId108"/>
    <p:sldId id="512" r:id="rId109"/>
    <p:sldId id="513" r:id="rId110"/>
    <p:sldId id="514" r:id="rId111"/>
    <p:sldId id="515" r:id="rId112"/>
    <p:sldId id="516" r:id="rId113"/>
    <p:sldId id="517" r:id="rId114"/>
    <p:sldId id="518" r:id="rId115"/>
    <p:sldId id="519" r:id="rId116"/>
    <p:sldId id="520" r:id="rId117"/>
    <p:sldId id="521" r:id="rId118"/>
    <p:sldId id="522" r:id="rId119"/>
    <p:sldId id="523" r:id="rId120"/>
    <p:sldId id="524" r:id="rId121"/>
    <p:sldId id="525" r:id="rId122"/>
    <p:sldId id="526" r:id="rId123"/>
    <p:sldId id="527" r:id="rId124"/>
    <p:sldId id="528" r:id="rId125"/>
    <p:sldId id="529" r:id="rId126"/>
  </p:sldIdLst>
  <p:sldSz cx="12192000" cy="6858000"/>
  <p:notesSz cx="7010400" cy="9296400"/>
  <p:embeddedFontLst>
    <p:embeddedFont>
      <p:font typeface="Arial Black" panose="020B0604020202020204" pitchFamily="34" charset="0"/>
      <p:regular r:id="rId128"/>
      <p:bold r:id="rId129"/>
    </p:embeddedFont>
    <p:embeddedFont>
      <p:font typeface="Carme" panose="02000000000000000000" pitchFamily="2" charset="0"/>
      <p:regular r:id="rId130"/>
    </p:embeddedFont>
    <p:embeddedFont>
      <p:font typeface="Nunito" pitchFamily="2" charset="77"/>
      <p:regular r:id="rId131"/>
      <p:bold r:id="rId132"/>
      <p:italic r:id="rId133"/>
      <p:boldItalic r:id="rId134"/>
    </p:embeddedFont>
    <p:embeddedFont>
      <p:font typeface="Poppins" pitchFamily="2" charset="77"/>
      <p:regular r:id="rId135"/>
      <p:bold r:id="rId136"/>
      <p:italic r:id="rId137"/>
      <p:boldItalic r:id="rId138"/>
    </p:embeddedFont>
    <p:embeddedFont>
      <p:font typeface="Poppins Light" panose="020B0604020202020204" pitchFamily="34" charset="0"/>
      <p:regular r:id="rId139"/>
      <p:italic r:id="rId1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oshana Davidson" initials="" lastIdx="2" clrIdx="0"/>
  <p:cmAuthor id="1" name="Anna Bird"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E546D1F-959A-4BC4-8048-68A3B2CCC418}">
  <a:tblStyle styleId="{FE546D1F-959A-4BC4-8048-68A3B2CCC41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1A6CC5B-BE27-417D-A2E9-07D3CC028257}"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71088"/>
  </p:normalViewPr>
  <p:slideViewPr>
    <p:cSldViewPr snapToGrid="0">
      <p:cViewPr varScale="1">
        <p:scale>
          <a:sx n="89" d="100"/>
          <a:sy n="89" d="100"/>
        </p:scale>
        <p:origin x="768"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63" Type="http://schemas.openxmlformats.org/officeDocument/2006/relationships/slide" Target="slides/slide51.xml"/><Relationship Id="rId84" Type="http://schemas.openxmlformats.org/officeDocument/2006/relationships/slide" Target="slides/slide72.xml"/><Relationship Id="rId138" Type="http://schemas.openxmlformats.org/officeDocument/2006/relationships/font" Target="fonts/font11.fntdata"/><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53" Type="http://schemas.openxmlformats.org/officeDocument/2006/relationships/slide" Target="slides/slide41.xml"/><Relationship Id="rId74" Type="http://schemas.openxmlformats.org/officeDocument/2006/relationships/slide" Target="slides/slide62.xml"/><Relationship Id="rId128" Type="http://schemas.openxmlformats.org/officeDocument/2006/relationships/font" Target="fonts/font1.fntdata"/><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slide" Target="slides/slide101.xml"/><Relationship Id="rId118" Type="http://schemas.openxmlformats.org/officeDocument/2006/relationships/slide" Target="slides/slide106.xml"/><Relationship Id="rId134" Type="http://schemas.openxmlformats.org/officeDocument/2006/relationships/font" Target="fonts/font7.fntdata"/><Relationship Id="rId139" Type="http://schemas.openxmlformats.org/officeDocument/2006/relationships/font" Target="fonts/font12.fntdata"/><Relationship Id="rId80" Type="http://schemas.openxmlformats.org/officeDocument/2006/relationships/slide" Target="slides/slide68.xml"/><Relationship Id="rId85" Type="http://schemas.openxmlformats.org/officeDocument/2006/relationships/slide" Target="slides/slide73.xml"/><Relationship Id="rId12" Type="http://schemas.openxmlformats.org/officeDocument/2006/relationships/slideMaster" Target="slideMasters/slideMaster12.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08" Type="http://schemas.openxmlformats.org/officeDocument/2006/relationships/slide" Target="slides/slide96.xml"/><Relationship Id="rId124" Type="http://schemas.openxmlformats.org/officeDocument/2006/relationships/slide" Target="slides/slide112.xml"/><Relationship Id="rId129" Type="http://schemas.openxmlformats.org/officeDocument/2006/relationships/font" Target="fonts/font2.fntdata"/><Relationship Id="rId54" Type="http://schemas.openxmlformats.org/officeDocument/2006/relationships/slide" Target="slides/slide42.xml"/><Relationship Id="rId70" Type="http://schemas.openxmlformats.org/officeDocument/2006/relationships/slide" Target="slides/slide58.xml"/><Relationship Id="rId75" Type="http://schemas.openxmlformats.org/officeDocument/2006/relationships/slide" Target="slides/slide63.xml"/><Relationship Id="rId91" Type="http://schemas.openxmlformats.org/officeDocument/2006/relationships/slide" Target="slides/slide79.xml"/><Relationship Id="rId96" Type="http://schemas.openxmlformats.org/officeDocument/2006/relationships/slide" Target="slides/slide84.xml"/><Relationship Id="rId140" Type="http://schemas.openxmlformats.org/officeDocument/2006/relationships/font" Target="fonts/font13.fntdata"/><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1.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slide" Target="slides/slide102.xml"/><Relationship Id="rId119" Type="http://schemas.openxmlformats.org/officeDocument/2006/relationships/slide" Target="slides/slide107.xml"/><Relationship Id="rId44" Type="http://schemas.openxmlformats.org/officeDocument/2006/relationships/slide" Target="slides/slide32.xml"/><Relationship Id="rId60" Type="http://schemas.openxmlformats.org/officeDocument/2006/relationships/slide" Target="slides/slide48.xml"/><Relationship Id="rId65" Type="http://schemas.openxmlformats.org/officeDocument/2006/relationships/slide" Target="slides/slide53.xml"/><Relationship Id="rId81" Type="http://schemas.openxmlformats.org/officeDocument/2006/relationships/slide" Target="slides/slide69.xml"/><Relationship Id="rId86" Type="http://schemas.openxmlformats.org/officeDocument/2006/relationships/slide" Target="slides/slide74.xml"/><Relationship Id="rId130" Type="http://schemas.openxmlformats.org/officeDocument/2006/relationships/font" Target="fonts/font3.fntdata"/><Relationship Id="rId135" Type="http://schemas.openxmlformats.org/officeDocument/2006/relationships/font" Target="fonts/font8.fntdata"/><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slide" Target="slides/slide113.xml"/><Relationship Id="rId141"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131" Type="http://schemas.openxmlformats.org/officeDocument/2006/relationships/font" Target="fonts/font4.fntdata"/><Relationship Id="rId136" Type="http://schemas.openxmlformats.org/officeDocument/2006/relationships/font" Target="fonts/font9.fntdata"/><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26" Type="http://schemas.openxmlformats.org/officeDocument/2006/relationships/slide" Target="slides/slide114.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142"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slide" Target="slides/slide104.xml"/><Relationship Id="rId137" Type="http://schemas.openxmlformats.org/officeDocument/2006/relationships/font" Target="fonts/font10.fntdata"/><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slide" Target="slides/slide99.xml"/><Relationship Id="rId132" Type="http://schemas.openxmlformats.org/officeDocument/2006/relationships/font" Target="fonts/font5.fntdata"/><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106" Type="http://schemas.openxmlformats.org/officeDocument/2006/relationships/slide" Target="slides/slide94.xml"/><Relationship Id="rId127"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19.xml"/><Relationship Id="rId52" Type="http://schemas.openxmlformats.org/officeDocument/2006/relationships/slide" Target="slides/slide40.xml"/><Relationship Id="rId73" Type="http://schemas.openxmlformats.org/officeDocument/2006/relationships/slide" Target="slides/slide61.xml"/><Relationship Id="rId78" Type="http://schemas.openxmlformats.org/officeDocument/2006/relationships/slide" Target="slides/slide66.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4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4.xml"/><Relationship Id="rId47" Type="http://schemas.openxmlformats.org/officeDocument/2006/relationships/slide" Target="slides/slide35.xml"/><Relationship Id="rId68" Type="http://schemas.openxmlformats.org/officeDocument/2006/relationships/slide" Target="slides/slide56.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font" Target="fonts/font6.fntdata"/><Relationship Id="rId16" Type="http://schemas.openxmlformats.org/officeDocument/2006/relationships/slide" Target="slides/slide4.xml"/><Relationship Id="rId37" Type="http://schemas.openxmlformats.org/officeDocument/2006/relationships/slide" Target="slides/slide25.xml"/><Relationship Id="rId58" Type="http://schemas.openxmlformats.org/officeDocument/2006/relationships/slide" Target="slides/slide46.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4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75" tIns="46575" rIns="93175" bIns="465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75" tIns="46575" rIns="93175" bIns="465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75" tIns="46575" rIns="93175" bIns="465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3" Type="http://schemas.openxmlformats.org/officeDocument/2006/relationships/hyperlink" Target="https://commons.wikimedia.org/wiki/File:(1186x2368)_Law_of_Large_Numbers.gif" TargetMode="External"/><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hyperlink" Target="https://commons.wikimedia.org/wiki/File:(1186x2368)_Law_of_Large_Numbers.gif" TargetMode="External"/><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bitbarriertool.com/"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noProof="0" dirty="0"/>
          </a:p>
        </p:txBody>
      </p:sp>
    </p:spTree>
    <p:extLst>
      <p:ext uri="{BB962C8B-B14F-4D97-AF65-F5344CB8AC3E}">
        <p14:creationId xmlns:p14="http://schemas.microsoft.com/office/powerpoint/2010/main" val="41497379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9"/>
        <p:cNvGrpSpPr/>
        <p:nvPr/>
      </p:nvGrpSpPr>
      <p:grpSpPr>
        <a:xfrm>
          <a:off x="0" y="0"/>
          <a:ext cx="0" cy="0"/>
          <a:chOff x="0" y="0"/>
          <a:chExt cx="0" cy="0"/>
        </a:xfrm>
      </p:grpSpPr>
      <p:sp>
        <p:nvSpPr>
          <p:cNvPr id="9080" name="Google Shape;9080;gde6e5da9e3_0_1662: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1" name="Google Shape;9081;gde6e5da9e3_0_1662: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GB" b="1" dirty="0">
                <a:solidFill>
                  <a:srgbClr val="00AEEF"/>
                </a:solidFill>
              </a:rPr>
              <a:t>PURPOSE:</a:t>
            </a:r>
            <a:endParaRPr b="1" dirty="0">
              <a:solidFill>
                <a:srgbClr val="00AEEF"/>
              </a:solidFill>
            </a:endParaRPr>
          </a:p>
          <a:p>
            <a:pPr marL="0" lvl="0" indent="0" algn="l" rtl="0">
              <a:spcBef>
                <a:spcPts val="0"/>
              </a:spcBef>
              <a:spcAft>
                <a:spcPts val="0"/>
              </a:spcAft>
              <a:buNone/>
            </a:pPr>
            <a:r>
              <a:rPr lang="en-GB" dirty="0">
                <a:solidFill>
                  <a:srgbClr val="080000"/>
                </a:solidFill>
              </a:rPr>
              <a:t>Explain the importance of focusing on behaviours </a:t>
            </a:r>
            <a:endParaRPr dirty="0">
              <a:solidFill>
                <a:srgbClr val="080000"/>
              </a:solidFill>
            </a:endParaRPr>
          </a:p>
          <a:p>
            <a:pPr marL="0" lvl="0" indent="0" algn="l" rtl="0">
              <a:spcBef>
                <a:spcPts val="0"/>
              </a:spcBef>
              <a:spcAft>
                <a:spcPts val="0"/>
              </a:spcAft>
              <a:buNone/>
            </a:pPr>
            <a:endParaRPr b="1" dirty="0">
              <a:solidFill>
                <a:srgbClr val="00AEEF"/>
              </a:solidFill>
            </a:endParaRPr>
          </a:p>
          <a:p>
            <a:pPr marL="0" lvl="0" indent="0" algn="l" rtl="0">
              <a:spcBef>
                <a:spcPts val="0"/>
              </a:spcBef>
              <a:spcAft>
                <a:spcPts val="0"/>
              </a:spcAft>
              <a:buNone/>
            </a:pPr>
            <a:r>
              <a:rPr lang="en-GB" b="1" dirty="0">
                <a:solidFill>
                  <a:srgbClr val="00AEEF"/>
                </a:solidFill>
              </a:rPr>
              <a:t>KEY MESSAGE:</a:t>
            </a:r>
            <a:endParaRPr b="1" dirty="0">
              <a:solidFill>
                <a:srgbClr val="00AEEF"/>
              </a:solidFill>
            </a:endParaRPr>
          </a:p>
          <a:p>
            <a:pPr marL="0" lvl="0" indent="0" algn="l" rtl="0">
              <a:spcBef>
                <a:spcPts val="0"/>
              </a:spcBef>
              <a:spcAft>
                <a:spcPts val="0"/>
              </a:spcAft>
              <a:buNone/>
            </a:pPr>
            <a:r>
              <a:rPr lang="en-GB" dirty="0"/>
              <a:t>And we emphasize direct observation because of the problems with people reporting their own </a:t>
            </a:r>
            <a:r>
              <a:rPr lang="en-GB" dirty="0" err="1"/>
              <a:t>behavior</a:t>
            </a:r>
            <a:r>
              <a:rPr lang="en-GB" dirty="0"/>
              <a:t>.</a:t>
            </a:r>
            <a:r>
              <a:rPr lang="en-GB" b="1" dirty="0"/>
              <a:t> People often do not correctly remember what they have done or why they have done it.</a:t>
            </a:r>
            <a:endParaRPr dirty="0"/>
          </a:p>
          <a:p>
            <a:pPr marL="0" lvl="0" indent="0" algn="l" rtl="0">
              <a:spcBef>
                <a:spcPts val="0"/>
              </a:spcBef>
              <a:spcAft>
                <a:spcPts val="0"/>
              </a:spcAft>
              <a:buNone/>
            </a:pPr>
            <a:r>
              <a:rPr lang="en-GB" dirty="0"/>
              <a:t>When you ask people why they save for a pension they will give reasons such as - because I care about my future. Very few will say ‘because it was the default’.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b="1" dirty="0">
                <a:solidFill>
                  <a:srgbClr val="00AEEF"/>
                </a:solidFill>
              </a:rPr>
              <a:t>TIMING:</a:t>
            </a:r>
            <a:endParaRPr b="1" dirty="0">
              <a:solidFill>
                <a:srgbClr val="00AEEF"/>
              </a:solidFill>
            </a:endParaRPr>
          </a:p>
          <a:p>
            <a:pPr marL="0" lvl="0" indent="0" algn="l" rtl="0">
              <a:spcBef>
                <a:spcPts val="0"/>
              </a:spcBef>
              <a:spcAft>
                <a:spcPts val="0"/>
              </a:spcAft>
              <a:buNone/>
            </a:pPr>
            <a:r>
              <a:rPr lang="en-GB" dirty="0"/>
              <a:t>1 min</a:t>
            </a:r>
            <a:endParaRPr b="1" dirty="0">
              <a:solidFill>
                <a:srgbClr val="00AEEF"/>
              </a:solidFill>
            </a:endParaRPr>
          </a:p>
          <a:p>
            <a:pPr marL="0" lvl="0" indent="0" algn="l" rtl="0">
              <a:spcBef>
                <a:spcPts val="0"/>
              </a:spcBef>
              <a:spcAft>
                <a:spcPts val="0"/>
              </a:spcAft>
              <a:buNone/>
            </a:pPr>
            <a:endParaRPr dirty="0"/>
          </a:p>
          <a:p>
            <a:pPr marL="0" lvl="0" indent="0" algn="l" rtl="0">
              <a:spcBef>
                <a:spcPts val="0"/>
              </a:spcBef>
              <a:spcAft>
                <a:spcPts val="0"/>
              </a:spcAft>
              <a:buNone/>
            </a:pPr>
            <a:r>
              <a:rPr lang="en-GB" b="1" dirty="0">
                <a:solidFill>
                  <a:srgbClr val="00AEEF"/>
                </a:solidFill>
              </a:rPr>
              <a:t>LINK:</a:t>
            </a:r>
            <a:endParaRPr b="1" dirty="0">
              <a:solidFill>
                <a:srgbClr val="00AEEF"/>
              </a:solidFill>
            </a:endParaRPr>
          </a:p>
          <a:p>
            <a:pPr marL="0" lvl="0" indent="0" algn="l" rtl="0">
              <a:spcBef>
                <a:spcPts val="0"/>
              </a:spcBef>
              <a:spcAft>
                <a:spcPts val="0"/>
              </a:spcAft>
              <a:buNone/>
            </a:pPr>
            <a:r>
              <a:rPr lang="en-GB" dirty="0"/>
              <a:t>To next slide</a:t>
            </a:r>
            <a:endParaRPr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5"/>
        <p:cNvGrpSpPr/>
        <p:nvPr/>
      </p:nvGrpSpPr>
      <p:grpSpPr>
        <a:xfrm>
          <a:off x="0" y="0"/>
          <a:ext cx="0" cy="0"/>
          <a:chOff x="0" y="0"/>
          <a:chExt cx="0" cy="0"/>
        </a:xfrm>
      </p:grpSpPr>
      <p:sp>
        <p:nvSpPr>
          <p:cNvPr id="11146" name="Google Shape;11146;g10bf76481fd_0_53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7" name="Google Shape;11147;g10bf76481fd_0_533: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GB" sz="1000">
                <a:latin typeface="Arial"/>
                <a:ea typeface="Arial"/>
                <a:cs typeface="Arial"/>
                <a:sym typeface="Arial"/>
              </a:rPr>
              <a:t>Their assignment to a particular group isn’t any more or less likely because of where they live, how old they are, how educated they are, or anything else. It’s a matter of random chance.</a:t>
            </a:r>
            <a:endParaRPr sz="1000">
              <a:latin typeface="Arial"/>
              <a:ea typeface="Arial"/>
              <a:cs typeface="Arial"/>
              <a:sym typeface="Arial"/>
            </a:endParaRPr>
          </a:p>
          <a:p>
            <a:pPr marL="0" lvl="0" indent="0" algn="l" rtl="0">
              <a:spcBef>
                <a:spcPts val="0"/>
              </a:spcBef>
              <a:spcAft>
                <a:spcPts val="0"/>
              </a:spcAft>
              <a:buNone/>
            </a:pPr>
            <a:r>
              <a:rPr lang="en-GB"/>
              <a:t>Law of large numbers - </a:t>
            </a:r>
            <a:r>
              <a:rPr lang="en-GB" sz="1050">
                <a:solidFill>
                  <a:srgbClr val="545454"/>
                </a:solidFill>
                <a:highlight>
                  <a:srgbClr val="FFFFFF"/>
                </a:highlight>
                <a:latin typeface="Arial"/>
                <a:ea typeface="Arial"/>
                <a:cs typeface="Arial"/>
                <a:sym typeface="Arial"/>
              </a:rPr>
              <a:t>as a sample size grows, its mean gets closer to the average of the whole population</a:t>
            </a:r>
            <a:endParaRPr/>
          </a:p>
          <a:p>
            <a:pPr marL="0" lvl="0" indent="0" algn="l" rtl="0">
              <a:spcBef>
                <a:spcPts val="0"/>
              </a:spcBef>
              <a:spcAft>
                <a:spcPts val="0"/>
              </a:spcAft>
              <a:buNone/>
            </a:pPr>
            <a:r>
              <a:rPr lang="en-GB" sz="1100" u="sng">
                <a:solidFill>
                  <a:schemeClr val="hlink"/>
                </a:solidFill>
                <a:latin typeface="Arial"/>
                <a:ea typeface="Arial"/>
                <a:cs typeface="Arial"/>
                <a:sym typeface="Arial"/>
                <a:hlinkClick r:id="rId3"/>
              </a:rPr>
              <a:t>https://commons.wikimedia.org/wiki/File:(1186x2368)_Law_of_Large_Numbers.gif</a:t>
            </a:r>
            <a:endParaRPr/>
          </a:p>
          <a:p>
            <a:pPr marL="0" lvl="0" indent="0" algn="l" rtl="0">
              <a:spcBef>
                <a:spcPts val="0"/>
              </a:spcBef>
              <a:spcAft>
                <a:spcPts val="0"/>
              </a:spcAft>
              <a:buNone/>
            </a:pP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sz="1400"/>
          </a:p>
        </p:txBody>
      </p:sp>
      <p:sp>
        <p:nvSpPr>
          <p:cNvPr id="11148" name="Google Shape;11148;g10bf76481fd_0_533: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3"/>
        <p:cNvGrpSpPr/>
        <p:nvPr/>
      </p:nvGrpSpPr>
      <p:grpSpPr>
        <a:xfrm>
          <a:off x="0" y="0"/>
          <a:ext cx="0" cy="0"/>
          <a:chOff x="0" y="0"/>
          <a:chExt cx="0" cy="0"/>
        </a:xfrm>
      </p:grpSpPr>
      <p:sp>
        <p:nvSpPr>
          <p:cNvPr id="11154" name="Google Shape;11154;g10bf76481fd_0_54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5" name="Google Shape;11155;g10bf76481fd_0_540: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GB"/>
              <a:t>Spreadsheet to do this activity: https://docs.google.com/spreadsheets/d/1c3kWFRR4Wg_aH3VOZbcHtEJTjNm9uocH4aiC3fsdSzk/edit?usp=sharing</a:t>
            </a:r>
            <a:endParaRPr/>
          </a:p>
          <a:p>
            <a:pPr marL="0" lvl="0" indent="0" algn="l" rtl="0">
              <a:spcBef>
                <a:spcPts val="0"/>
              </a:spcBef>
              <a:spcAft>
                <a:spcPts val="0"/>
              </a:spcAft>
              <a:buNone/>
            </a:pPr>
            <a:endParaRPr/>
          </a:p>
          <a:p>
            <a:pPr marL="0" lvl="0" indent="0" algn="l" rtl="0">
              <a:spcBef>
                <a:spcPts val="0"/>
              </a:spcBef>
              <a:spcAft>
                <a:spcPts val="0"/>
              </a:spcAft>
              <a:buNone/>
            </a:pPr>
            <a:r>
              <a:rPr lang="en-GB"/>
              <a:t>Law of large numbers - </a:t>
            </a:r>
            <a:r>
              <a:rPr lang="en-GB" sz="1050">
                <a:solidFill>
                  <a:srgbClr val="545454"/>
                </a:solidFill>
                <a:highlight>
                  <a:srgbClr val="FFFFFF"/>
                </a:highlight>
                <a:latin typeface="Arial"/>
                <a:ea typeface="Arial"/>
                <a:cs typeface="Arial"/>
                <a:sym typeface="Arial"/>
              </a:rPr>
              <a:t>as a sample size grows, its mean gets closer to the average of the whole population</a:t>
            </a:r>
            <a:endParaRPr/>
          </a:p>
          <a:p>
            <a:pPr marL="0" lvl="0" indent="0" algn="l" rtl="0">
              <a:spcBef>
                <a:spcPts val="0"/>
              </a:spcBef>
              <a:spcAft>
                <a:spcPts val="0"/>
              </a:spcAft>
              <a:buNone/>
            </a:pPr>
            <a:r>
              <a:rPr lang="en-GB" sz="1100" u="sng">
                <a:solidFill>
                  <a:schemeClr val="hlink"/>
                </a:solidFill>
                <a:latin typeface="Arial"/>
                <a:ea typeface="Arial"/>
                <a:cs typeface="Arial"/>
                <a:sym typeface="Arial"/>
                <a:hlinkClick r:id="rId3"/>
              </a:rPr>
              <a:t>https://commons.wikimedia.org/wiki/File:(1186x2368)_Law_of_Large_Numbers.gif</a:t>
            </a:r>
            <a:endParaRPr/>
          </a:p>
          <a:p>
            <a:pPr marL="0" lvl="0" indent="0" algn="l" rtl="0">
              <a:spcBef>
                <a:spcPts val="0"/>
              </a:spcBef>
              <a:spcAft>
                <a:spcPts val="0"/>
              </a:spcAft>
              <a:buNone/>
            </a:pP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sz="1400"/>
          </a:p>
        </p:txBody>
      </p:sp>
      <p:sp>
        <p:nvSpPr>
          <p:cNvPr id="11156" name="Google Shape;11156;g10bf76481fd_0_540: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2"/>
        <p:cNvGrpSpPr/>
        <p:nvPr/>
      </p:nvGrpSpPr>
      <p:grpSpPr>
        <a:xfrm>
          <a:off x="0" y="0"/>
          <a:ext cx="0" cy="0"/>
          <a:chOff x="0" y="0"/>
          <a:chExt cx="0" cy="0"/>
        </a:xfrm>
      </p:grpSpPr>
      <p:sp>
        <p:nvSpPr>
          <p:cNvPr id="11163" name="Google Shape;11163;g10bf76481fd_0_54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64" name="Google Shape;11164;g10bf76481fd_0_548: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Introduce section on randomisation</a:t>
            </a:r>
            <a:endParaRPr>
              <a:solidFill>
                <a:srgbClr val="080000"/>
              </a:solidFill>
            </a:endParaRPr>
          </a:p>
          <a:p>
            <a:pPr marL="0" lvl="0" indent="0" algn="l" rtl="0">
              <a:spcBef>
                <a:spcPts val="0"/>
              </a:spcBef>
              <a:spcAft>
                <a:spcPts val="0"/>
              </a:spcAft>
              <a:buClr>
                <a:schemeClr val="dk1"/>
              </a:buClr>
              <a:buSzPts val="1100"/>
              <a:buFont typeface="Arial"/>
              <a:buNone/>
            </a:pPr>
            <a:endParaRPr>
              <a:solidFill>
                <a:srgbClr val="080000"/>
              </a:solidFill>
            </a:endParaRPr>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a:p>
          <a:p>
            <a:pPr marL="0" lvl="0" indent="0" algn="l" rtl="0">
              <a:spcBef>
                <a:spcPts val="0"/>
              </a:spcBef>
              <a:spcAft>
                <a:spcPts val="0"/>
              </a:spcAft>
              <a:buNone/>
            </a:pPr>
            <a:r>
              <a:rPr lang="en-GB">
                <a:solidFill>
                  <a:srgbClr val="080000"/>
                </a:solidFill>
              </a:rPr>
              <a:t>But what do we mean by ‘random’ assignment?</a:t>
            </a:r>
            <a:endParaRPr>
              <a:solidFill>
                <a:srgbClr val="080000"/>
              </a:solidFill>
            </a:endParaRPr>
          </a:p>
          <a:p>
            <a:pPr marL="0" lvl="0" indent="0" algn="l" rtl="0">
              <a:spcBef>
                <a:spcPts val="0"/>
              </a:spcBef>
              <a:spcAft>
                <a:spcPts val="0"/>
              </a:spcAft>
              <a:buNone/>
            </a:pPr>
            <a:r>
              <a:rPr lang="en-GB">
                <a:solidFill>
                  <a:srgbClr val="080000"/>
                </a:solidFill>
              </a:rPr>
              <a:t>We might think we’re being random, but if our approach is not truly random, we can create imbalances in the two groups.</a:t>
            </a:r>
            <a:endParaRPr>
              <a:solidFill>
                <a:srgbClr val="080000"/>
              </a:solidFill>
            </a:endParaRPr>
          </a:p>
          <a:p>
            <a:pPr marL="0" lvl="0" indent="0" algn="l" rtl="0">
              <a:spcBef>
                <a:spcPts val="0"/>
              </a:spcBef>
              <a:spcAft>
                <a:spcPts val="0"/>
              </a:spcAft>
              <a:buNone/>
            </a:pPr>
            <a:r>
              <a:rPr lang="en-GB">
                <a:solidFill>
                  <a:srgbClr val="080000"/>
                </a:solidFill>
              </a:rPr>
              <a:t>I’m going to show you three approaches to randomisation that could create imbalance, and I want you to tell me why.</a:t>
            </a:r>
            <a:endParaRPr>
              <a:solidFill>
                <a:srgbClr val="080000"/>
              </a:solidFill>
            </a:endParaRPr>
          </a:p>
          <a:p>
            <a:pPr marL="0" lvl="0" indent="0" algn="l" rtl="0">
              <a:spcBef>
                <a:spcPts val="0"/>
              </a:spcBef>
              <a:spcAft>
                <a:spcPts val="0"/>
              </a:spcAft>
              <a:buNone/>
            </a:pPr>
            <a:r>
              <a:rPr lang="en-GB">
                <a:solidFill>
                  <a:srgbClr val="080000"/>
                </a:solidFill>
              </a:rPr>
              <a:t>1 - The control group will be everyone who walks into the jobs office before noon, the treatment group will be everyone who walks in later.</a:t>
            </a:r>
            <a:endParaRPr>
              <a:solidFill>
                <a:srgbClr val="080000"/>
              </a:solidFill>
            </a:endParaRPr>
          </a:p>
          <a:p>
            <a:pPr marL="0" lvl="0" indent="0" algn="l" rtl="0">
              <a:spcBef>
                <a:spcPts val="0"/>
              </a:spcBef>
              <a:spcAft>
                <a:spcPts val="0"/>
              </a:spcAft>
              <a:buNone/>
            </a:pPr>
            <a:r>
              <a:rPr lang="en-GB">
                <a:solidFill>
                  <a:srgbClr val="080000"/>
                </a:solidFill>
              </a:rPr>
              <a:t>2 - The control group will be everyone with first letter of first name starting A-M, the treatment group will be everyone else.</a:t>
            </a:r>
            <a:endParaRPr>
              <a:solidFill>
                <a:srgbClr val="080000"/>
              </a:solidFill>
            </a:endParaRPr>
          </a:p>
          <a:p>
            <a:pPr marL="0" lvl="0" indent="0" algn="l" rtl="0">
              <a:spcBef>
                <a:spcPts val="0"/>
              </a:spcBef>
              <a:spcAft>
                <a:spcPts val="0"/>
              </a:spcAft>
              <a:buNone/>
            </a:pPr>
            <a:r>
              <a:rPr lang="en-GB">
                <a:solidFill>
                  <a:srgbClr val="080000"/>
                </a:solidFill>
              </a:rPr>
              <a:t>3 - The control group will be everyone with a even-numbered address, the treatment group will be everyone else.</a:t>
            </a:r>
            <a:endParaRPr>
              <a:solidFill>
                <a:srgbClr val="080000"/>
              </a:solidFill>
            </a:endParaRPr>
          </a:p>
          <a:p>
            <a:pPr marL="0" lvl="0" indent="0" algn="l" rtl="0">
              <a:spcBef>
                <a:spcPts val="0"/>
              </a:spcBef>
              <a:spcAft>
                <a:spcPts val="0"/>
              </a:spcAft>
              <a:buNone/>
            </a:pPr>
            <a:r>
              <a:rPr lang="en-GB">
                <a:solidFill>
                  <a:srgbClr val="080000"/>
                </a:solidFill>
              </a:rPr>
              <a:t>→ In many cases the simplest approach is the best - use a random number generator to assign the treatment group with the number 0, and the control group with the number 1.</a:t>
            </a:r>
            <a:endParaRPr>
              <a:solidFill>
                <a:srgbClr val="080000"/>
              </a:solidFill>
            </a:endParaRPr>
          </a:p>
          <a:p>
            <a:pPr marL="0" lvl="0" indent="0" algn="l" rtl="0">
              <a:spcBef>
                <a:spcPts val="0"/>
              </a:spcBef>
              <a:spcAft>
                <a:spcPts val="0"/>
              </a:spcAft>
              <a:buNone/>
            </a:pPr>
            <a:r>
              <a:rPr lang="en-GB">
                <a:solidFill>
                  <a:srgbClr val="080000"/>
                </a:solidFill>
              </a:rPr>
              <a:t>Again, if our sample is large enough, we should come out with two groups that are statistically similar</a:t>
            </a:r>
            <a:endParaRPr>
              <a:solidFill>
                <a:srgbClr val="080000"/>
              </a:solidFill>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1 minute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lnSpc>
                <a:spcPct val="137500"/>
              </a:lnSpc>
              <a:spcBef>
                <a:spcPts val="0"/>
              </a:spcBef>
              <a:spcAft>
                <a:spcPts val="0"/>
              </a:spcAft>
              <a:buNone/>
            </a:pPr>
            <a:endParaRPr sz="1700" b="1">
              <a:highlight>
                <a:srgbClr val="FFFFFF"/>
              </a:highlight>
              <a:latin typeface="Arial"/>
              <a:ea typeface="Arial"/>
              <a:cs typeface="Arial"/>
              <a:sym typeface="Arial"/>
            </a:endParaRPr>
          </a:p>
          <a:p>
            <a:pPr marL="0" lvl="0" indent="0" algn="l" rtl="0">
              <a:spcBef>
                <a:spcPts val="1200"/>
              </a:spcBef>
              <a:spcAft>
                <a:spcPts val="0"/>
              </a:spcAft>
              <a:buClr>
                <a:schemeClr val="dk1"/>
              </a:buClr>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sz="1400"/>
          </a:p>
        </p:txBody>
      </p:sp>
      <p:sp>
        <p:nvSpPr>
          <p:cNvPr id="11165" name="Google Shape;11165;g10bf76481fd_0_548: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6"/>
        <p:cNvGrpSpPr/>
        <p:nvPr/>
      </p:nvGrpSpPr>
      <p:grpSpPr>
        <a:xfrm>
          <a:off x="0" y="0"/>
          <a:ext cx="0" cy="0"/>
          <a:chOff x="0" y="0"/>
          <a:chExt cx="0" cy="0"/>
        </a:xfrm>
      </p:grpSpPr>
      <p:sp>
        <p:nvSpPr>
          <p:cNvPr id="11177" name="Google Shape;11177;g10bf76481fd_0_56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78" name="Google Shape;11178;g10bf76481fd_0_561: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Introduce implementation</a:t>
            </a:r>
            <a:endParaRPr>
              <a:solidFill>
                <a:srgbClr val="080000"/>
              </a:solidFill>
            </a:endParaRPr>
          </a:p>
          <a:p>
            <a:pPr marL="0" lvl="0" indent="0" algn="l" rtl="0">
              <a:spcBef>
                <a:spcPts val="0"/>
              </a:spcBef>
              <a:spcAft>
                <a:spcPts val="0"/>
              </a:spcAft>
              <a:buClr>
                <a:schemeClr val="dk1"/>
              </a:buClr>
              <a:buSzPts val="1100"/>
              <a:buFont typeface="Arial"/>
              <a:buNone/>
            </a:pPr>
            <a:endParaRPr>
              <a:solidFill>
                <a:srgbClr val="080000"/>
              </a:solidFill>
            </a:endParaRPr>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a:p>
          <a:p>
            <a:pPr marL="0" lvl="0" indent="0" algn="l" rtl="0">
              <a:spcBef>
                <a:spcPts val="0"/>
              </a:spcBef>
              <a:spcAft>
                <a:spcPts val="0"/>
              </a:spcAft>
              <a:buClr>
                <a:schemeClr val="dk1"/>
              </a:buClr>
              <a:buSzPts val="1100"/>
              <a:buFont typeface="Arial"/>
              <a:buNone/>
            </a:pPr>
            <a:r>
              <a:rPr lang="en-GB">
                <a:solidFill>
                  <a:srgbClr val="080000"/>
                </a:solidFill>
              </a:rPr>
              <a:t>With your trial design and your control group and treatment group allocated, it’s now time to implement the intervention in accordance with the plan you’ve made. </a:t>
            </a:r>
            <a:endParaRPr>
              <a:solidFill>
                <a:srgbClr val="080000"/>
              </a:solidFill>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30 seconds</a:t>
            </a:r>
            <a:endParaRPr/>
          </a:p>
        </p:txBody>
      </p:sp>
      <p:sp>
        <p:nvSpPr>
          <p:cNvPr id="11179" name="Google Shape;11179;g10bf76481fd_0_561: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GB"/>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4"/>
        <p:cNvGrpSpPr/>
        <p:nvPr/>
      </p:nvGrpSpPr>
      <p:grpSpPr>
        <a:xfrm>
          <a:off x="0" y="0"/>
          <a:ext cx="0" cy="0"/>
          <a:chOff x="0" y="0"/>
          <a:chExt cx="0" cy="0"/>
        </a:xfrm>
      </p:grpSpPr>
      <p:sp>
        <p:nvSpPr>
          <p:cNvPr id="11195" name="Google Shape;11195;g10bf76481fd_0_57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96" name="Google Shape;11196;g10bf76481fd_0_578: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Reinforce message that you need to work closely with implementation partner</a:t>
            </a:r>
            <a:endParaRPr>
              <a:solidFill>
                <a:srgbClr val="080000"/>
              </a:solidFill>
            </a:endParaRPr>
          </a:p>
          <a:p>
            <a:pPr marL="0" lvl="0" indent="0" algn="l" rtl="0">
              <a:spcBef>
                <a:spcPts val="0"/>
              </a:spcBef>
              <a:spcAft>
                <a:spcPts val="0"/>
              </a:spcAft>
              <a:buClr>
                <a:schemeClr val="dk1"/>
              </a:buClr>
              <a:buSzPts val="1100"/>
              <a:buFont typeface="Arial"/>
              <a:buNone/>
            </a:pPr>
            <a:endParaRPr>
              <a:solidFill>
                <a:srgbClr val="080000"/>
              </a:solidFill>
            </a:endParaRPr>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a:p>
          <a:p>
            <a:pPr marL="0" lvl="0" indent="0" algn="l" rtl="0">
              <a:spcBef>
                <a:spcPts val="0"/>
              </a:spcBef>
              <a:spcAft>
                <a:spcPts val="0"/>
              </a:spcAft>
              <a:buSzPts val="1100"/>
              <a:buNone/>
            </a:pPr>
            <a:r>
              <a:rPr lang="en-GB">
                <a:solidFill>
                  <a:srgbClr val="080000"/>
                </a:solidFill>
              </a:rPr>
              <a:t>The key here is to work closely with and be supportive of your implementation partner.</a:t>
            </a:r>
            <a:endParaRPr>
              <a:solidFill>
                <a:srgbClr val="080000"/>
              </a:solidFill>
            </a:endParaRPr>
          </a:p>
          <a:p>
            <a:pPr marL="0" lvl="0" indent="0" algn="l" rtl="0">
              <a:spcBef>
                <a:spcPts val="0"/>
              </a:spcBef>
              <a:spcAft>
                <a:spcPts val="0"/>
              </a:spcAft>
              <a:buSzPts val="1100"/>
              <a:buNone/>
            </a:pPr>
            <a:r>
              <a:rPr lang="en-GB">
                <a:solidFill>
                  <a:srgbClr val="080000"/>
                </a:solidFill>
              </a:rPr>
              <a:t>Remember, it is often not you who will be implementing the intervention. You might have designed the trial, but it will often be another team, agency or department who implements the intervention on a day to day basis and who provides you with the data you need to measure impact. For example, if you’re working with schools, it might be teachers who are implementing the intervention that you have designed. </a:t>
            </a:r>
            <a:endParaRPr/>
          </a:p>
          <a:p>
            <a:pPr marL="0" lvl="0" indent="0" algn="l" rtl="0">
              <a:spcBef>
                <a:spcPts val="0"/>
              </a:spcBef>
              <a:spcAft>
                <a:spcPts val="0"/>
              </a:spcAft>
              <a:buClr>
                <a:schemeClr val="dk1"/>
              </a:buClr>
              <a:buFont typeface="Arial"/>
              <a:buNone/>
            </a:pPr>
            <a:r>
              <a:rPr lang="en-GB"/>
              <a:t>Be on hand to support if things go wrong</a:t>
            </a:r>
            <a:endParaRPr/>
          </a:p>
          <a:p>
            <a:pPr marL="0" lvl="0" indent="0" algn="l" rtl="0">
              <a:spcBef>
                <a:spcPts val="0"/>
              </a:spcBef>
              <a:spcAft>
                <a:spcPts val="0"/>
              </a:spcAft>
              <a:buNone/>
            </a:pPr>
            <a:r>
              <a:rPr lang="en-GB"/>
              <a:t>Sometimes things will not go according to plan, because they often will, and you will need to adapt accordingly.</a:t>
            </a:r>
            <a:endParaRPr/>
          </a:p>
          <a:p>
            <a:pPr marL="0" lvl="0" indent="0" algn="l" rtl="0">
              <a:spcBef>
                <a:spcPts val="0"/>
              </a:spcBef>
              <a:spcAft>
                <a:spcPts val="0"/>
              </a:spcAft>
              <a:buClr>
                <a:schemeClr val="dk1"/>
              </a:buClr>
              <a:buFont typeface="Arial"/>
              <a:buNone/>
            </a:pPr>
            <a:r>
              <a:rPr lang="en-GB"/>
              <a:t>Something that is worth considering is trying to do a soft launch or pilot in a different group to get first hand experience of the mechanics of the project. </a:t>
            </a:r>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30 second</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1197" name="Google Shape;11197;g10bf76481fd_0_578: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GB"/>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2"/>
        <p:cNvGrpSpPr/>
        <p:nvPr/>
      </p:nvGrpSpPr>
      <p:grpSpPr>
        <a:xfrm>
          <a:off x="0" y="0"/>
          <a:ext cx="0" cy="0"/>
          <a:chOff x="0" y="0"/>
          <a:chExt cx="0" cy="0"/>
        </a:xfrm>
      </p:grpSpPr>
      <p:sp>
        <p:nvSpPr>
          <p:cNvPr id="11203" name="Google Shape;11203;g10bf76481fd_0_58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04" name="Google Shape;11204;g10bf76481fd_0_585: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Continuation..#7 tip - Agree who does what and when...</a:t>
            </a:r>
            <a:endParaRPr>
              <a:solidFill>
                <a:srgbClr val="080000"/>
              </a:solidFill>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And be sure to check in on implementation partners to make sure the trial is being delivered as you had planned. </a:t>
            </a:r>
            <a:endParaRPr>
              <a:solidFill>
                <a:srgbClr val="080000"/>
              </a:solidFill>
            </a:endParaRPr>
          </a:p>
          <a:p>
            <a:pPr marL="0" lvl="0" indent="0" algn="l" rtl="0">
              <a:spcBef>
                <a:spcPts val="0"/>
              </a:spcBef>
              <a:spcAft>
                <a:spcPts val="0"/>
              </a:spcAft>
              <a:buClr>
                <a:schemeClr val="dk1"/>
              </a:buClr>
              <a:buSzPts val="1100"/>
              <a:buFont typeface="Arial"/>
              <a:buNone/>
            </a:pPr>
            <a:r>
              <a:rPr lang="en-GB">
                <a:solidFill>
                  <a:srgbClr val="080000"/>
                </a:solidFill>
              </a:rPr>
              <a:t>Go to where the implementation is being delivered and see for yourself that it is being rolled out as envisaged</a:t>
            </a:r>
            <a:endParaRPr>
              <a:solidFill>
                <a:srgbClr val="080000"/>
              </a:solidFill>
            </a:endParaRPr>
          </a:p>
          <a:p>
            <a:pPr marL="0" lvl="0" indent="0" algn="l" rtl="0">
              <a:spcBef>
                <a:spcPts val="0"/>
              </a:spcBef>
              <a:spcAft>
                <a:spcPts val="0"/>
              </a:spcAft>
              <a:buClr>
                <a:schemeClr val="dk1"/>
              </a:buClr>
              <a:buSzPts val="1100"/>
              <a:buFont typeface="Arial"/>
              <a:buNone/>
            </a:pPr>
            <a:r>
              <a:rPr lang="en-GB">
                <a:solidFill>
                  <a:srgbClr val="080000"/>
                </a:solidFill>
              </a:rPr>
              <a:t>Schedule regular catch-ups with partners - weekly → fortnightly → monthly depending on timelines and pressure. </a:t>
            </a:r>
            <a:endParaRPr>
              <a:solidFill>
                <a:srgbClr val="080000"/>
              </a:solidFill>
            </a:endParaRPr>
          </a:p>
          <a:p>
            <a:pPr marL="0" lvl="0" indent="0" algn="l" rtl="0">
              <a:spcBef>
                <a:spcPts val="0"/>
              </a:spcBef>
              <a:spcAft>
                <a:spcPts val="0"/>
              </a:spcAft>
              <a:buClr>
                <a:schemeClr val="dk1"/>
              </a:buClr>
              <a:buSzPts val="1100"/>
              <a:buFont typeface="Arial"/>
              <a:buNone/>
            </a:pPr>
            <a:r>
              <a:rPr lang="en-GB">
                <a:solidFill>
                  <a:srgbClr val="080000"/>
                </a:solidFill>
              </a:rPr>
              <a:t>Asked for an early cut of data to make sure it is being collected as you had planned. </a:t>
            </a:r>
            <a:endParaRPr>
              <a:solidFill>
                <a:srgbClr val="080000"/>
              </a:solidFill>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t>EXAMPLE 1 - important to check in early in delivery process</a:t>
            </a:r>
            <a:endParaRPr b="1"/>
          </a:p>
          <a:p>
            <a:pPr marL="469900" lvl="0" indent="-241300" algn="l" rtl="0">
              <a:spcBef>
                <a:spcPts val="0"/>
              </a:spcBef>
              <a:spcAft>
                <a:spcPts val="0"/>
              </a:spcAft>
              <a:buClr>
                <a:schemeClr val="dk1"/>
              </a:buClr>
              <a:buSzPts val="1200"/>
              <a:buNone/>
            </a:pPr>
            <a:r>
              <a:rPr lang="en-GB"/>
              <a:t>“We ran a letter trial to inform householders of a scheme to insulate their homes. The research person by mistake duplicated the data before randomisation. A proportion of the letters were sent each day. We noticed a few days in and saved the rest of the results. People that received two letter were most likely to respond though!”</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a:t>EXAMPLE 2 - On next slide</a:t>
            </a:r>
            <a:endParaRPr/>
          </a:p>
          <a:p>
            <a:pPr marL="0" lvl="0" indent="0" algn="l" rtl="0">
              <a:lnSpc>
                <a:spcPct val="115000"/>
              </a:lnSpc>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2 min</a:t>
            </a:r>
            <a:endParaRPr>
              <a:solidFill>
                <a:srgbClr val="080000"/>
              </a:solidFill>
            </a:endParaRPr>
          </a:p>
          <a:p>
            <a:pPr marL="0" lvl="0" indent="0" algn="l" rtl="0">
              <a:spcBef>
                <a:spcPts val="0"/>
              </a:spcBef>
              <a:spcAft>
                <a:spcPts val="0"/>
              </a:spcAft>
              <a:buClr>
                <a:schemeClr val="dk1"/>
              </a:buClr>
              <a:buSzPts val="1100"/>
              <a:buFont typeface="Arial"/>
              <a:buNone/>
            </a:pPr>
            <a:endParaRPr>
              <a:solidFill>
                <a:srgbClr val="080000"/>
              </a:solidFill>
            </a:endParaRPr>
          </a:p>
          <a:p>
            <a:pPr marL="0" lvl="0" indent="0" algn="l" rtl="0">
              <a:spcBef>
                <a:spcPts val="0"/>
              </a:spcBef>
              <a:spcAft>
                <a:spcPts val="0"/>
              </a:spcAft>
              <a:buClr>
                <a:schemeClr val="dk1"/>
              </a:buClr>
              <a:buSzPts val="1100"/>
              <a:buFont typeface="Arial"/>
              <a:buNone/>
            </a:pPr>
            <a:r>
              <a:rPr lang="en-GB" b="1">
                <a:solidFill>
                  <a:srgbClr val="00AEEF"/>
                </a:solidFill>
              </a:rPr>
              <a:t>LINK TO:</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Next slide</a:t>
            </a:r>
            <a:endParaRPr b="1">
              <a:solidFill>
                <a:srgbClr val="00AEEF"/>
              </a:solidFill>
            </a:endParaRPr>
          </a:p>
          <a:p>
            <a:pPr marL="0" lvl="0" indent="0" algn="l" rtl="0">
              <a:spcBef>
                <a:spcPts val="0"/>
              </a:spcBef>
              <a:spcAft>
                <a:spcPts val="0"/>
              </a:spcAft>
              <a:buSzPts val="1100"/>
              <a:buNone/>
            </a:pPr>
            <a:endParaRPr sz="1200" b="1">
              <a:solidFill>
                <a:srgbClr val="00AEEF"/>
              </a:solidFill>
            </a:endParaRPr>
          </a:p>
        </p:txBody>
      </p:sp>
      <p:sp>
        <p:nvSpPr>
          <p:cNvPr id="11205" name="Google Shape;11205;g10bf76481fd_0_585: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GB" sz="1400"/>
              <a:t>105</a:t>
            </a:fld>
            <a:endParaRPr sz="140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6"/>
        <p:cNvGrpSpPr/>
        <p:nvPr/>
      </p:nvGrpSpPr>
      <p:grpSpPr>
        <a:xfrm>
          <a:off x="0" y="0"/>
          <a:ext cx="0" cy="0"/>
          <a:chOff x="0" y="0"/>
          <a:chExt cx="0" cy="0"/>
        </a:xfrm>
      </p:grpSpPr>
      <p:sp>
        <p:nvSpPr>
          <p:cNvPr id="11217" name="Google Shape;11217;g10bf76481fd_0_598: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8" name="Google Shape;11218;g10bf76481fd_0_598: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latin typeface="Arial"/>
                <a:ea typeface="Arial"/>
                <a:cs typeface="Arial"/>
                <a:sym typeface="Arial"/>
              </a:rPr>
              <a:t>PURPOSE:</a:t>
            </a:r>
            <a:endParaRPr b="1">
              <a:solidFill>
                <a:srgbClr val="00AEEF"/>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GB">
                <a:solidFill>
                  <a:srgbClr val="080000"/>
                </a:solidFill>
                <a:latin typeface="Arial"/>
                <a:ea typeface="Arial"/>
                <a:cs typeface="Arial"/>
                <a:sym typeface="Arial"/>
              </a:rPr>
              <a:t>Continuation from previous slide...showing example</a:t>
            </a:r>
            <a:endParaRPr>
              <a:solidFill>
                <a:srgbClr val="080000"/>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b="1">
              <a:solidFill>
                <a:srgbClr val="00AEEF"/>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GB" b="1">
                <a:solidFill>
                  <a:srgbClr val="00AEEF"/>
                </a:solidFill>
                <a:latin typeface="Arial"/>
                <a:ea typeface="Arial"/>
                <a:cs typeface="Arial"/>
                <a:sym typeface="Arial"/>
              </a:rPr>
              <a:t>KEY MESSAGE:</a:t>
            </a:r>
            <a:endParaRPr b="1">
              <a:solidFill>
                <a:srgbClr val="00AEEF"/>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GB">
                <a:latin typeface="Arial"/>
                <a:ea typeface="Arial"/>
                <a:cs typeface="Arial"/>
                <a:sym typeface="Arial"/>
              </a:rPr>
              <a:t>A brief aside on when to look at results - or rather when not to…</a:t>
            </a:r>
            <a:endParaRPr>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GB">
                <a:latin typeface="Arial"/>
                <a:ea typeface="Arial"/>
                <a:cs typeface="Arial"/>
                <a:sym typeface="Arial"/>
              </a:rPr>
              <a:t>So imagine a situation where you’ve been commissioned to conduct a trial over 18m - and you’re pre-specified that the trial analysis is at the 18m point.</a:t>
            </a:r>
            <a:endParaRPr>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GB">
                <a:latin typeface="Arial"/>
                <a:ea typeface="Arial"/>
                <a:cs typeface="Arial"/>
                <a:sym typeface="Arial"/>
              </a:rPr>
              <a:t>In autumn a few months after starting the funder suddenly gets the urge to see some interim results -- like REALLY keen. </a:t>
            </a:r>
            <a:endParaRPr>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GB">
                <a:latin typeface="Arial"/>
                <a:ea typeface="Arial"/>
                <a:cs typeface="Arial"/>
                <a:sym typeface="Arial"/>
              </a:rPr>
              <a:t>What’s the worst that could happen, right!?</a:t>
            </a:r>
            <a:endParaRPr>
              <a:latin typeface="Arial"/>
              <a:ea typeface="Arial"/>
              <a:cs typeface="Arial"/>
              <a:sym typeface="Arial"/>
            </a:endParaRPr>
          </a:p>
          <a:p>
            <a:pPr marL="457200" lvl="0" indent="-317500" algn="l" rtl="0">
              <a:spcBef>
                <a:spcPts val="0"/>
              </a:spcBef>
              <a:spcAft>
                <a:spcPts val="0"/>
              </a:spcAft>
              <a:buSzPts val="1400"/>
              <a:buAutoNum type="arabicPeriod"/>
            </a:pPr>
            <a:r>
              <a:rPr lang="en-GB">
                <a:latin typeface="Arial"/>
                <a:ea typeface="Arial"/>
                <a:cs typeface="Arial"/>
                <a:sym typeface="Arial"/>
              </a:rPr>
              <a:t>Don’t have the data you need to be able to report results</a:t>
            </a:r>
            <a:endParaRPr>
              <a:latin typeface="Arial"/>
              <a:ea typeface="Arial"/>
              <a:cs typeface="Arial"/>
              <a:sym typeface="Arial"/>
            </a:endParaRPr>
          </a:p>
          <a:p>
            <a:pPr marL="457200" lvl="0" indent="-317500" algn="l" rtl="0">
              <a:spcBef>
                <a:spcPts val="0"/>
              </a:spcBef>
              <a:spcAft>
                <a:spcPts val="0"/>
              </a:spcAft>
              <a:buSzPts val="1400"/>
              <a:buAutoNum type="arabicPeriod"/>
            </a:pPr>
            <a:r>
              <a:rPr lang="en-GB">
                <a:latin typeface="Arial"/>
                <a:ea typeface="Arial"/>
                <a:cs typeface="Arial"/>
                <a:sym typeface="Arial"/>
              </a:rPr>
              <a:t>You over-analyse and declare the project a failure or success prematurely</a:t>
            </a:r>
            <a:endParaRPr>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b="1">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GB" b="1">
                <a:solidFill>
                  <a:srgbClr val="00AEEF"/>
                </a:solidFill>
                <a:latin typeface="Arial"/>
                <a:ea typeface="Arial"/>
                <a:cs typeface="Arial"/>
                <a:sym typeface="Arial"/>
              </a:rPr>
              <a:t>TIMING:</a:t>
            </a:r>
            <a:endParaRPr b="1">
              <a:solidFill>
                <a:srgbClr val="00AEEF"/>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GB">
                <a:solidFill>
                  <a:srgbClr val="080000"/>
                </a:solidFill>
                <a:latin typeface="Arial"/>
                <a:ea typeface="Arial"/>
                <a:cs typeface="Arial"/>
                <a:sym typeface="Arial"/>
              </a:rPr>
              <a:t>2 min</a:t>
            </a:r>
            <a:endParaRPr b="1">
              <a:solidFill>
                <a:srgbClr val="00AEEF"/>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endParaRPr b="1">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4"/>
        <p:cNvGrpSpPr/>
        <p:nvPr/>
      </p:nvGrpSpPr>
      <p:grpSpPr>
        <a:xfrm>
          <a:off x="0" y="0"/>
          <a:ext cx="0" cy="0"/>
          <a:chOff x="0" y="0"/>
          <a:chExt cx="0" cy="0"/>
        </a:xfrm>
      </p:grpSpPr>
      <p:sp>
        <p:nvSpPr>
          <p:cNvPr id="11225" name="Google Shape;11225;g10bf76481fd_0_605: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Clr>
                <a:schemeClr val="dk1"/>
              </a:buClr>
              <a:buSzPts val="1100"/>
              <a:buFont typeface="Arial"/>
              <a:buNone/>
            </a:pPr>
            <a:r>
              <a:rPr lang="en-GB" sz="1200" b="1">
                <a:solidFill>
                  <a:srgbClr val="00AEEF"/>
                </a:solidFill>
              </a:rPr>
              <a:t>PURPOSE:</a:t>
            </a:r>
            <a:endParaRPr sz="1200" b="1">
              <a:solidFill>
                <a:srgbClr val="00AEEF"/>
              </a:solidFill>
            </a:endParaRPr>
          </a:p>
          <a:p>
            <a:pPr marL="0" lvl="0" indent="0" algn="l" rtl="0">
              <a:spcBef>
                <a:spcPts val="0"/>
              </a:spcBef>
              <a:spcAft>
                <a:spcPts val="0"/>
              </a:spcAft>
              <a:buClr>
                <a:schemeClr val="dk1"/>
              </a:buClr>
              <a:buSzPts val="1100"/>
              <a:buFont typeface="Arial"/>
              <a:buNone/>
            </a:pPr>
            <a:r>
              <a:rPr lang="en-GB" sz="1200">
                <a:solidFill>
                  <a:srgbClr val="080000"/>
                </a:solidFill>
              </a:rPr>
              <a:t>Round up some of the pitfalls</a:t>
            </a:r>
            <a:endParaRPr sz="1200">
              <a:solidFill>
                <a:srgbClr val="080000"/>
              </a:solidFill>
            </a:endParaRPr>
          </a:p>
          <a:p>
            <a:pPr marL="0" lvl="0" indent="0" algn="l" rtl="0">
              <a:spcBef>
                <a:spcPts val="0"/>
              </a:spcBef>
              <a:spcAft>
                <a:spcPts val="0"/>
              </a:spcAft>
              <a:buClr>
                <a:schemeClr val="dk1"/>
              </a:buClr>
              <a:buSzPts val="1100"/>
              <a:buFont typeface="Arial"/>
              <a:buNone/>
            </a:pPr>
            <a:endParaRPr sz="1200" b="1">
              <a:solidFill>
                <a:srgbClr val="00AEEF"/>
              </a:solidFill>
            </a:endParaRPr>
          </a:p>
          <a:p>
            <a:pPr marL="0" lvl="0" indent="0" algn="l" rtl="0">
              <a:spcBef>
                <a:spcPts val="0"/>
              </a:spcBef>
              <a:spcAft>
                <a:spcPts val="0"/>
              </a:spcAft>
              <a:buClr>
                <a:schemeClr val="dk1"/>
              </a:buClr>
              <a:buSzPts val="1100"/>
              <a:buFont typeface="Arial"/>
              <a:buNone/>
            </a:pPr>
            <a:r>
              <a:rPr lang="en-GB" sz="1200" b="1">
                <a:solidFill>
                  <a:srgbClr val="00AEEF"/>
                </a:solidFill>
              </a:rPr>
              <a:t>KEY MESSAGE:</a:t>
            </a:r>
            <a:endParaRPr sz="1200" b="1">
              <a:solidFill>
                <a:srgbClr val="00AEEF"/>
              </a:solidFill>
            </a:endParaRPr>
          </a:p>
          <a:p>
            <a:pPr marL="0" lvl="0" indent="0" algn="l" rtl="0">
              <a:spcBef>
                <a:spcPts val="0"/>
              </a:spcBef>
              <a:spcAft>
                <a:spcPts val="0"/>
              </a:spcAft>
              <a:buNone/>
            </a:pPr>
            <a:r>
              <a:rPr lang="en-GB"/>
              <a:t>Trials can be affected by a number of pitfalls, so during this planning stage it’s also important to think about what could go wrong, and try mitigate.</a:t>
            </a:r>
            <a:endParaRPr/>
          </a:p>
          <a:p>
            <a:pPr marL="0" lvl="0" indent="0" algn="l" rtl="0">
              <a:spcBef>
                <a:spcPts val="0"/>
              </a:spcBef>
              <a:spcAft>
                <a:spcPts val="0"/>
              </a:spcAft>
              <a:buNone/>
            </a:pPr>
            <a:r>
              <a:rPr lang="en-GB"/>
              <a:t>These can occur at all stages of a trial. </a:t>
            </a:r>
            <a:endParaRPr/>
          </a:p>
          <a:p>
            <a:pPr marL="0" lvl="0" indent="0" algn="l" rtl="0">
              <a:spcBef>
                <a:spcPts val="0"/>
              </a:spcBef>
              <a:spcAft>
                <a:spcPts val="0"/>
              </a:spcAft>
              <a:buNone/>
            </a:pPr>
            <a:r>
              <a:rPr lang="en-GB"/>
              <a:t>Prior to its launch, your partner may withdraw, or you may realise that you can’t get the data you need to measure what you want.</a:t>
            </a:r>
            <a:endParaRPr/>
          </a:p>
          <a:p>
            <a:pPr marL="0" lvl="0" indent="0" algn="l" rtl="0">
              <a:spcBef>
                <a:spcPts val="0"/>
              </a:spcBef>
              <a:spcAft>
                <a:spcPts val="0"/>
              </a:spcAft>
              <a:buNone/>
            </a:pPr>
            <a:r>
              <a:rPr lang="en-GB"/>
              <a:t>During delivery, you may struggle to recruit participants, experience contamination whereby the control group also receives the intervention, or your intervention may not be delivered effectively by the project partner.</a:t>
            </a:r>
            <a:endParaRPr/>
          </a:p>
          <a:p>
            <a:pPr marL="0" lvl="0" indent="0" algn="l" rtl="0">
              <a:spcBef>
                <a:spcPts val="0"/>
              </a:spcBef>
              <a:spcAft>
                <a:spcPts val="0"/>
              </a:spcAft>
              <a:buNone/>
            </a:pPr>
            <a:r>
              <a:rPr lang="en-GB"/>
              <a:t>When analysing the results, you may struggle to get hold of the data you need, realise that a lot of people dropped out of the trial, or find that the trial have a negative effect. </a:t>
            </a:r>
            <a:endParaRPr/>
          </a:p>
          <a:p>
            <a:pPr marL="0" lvl="0" indent="0" algn="l" rtl="0">
              <a:spcBef>
                <a:spcPts val="0"/>
              </a:spcBef>
              <a:spcAft>
                <a:spcPts val="0"/>
              </a:spcAft>
              <a:buNone/>
            </a:pPr>
            <a:r>
              <a:rPr lang="en-GB" sz="1200">
                <a:solidFill>
                  <a:schemeClr val="dk1"/>
                </a:solidFill>
              </a:rPr>
              <a:t>“At each stage, what do we need to consider? What pitfalls can be avoided?” </a:t>
            </a:r>
            <a:endParaRPr i="1"/>
          </a:p>
          <a:p>
            <a:pPr marL="0" lvl="0" indent="0" algn="l" rtl="0">
              <a:spcBef>
                <a:spcPts val="0"/>
              </a:spcBef>
              <a:spcAft>
                <a:spcPts val="0"/>
              </a:spcAft>
              <a:buNone/>
            </a:pPr>
            <a:endParaRPr i="1"/>
          </a:p>
          <a:p>
            <a:pPr marL="0" lvl="0" indent="0" algn="l" rtl="0">
              <a:spcBef>
                <a:spcPts val="0"/>
              </a:spcBef>
              <a:spcAft>
                <a:spcPts val="0"/>
              </a:spcAft>
              <a:buClr>
                <a:schemeClr val="dk1"/>
              </a:buClr>
              <a:buSzPts val="1100"/>
              <a:buFont typeface="Arial"/>
              <a:buNone/>
            </a:pPr>
            <a:r>
              <a:rPr lang="en-GB" sz="1200">
                <a:solidFill>
                  <a:schemeClr val="dk1"/>
                </a:solidFill>
              </a:rPr>
              <a:t>EXAMPLES:</a:t>
            </a:r>
            <a:endParaRPr sz="1200">
              <a:solidFill>
                <a:schemeClr val="dk1"/>
              </a:solidFill>
            </a:endParaRPr>
          </a:p>
          <a:p>
            <a:pPr marL="0" lvl="0" indent="0" algn="l" rtl="0">
              <a:spcBef>
                <a:spcPts val="0"/>
              </a:spcBef>
              <a:spcAft>
                <a:spcPts val="0"/>
              </a:spcAft>
              <a:buClr>
                <a:schemeClr val="dk1"/>
              </a:buClr>
              <a:buSzPts val="1100"/>
              <a:buFont typeface="Arial"/>
              <a:buNone/>
            </a:pPr>
            <a:r>
              <a:rPr lang="en-GB" sz="1200" b="1">
                <a:solidFill>
                  <a:schemeClr val="dk1"/>
                </a:solidFill>
              </a:rPr>
              <a:t>Process change</a:t>
            </a:r>
            <a:endParaRPr sz="1200" b="1">
              <a:solidFill>
                <a:schemeClr val="dk1"/>
              </a:solidFill>
            </a:endParaRPr>
          </a:p>
          <a:p>
            <a:pPr marL="469900" lvl="0" indent="-241300" algn="l" rtl="0">
              <a:spcBef>
                <a:spcPts val="0"/>
              </a:spcBef>
              <a:spcAft>
                <a:spcPts val="0"/>
              </a:spcAft>
              <a:buClr>
                <a:schemeClr val="dk1"/>
              </a:buClr>
              <a:buSzPts val="1200"/>
              <a:buNone/>
            </a:pPr>
            <a:r>
              <a:rPr lang="en-GB" sz="1200">
                <a:solidFill>
                  <a:schemeClr val="dk1"/>
                </a:solidFill>
              </a:rPr>
              <a:t>Email no longer used - About to deliver an email trial with a technical college in Singapore, when the college stopped using email completely and moved to an internal message system for students. Messages had to be sent by teachers (who would have to individually agree), and couldn’t be randomised by students. The effects on power and practicality were too big, and the trial was stopped.</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GB" sz="1200" b="1">
                <a:solidFill>
                  <a:schemeClr val="dk1"/>
                </a:solidFill>
              </a:rPr>
              <a:t>Complaints</a:t>
            </a:r>
            <a:endParaRPr sz="1200" b="1">
              <a:solidFill>
                <a:schemeClr val="dk1"/>
              </a:solidFill>
            </a:endParaRPr>
          </a:p>
          <a:p>
            <a:pPr marL="469900" lvl="0" indent="-241300" algn="l" rtl="0">
              <a:spcBef>
                <a:spcPts val="0"/>
              </a:spcBef>
              <a:spcAft>
                <a:spcPts val="0"/>
              </a:spcAft>
              <a:buClr>
                <a:schemeClr val="dk1"/>
              </a:buClr>
              <a:buSzPts val="1200"/>
              <a:buNone/>
            </a:pPr>
            <a:r>
              <a:rPr lang="en-GB" sz="1200">
                <a:solidFill>
                  <a:schemeClr val="dk1"/>
                </a:solidFill>
              </a:rPr>
              <a:t>Phishing trial - we were sending phishing emails to our project partner to see how many people gave their details, but those at the top of our partner org weren’t properly informed. Our emails were identified as phishing and a warning email went around the whole org, significantly reducing our outcome measure!</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GB" sz="1200" b="1">
                <a:solidFill>
                  <a:schemeClr val="dk1"/>
                </a:solidFill>
              </a:rPr>
              <a:t>Data wasn’t collected</a:t>
            </a:r>
            <a:endParaRPr sz="1200" b="1">
              <a:solidFill>
                <a:schemeClr val="dk1"/>
              </a:solidFill>
            </a:endParaRPr>
          </a:p>
          <a:p>
            <a:pPr marL="469900" lvl="0" indent="-241300" algn="l" rtl="0">
              <a:spcBef>
                <a:spcPts val="0"/>
              </a:spcBef>
              <a:spcAft>
                <a:spcPts val="0"/>
              </a:spcAft>
              <a:buClr>
                <a:schemeClr val="dk1"/>
              </a:buClr>
              <a:buSzPts val="1200"/>
              <a:buNone/>
            </a:pPr>
            <a:r>
              <a:rPr lang="en-GB" sz="1200">
                <a:solidFill>
                  <a:schemeClr val="dk1"/>
                </a:solidFill>
              </a:rPr>
              <a:t>Transmitted to non-existent bluetooth device - KCL were collecting attendance at a “Study Abroad” event by scanning uni cards. The scanners had a bluetooth option that, when switched on, meant they didn’t store any data - they shared it with a connected bluetooth device (</a:t>
            </a:r>
            <a:r>
              <a:rPr lang="en-GB" sz="1200" i="1">
                <a:solidFill>
                  <a:schemeClr val="dk1"/>
                </a:solidFill>
              </a:rPr>
              <a:t>or sent it into the ether if there wasn’t one</a:t>
            </a:r>
            <a:r>
              <a:rPr lang="en-GB" sz="1200">
                <a:solidFill>
                  <a:schemeClr val="dk1"/>
                </a:solidFill>
              </a:rPr>
              <a:t>). </a:t>
            </a:r>
            <a:r>
              <a:rPr lang="en-GB" sz="1200" b="1">
                <a:solidFill>
                  <a:schemeClr val="dk1"/>
                </a:solidFill>
              </a:rPr>
              <a:t>We lost all the data. Sad times.</a:t>
            </a:r>
            <a:endParaRPr sz="1200" b="1">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GB" sz="1200" b="1">
                <a:solidFill>
                  <a:schemeClr val="dk1"/>
                </a:solidFill>
              </a:rPr>
              <a:t>Randomisation</a:t>
            </a:r>
            <a:endParaRPr sz="1200" b="1">
              <a:solidFill>
                <a:schemeClr val="dk1"/>
              </a:solidFill>
            </a:endParaRPr>
          </a:p>
          <a:p>
            <a:pPr marL="469900" lvl="0" indent="0" algn="l" rtl="0">
              <a:spcBef>
                <a:spcPts val="0"/>
              </a:spcBef>
              <a:spcAft>
                <a:spcPts val="0"/>
              </a:spcAft>
              <a:buNone/>
            </a:pPr>
            <a:r>
              <a:rPr lang="en-GB" sz="1200">
                <a:solidFill>
                  <a:schemeClr val="dk1"/>
                </a:solidFill>
              </a:rPr>
              <a:t>Sometimes you have missing data in a randomisation - e.g. schools without previous GCSE results because they’ve changed name or merged. So - what do you do? You can randomly assign them values or you can treat “missing” as a group and allocate within it.</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GB" sz="1200" b="1">
                <a:solidFill>
                  <a:srgbClr val="00AEEF"/>
                </a:solidFill>
              </a:rPr>
              <a:t>TIMING:</a:t>
            </a:r>
            <a:endParaRPr sz="1200" b="1">
              <a:solidFill>
                <a:srgbClr val="00AEEF"/>
              </a:solidFill>
            </a:endParaRPr>
          </a:p>
          <a:p>
            <a:pPr marL="0" lvl="0" indent="0" algn="l" rtl="0">
              <a:spcBef>
                <a:spcPts val="0"/>
              </a:spcBef>
              <a:spcAft>
                <a:spcPts val="0"/>
              </a:spcAft>
              <a:buClr>
                <a:schemeClr val="dk1"/>
              </a:buClr>
              <a:buSzPts val="1100"/>
              <a:buFont typeface="Arial"/>
              <a:buNone/>
            </a:pPr>
            <a:r>
              <a:rPr lang="en-GB" sz="1200">
                <a:solidFill>
                  <a:srgbClr val="080000"/>
                </a:solidFill>
              </a:rPr>
              <a:t>3 minutes</a:t>
            </a:r>
            <a:endParaRPr sz="1200" b="1">
              <a:solidFill>
                <a:srgbClr val="FF0000"/>
              </a:solidFill>
            </a:endParaRPr>
          </a:p>
        </p:txBody>
      </p:sp>
      <p:sp>
        <p:nvSpPr>
          <p:cNvPr id="11226" name="Google Shape;11226;g10bf76481fd_0_60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3"/>
        <p:cNvGrpSpPr/>
        <p:nvPr/>
      </p:nvGrpSpPr>
      <p:grpSpPr>
        <a:xfrm>
          <a:off x="0" y="0"/>
          <a:ext cx="0" cy="0"/>
          <a:chOff x="0" y="0"/>
          <a:chExt cx="0" cy="0"/>
        </a:xfrm>
      </p:grpSpPr>
      <p:sp>
        <p:nvSpPr>
          <p:cNvPr id="11244" name="Google Shape;11244;gdf88178bd5_0_125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45" name="Google Shape;11245;gdf88178bd5_0_1253: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None/>
            </a:pPr>
            <a:r>
              <a:rPr lang="en-GB"/>
              <a:t>Goal of today is </a:t>
            </a:r>
            <a:r>
              <a:rPr lang="en-GB" b="1"/>
              <a:t>not</a:t>
            </a:r>
            <a:r>
              <a:rPr lang="en-GB"/>
              <a:t> to go through each of these (but BIT runs evaluation training too)Another important point that is easy to forget: you can just ask people!</a:t>
            </a:r>
            <a:endParaRPr/>
          </a:p>
          <a:p>
            <a:pPr marL="0" lvl="0" indent="0" algn="l" rtl="0">
              <a:spcBef>
                <a:spcPts val="0"/>
              </a:spcBef>
              <a:spcAft>
                <a:spcPts val="0"/>
              </a:spcAft>
              <a:buNone/>
            </a:pPr>
            <a:endParaRPr/>
          </a:p>
          <a:p>
            <a:pPr marL="0" lvl="0" indent="0" algn="l" rtl="0">
              <a:spcBef>
                <a:spcPts val="0"/>
              </a:spcBef>
              <a:spcAft>
                <a:spcPts val="0"/>
              </a:spcAft>
              <a:buClr>
                <a:schemeClr val="dk1"/>
              </a:buClr>
              <a:buFont typeface="Arial"/>
              <a:buNone/>
            </a:pPr>
            <a:r>
              <a:rPr lang="en-GB">
                <a:solidFill>
                  <a:srgbClr val="4D4F53"/>
                </a:solidFill>
              </a:rPr>
              <a:t>Note rainfall IV example in EOHO paper: e.g. eating out correlated w virus cases but could be due to selection or other OVB; rainfall correlated w eating out but uncorrelated w virus</a:t>
            </a:r>
            <a:endParaRPr/>
          </a:p>
        </p:txBody>
      </p:sp>
      <p:sp>
        <p:nvSpPr>
          <p:cNvPr id="11246" name="Google Shape;11246;gdf88178bd5_0_1253: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GB"/>
              <a:t>108</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1"/>
        <p:cNvGrpSpPr/>
        <p:nvPr/>
      </p:nvGrpSpPr>
      <p:grpSpPr>
        <a:xfrm>
          <a:off x="0" y="0"/>
          <a:ext cx="0" cy="0"/>
          <a:chOff x="0" y="0"/>
          <a:chExt cx="0" cy="0"/>
        </a:xfrm>
      </p:grpSpPr>
      <p:sp>
        <p:nvSpPr>
          <p:cNvPr id="11252" name="Google Shape;11252;g10bf76481fd_0_623: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3" name="Google Shape;11253;g10bf76481fd_0_623: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GB" sz="1200" b="1">
                <a:solidFill>
                  <a:srgbClr val="00AEEF"/>
                </a:solidFill>
              </a:rPr>
              <a:t>PURPOSE:</a:t>
            </a:r>
            <a:endParaRPr sz="1200"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Finally, t</a:t>
            </a:r>
            <a:r>
              <a:rPr lang="en-GB" sz="1200">
                <a:solidFill>
                  <a:srgbClr val="080000"/>
                </a:solidFill>
              </a:rPr>
              <a:t>here will be unknowns</a:t>
            </a:r>
            <a:endParaRPr sz="1200">
              <a:solidFill>
                <a:srgbClr val="080000"/>
              </a:solidFill>
            </a:endParaRPr>
          </a:p>
          <a:p>
            <a:pPr marL="0" lvl="0" indent="0" algn="l" rtl="0">
              <a:spcBef>
                <a:spcPts val="0"/>
              </a:spcBef>
              <a:spcAft>
                <a:spcPts val="0"/>
              </a:spcAft>
              <a:buClr>
                <a:schemeClr val="dk1"/>
              </a:buClr>
              <a:buSzPts val="1100"/>
              <a:buFont typeface="Arial"/>
              <a:buNone/>
            </a:pPr>
            <a:endParaRPr sz="1200" b="1">
              <a:solidFill>
                <a:srgbClr val="00AEEF"/>
              </a:solidFill>
            </a:endParaRPr>
          </a:p>
          <a:p>
            <a:pPr marL="0" lvl="0" indent="0" algn="l" rtl="0">
              <a:spcBef>
                <a:spcPts val="0"/>
              </a:spcBef>
              <a:spcAft>
                <a:spcPts val="0"/>
              </a:spcAft>
              <a:buClr>
                <a:schemeClr val="dk1"/>
              </a:buClr>
              <a:buSzPts val="1100"/>
              <a:buFont typeface="Arial"/>
              <a:buNone/>
            </a:pPr>
            <a:r>
              <a:rPr lang="en-GB" sz="1200" b="1">
                <a:solidFill>
                  <a:srgbClr val="00AEEF"/>
                </a:solidFill>
              </a:rPr>
              <a:t>KEY MESSAGE:</a:t>
            </a:r>
            <a:endParaRPr sz="1200" b="1">
              <a:solidFill>
                <a:srgbClr val="00AEEF"/>
              </a:solidFill>
            </a:endParaRPr>
          </a:p>
          <a:p>
            <a:pPr marL="469900" lvl="0" indent="-241300" algn="l" rtl="0">
              <a:spcBef>
                <a:spcPts val="0"/>
              </a:spcBef>
              <a:spcAft>
                <a:spcPts val="0"/>
              </a:spcAft>
              <a:buClr>
                <a:srgbClr val="000000"/>
              </a:buClr>
              <a:buSzPts val="1200"/>
              <a:buNone/>
            </a:pPr>
            <a:r>
              <a:rPr lang="en-GB" sz="1200"/>
              <a:t>“Donald Rumsfeld,</a:t>
            </a:r>
            <a:r>
              <a:rPr lang="en-GB" sz="1200">
                <a:highlight>
                  <a:srgbClr val="FFFFFF"/>
                </a:highlight>
              </a:rPr>
              <a:t> American former politician said this quote. </a:t>
            </a:r>
            <a:r>
              <a:rPr lang="en-GB">
                <a:highlight>
                  <a:srgbClr val="FFFFFF"/>
                </a:highlight>
              </a:rPr>
              <a:t>There are also unknown unknowns—the ones we don't know we don't know.</a:t>
            </a:r>
            <a:endParaRPr sz="1200">
              <a:highlight>
                <a:srgbClr val="FFFFFF"/>
              </a:highlight>
            </a:endParaRPr>
          </a:p>
          <a:p>
            <a:pPr marL="469900" lvl="0" indent="-241300" algn="l" rtl="0">
              <a:spcBef>
                <a:spcPts val="0"/>
              </a:spcBef>
              <a:spcAft>
                <a:spcPts val="0"/>
              </a:spcAft>
              <a:buClr>
                <a:srgbClr val="000000"/>
              </a:buClr>
              <a:buSzPts val="1200"/>
              <a:buNone/>
            </a:pPr>
            <a:r>
              <a:rPr lang="en-GB" sz="1200">
                <a:highlight>
                  <a:srgbClr val="FFFFFF"/>
                </a:highlight>
              </a:rPr>
              <a:t>There’s always stuff no one can see coming. True of trials and true of policies.</a:t>
            </a:r>
            <a:endParaRPr sz="1200">
              <a:highlight>
                <a:srgbClr val="FFFFFF"/>
              </a:highlight>
            </a:endParaRPr>
          </a:p>
          <a:p>
            <a:pPr marL="469900" lvl="0" indent="-241300" algn="l" rtl="0">
              <a:spcBef>
                <a:spcPts val="0"/>
              </a:spcBef>
              <a:spcAft>
                <a:spcPts val="0"/>
              </a:spcAft>
              <a:buClr>
                <a:schemeClr val="dk1"/>
              </a:buClr>
              <a:buSzPts val="1200"/>
              <a:buNone/>
            </a:pPr>
            <a:r>
              <a:rPr lang="en-GB" sz="1200">
                <a:highlight>
                  <a:srgbClr val="FFFFFF"/>
                </a:highlight>
              </a:rPr>
              <a:t>Be optimistic, stay calm”</a:t>
            </a:r>
            <a:endParaRPr sz="1200">
              <a:highlight>
                <a:srgbClr val="FFFFFF"/>
              </a:highlight>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GB" sz="1200">
                <a:solidFill>
                  <a:schemeClr val="dk1"/>
                </a:solidFill>
              </a:rPr>
              <a:t>EXAMPLE:</a:t>
            </a:r>
            <a:endParaRPr sz="1200">
              <a:solidFill>
                <a:schemeClr val="dk1"/>
              </a:solidFill>
            </a:endParaRPr>
          </a:p>
          <a:p>
            <a:pPr marL="0" lvl="0" indent="0" algn="l" rtl="0">
              <a:spcBef>
                <a:spcPts val="0"/>
              </a:spcBef>
              <a:spcAft>
                <a:spcPts val="0"/>
              </a:spcAft>
              <a:buNone/>
            </a:pPr>
            <a:r>
              <a:rPr lang="en-GB" sz="1200">
                <a:solidFill>
                  <a:schemeClr val="dk1"/>
                </a:solidFill>
              </a:rPr>
              <a:t>“We tried to text parents when kids were not doing their homework. We did a prototype and everything worked in practice. When we went live, I noticed I had 4,000 emails. The school had an old software so the text went to every kid. We sorted it and it was fine. We were testing a new software. Then you get an ear full and they will actually be a great resource to ask them about their thoughts on your trial” -Raj Chande</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GB" sz="1200" b="1">
                <a:solidFill>
                  <a:srgbClr val="00AEEF"/>
                </a:solidFill>
              </a:rPr>
              <a:t>TIMING:</a:t>
            </a:r>
            <a:endParaRPr sz="1200"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1</a:t>
            </a:r>
            <a:r>
              <a:rPr lang="en-GB" sz="1200">
                <a:solidFill>
                  <a:srgbClr val="080000"/>
                </a:solidFill>
              </a:rPr>
              <a:t> min</a:t>
            </a:r>
            <a:endParaRPr sz="1200" b="1">
              <a:solidFill>
                <a:srgbClr val="00AEEF"/>
              </a:solidFill>
            </a:endParaRPr>
          </a:p>
          <a:p>
            <a:pPr marL="0" lvl="0" indent="0" algn="l" rtl="0">
              <a:spcBef>
                <a:spcPts val="0"/>
              </a:spcBef>
              <a:spcAft>
                <a:spcPts val="0"/>
              </a:spcAft>
              <a:buNone/>
            </a:pPr>
            <a:endParaRPr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6"/>
        <p:cNvGrpSpPr/>
        <p:nvPr/>
      </p:nvGrpSpPr>
      <p:grpSpPr>
        <a:xfrm>
          <a:off x="0" y="0"/>
          <a:ext cx="0" cy="0"/>
          <a:chOff x="0" y="0"/>
          <a:chExt cx="0" cy="0"/>
        </a:xfrm>
      </p:grpSpPr>
      <p:sp>
        <p:nvSpPr>
          <p:cNvPr id="9087" name="Google Shape;9087;gde6e5da9e3_0_1668: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8" name="Google Shape;9088;gde6e5da9e3_0_1668: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GB" b="1" dirty="0">
                <a:solidFill>
                  <a:srgbClr val="00AEEF"/>
                </a:solidFill>
              </a:rPr>
              <a:t>PURPOSE:</a:t>
            </a:r>
            <a:endParaRPr b="1" dirty="0">
              <a:solidFill>
                <a:srgbClr val="00AEEF"/>
              </a:solidFill>
            </a:endParaRPr>
          </a:p>
          <a:p>
            <a:pPr marL="0" lvl="0" indent="0" algn="l" rtl="0">
              <a:spcBef>
                <a:spcPts val="0"/>
              </a:spcBef>
              <a:spcAft>
                <a:spcPts val="0"/>
              </a:spcAft>
              <a:buNone/>
            </a:pPr>
            <a:r>
              <a:rPr lang="en-GB" dirty="0">
                <a:solidFill>
                  <a:srgbClr val="080000"/>
                </a:solidFill>
              </a:rPr>
              <a:t>Explain that people </a:t>
            </a:r>
            <a:r>
              <a:rPr lang="en-GB" dirty="0"/>
              <a:t>often </a:t>
            </a:r>
            <a:r>
              <a:rPr lang="en-GB" b="1" dirty="0"/>
              <a:t> inaccurately predict what they are going to do (e.g. they say they’ll go to the gym during the week but end up watching </a:t>
            </a:r>
            <a:r>
              <a:rPr lang="en-GB" b="1" dirty="0" err="1"/>
              <a:t>netflix</a:t>
            </a:r>
            <a:r>
              <a:rPr lang="en-GB" b="1" dirty="0"/>
              <a:t>)</a:t>
            </a:r>
            <a:endParaRPr dirty="0">
              <a:solidFill>
                <a:srgbClr val="080000"/>
              </a:solidFill>
            </a:endParaRPr>
          </a:p>
          <a:p>
            <a:pPr marL="0" lvl="0" indent="0" algn="l" rtl="0">
              <a:spcBef>
                <a:spcPts val="0"/>
              </a:spcBef>
              <a:spcAft>
                <a:spcPts val="0"/>
              </a:spcAft>
              <a:buNone/>
            </a:pPr>
            <a:endParaRPr b="1" dirty="0">
              <a:solidFill>
                <a:srgbClr val="00AEEF"/>
              </a:solidFill>
            </a:endParaRPr>
          </a:p>
          <a:p>
            <a:pPr marL="0" lvl="0" indent="0" algn="l" rtl="0">
              <a:spcBef>
                <a:spcPts val="0"/>
              </a:spcBef>
              <a:spcAft>
                <a:spcPts val="0"/>
              </a:spcAft>
              <a:buNone/>
            </a:pPr>
            <a:r>
              <a:rPr lang="en-GB" b="1" dirty="0">
                <a:solidFill>
                  <a:srgbClr val="00AEEF"/>
                </a:solidFill>
              </a:rPr>
              <a:t>KEY MESSAGE:</a:t>
            </a:r>
            <a:endParaRPr b="1" dirty="0">
              <a:solidFill>
                <a:srgbClr val="00AEEF"/>
              </a:solidFill>
            </a:endParaRPr>
          </a:p>
          <a:p>
            <a:pPr marL="0" lvl="0" indent="0" algn="l" rtl="0">
              <a:spcBef>
                <a:spcPts val="0"/>
              </a:spcBef>
              <a:spcAft>
                <a:spcPts val="0"/>
              </a:spcAft>
              <a:buNone/>
            </a:pPr>
            <a:r>
              <a:rPr lang="en-GB" dirty="0"/>
              <a:t>People often </a:t>
            </a:r>
            <a:r>
              <a:rPr lang="en-GB" b="1" dirty="0"/>
              <a:t> inaccurately predict what they are going to do. </a:t>
            </a:r>
            <a:endParaRPr b="1" dirty="0"/>
          </a:p>
          <a:p>
            <a:pPr marL="0" lvl="0" indent="0" algn="l" rtl="0">
              <a:spcBef>
                <a:spcPts val="0"/>
              </a:spcBef>
              <a:spcAft>
                <a:spcPts val="0"/>
              </a:spcAft>
              <a:buNone/>
            </a:pPr>
            <a:r>
              <a:rPr lang="en-GB" dirty="0"/>
              <a:t>This may be partly driven by the desire to maintain a positive self-image. Even if they have such knowledge, they may tailor their reports to reflect what they think is socially desirable or what a researcher wants to hear.</a:t>
            </a:r>
            <a:endParaRPr dirty="0"/>
          </a:p>
          <a:p>
            <a:pPr marL="0" lvl="0" indent="0" algn="l" rtl="0">
              <a:spcBef>
                <a:spcPts val="0"/>
              </a:spcBef>
              <a:spcAft>
                <a:spcPts val="0"/>
              </a:spcAft>
              <a:buNone/>
            </a:pPr>
            <a:r>
              <a:rPr lang="en-GB" dirty="0"/>
              <a:t>For example, one national study asked adults to recall how much physical activity they had done over the previous month. A smaller group of those who responded also wore an accelerometer for the week following the survey. An accelerometer directly measures how much people move. When self-reporting, 39 percent of men and 29 percent of women said that they achieved the minimum recommended level of physical activity. But the data from the accelerometers showed that only 6 percent of men and 4 percent of women had done this in reality.</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b="1" dirty="0">
                <a:solidFill>
                  <a:srgbClr val="00AEEF"/>
                </a:solidFill>
              </a:rPr>
              <a:t>TIMING:</a:t>
            </a:r>
            <a:endParaRPr b="1" dirty="0">
              <a:solidFill>
                <a:srgbClr val="00AEEF"/>
              </a:solidFill>
            </a:endParaRPr>
          </a:p>
          <a:p>
            <a:pPr marL="0" lvl="0" indent="0" algn="l" rtl="0">
              <a:spcBef>
                <a:spcPts val="0"/>
              </a:spcBef>
              <a:spcAft>
                <a:spcPts val="0"/>
              </a:spcAft>
              <a:buNone/>
            </a:pPr>
            <a:r>
              <a:rPr lang="en-GB" dirty="0"/>
              <a:t>1 min</a:t>
            </a:r>
            <a:endParaRPr b="1" dirty="0">
              <a:solidFill>
                <a:srgbClr val="00AEEF"/>
              </a:solidFill>
            </a:endParaRPr>
          </a:p>
          <a:p>
            <a:pPr marL="0" lvl="0" indent="0" algn="l" rtl="0">
              <a:spcBef>
                <a:spcPts val="0"/>
              </a:spcBef>
              <a:spcAft>
                <a:spcPts val="0"/>
              </a:spcAft>
              <a:buNone/>
            </a:pPr>
            <a:endParaRPr dirty="0"/>
          </a:p>
          <a:p>
            <a:pPr marL="0" lvl="0" indent="0" algn="l" rtl="0">
              <a:spcBef>
                <a:spcPts val="0"/>
              </a:spcBef>
              <a:spcAft>
                <a:spcPts val="0"/>
              </a:spcAft>
              <a:buNone/>
            </a:pPr>
            <a:r>
              <a:rPr lang="en-GB" b="1" dirty="0">
                <a:solidFill>
                  <a:srgbClr val="00AEEF"/>
                </a:solidFill>
              </a:rPr>
              <a:t>LINK:</a:t>
            </a:r>
            <a:endParaRPr b="1" dirty="0">
              <a:solidFill>
                <a:srgbClr val="00AEEF"/>
              </a:solidFill>
            </a:endParaRPr>
          </a:p>
          <a:p>
            <a:pPr marL="0" lvl="0" indent="0" algn="l" rtl="0">
              <a:spcBef>
                <a:spcPts val="0"/>
              </a:spcBef>
              <a:spcAft>
                <a:spcPts val="0"/>
              </a:spcAft>
              <a:buNone/>
            </a:pPr>
            <a:r>
              <a:rPr lang="en-GB" dirty="0"/>
              <a:t>To next slide</a:t>
            </a:r>
            <a:endParaRPr dirty="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7"/>
        <p:cNvGrpSpPr/>
        <p:nvPr/>
      </p:nvGrpSpPr>
      <p:grpSpPr>
        <a:xfrm>
          <a:off x="0" y="0"/>
          <a:ext cx="0" cy="0"/>
          <a:chOff x="0" y="0"/>
          <a:chExt cx="0" cy="0"/>
        </a:xfrm>
      </p:grpSpPr>
      <p:sp>
        <p:nvSpPr>
          <p:cNvPr id="11258" name="Google Shape;11258;ge94b132e7c_0_1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59" name="Google Shape;11259;ge94b132e7c_0_17: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None/>
            </a:pPr>
            <a:r>
              <a:rPr lang="en-GB"/>
              <a:t>In this case: ‘what will happen’</a:t>
            </a:r>
            <a:endParaRPr/>
          </a:p>
        </p:txBody>
      </p:sp>
      <p:sp>
        <p:nvSpPr>
          <p:cNvPr id="11260" name="Google Shape;11260;ge94b132e7c_0_17: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GB"/>
              <a:t>110</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7"/>
        <p:cNvGrpSpPr/>
        <p:nvPr/>
      </p:nvGrpSpPr>
      <p:grpSpPr>
        <a:xfrm>
          <a:off x="0" y="0"/>
          <a:ext cx="0" cy="0"/>
          <a:chOff x="0" y="0"/>
          <a:chExt cx="0" cy="0"/>
        </a:xfrm>
      </p:grpSpPr>
      <p:sp>
        <p:nvSpPr>
          <p:cNvPr id="11268" name="Google Shape;11268;gdf88178bd5_0_139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69" name="Google Shape;11269;gdf88178bd5_0_1391: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sz="1200" b="1">
                <a:solidFill>
                  <a:srgbClr val="00AEEF"/>
                </a:solidFill>
                <a:latin typeface="Calibri"/>
                <a:ea typeface="Calibri"/>
                <a:cs typeface="Calibri"/>
                <a:sym typeface="Calibri"/>
              </a:rPr>
              <a:t>PURPOSE</a:t>
            </a:r>
            <a:endParaRPr sz="1200" b="1">
              <a:solidFill>
                <a:srgbClr val="00AEEF"/>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GB" sz="1200">
                <a:solidFill>
                  <a:schemeClr val="dk1"/>
                </a:solidFill>
                <a:latin typeface="Calibri"/>
                <a:ea typeface="Calibri"/>
                <a:cs typeface="Calibri"/>
                <a:sym typeface="Calibri"/>
              </a:rPr>
              <a:t>Set up Trial </a:t>
            </a: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GB" sz="1200" b="1">
                <a:solidFill>
                  <a:srgbClr val="00AEEF"/>
                </a:solidFill>
                <a:latin typeface="Calibri"/>
                <a:ea typeface="Calibri"/>
                <a:cs typeface="Calibri"/>
                <a:sym typeface="Calibri"/>
              </a:rPr>
              <a:t>KEY MESSAGE:</a:t>
            </a:r>
            <a:endParaRPr sz="1200" b="1">
              <a:solidFill>
                <a:srgbClr val="00AEEF"/>
              </a:solidFill>
              <a:latin typeface="Calibri"/>
              <a:ea typeface="Calibri"/>
              <a:cs typeface="Calibri"/>
              <a:sym typeface="Calibri"/>
            </a:endParaRPr>
          </a:p>
          <a:p>
            <a:pPr marL="469900" lvl="0" indent="-330200" algn="l" rtl="0">
              <a:spcBef>
                <a:spcPts val="0"/>
              </a:spcBef>
              <a:spcAft>
                <a:spcPts val="0"/>
              </a:spcAft>
              <a:buClr>
                <a:schemeClr val="dk1"/>
              </a:buClr>
              <a:buSzPts val="1400"/>
              <a:buChar char="●"/>
            </a:pPr>
            <a:r>
              <a:rPr lang="en-GB" sz="1200">
                <a:solidFill>
                  <a:schemeClr val="dk1"/>
                </a:solidFill>
                <a:latin typeface="Calibri"/>
                <a:ea typeface="Calibri"/>
                <a:cs typeface="Calibri"/>
                <a:sym typeface="Calibri"/>
              </a:rPr>
              <a:t>Crucial to test interventions because, as we’ve previously established, context is key. We need to properly test and evaluate interventions because sometimes they do nothing and sometimes they backfire.</a:t>
            </a:r>
            <a:endParaRPr sz="1200">
              <a:solidFill>
                <a:schemeClr val="dk1"/>
              </a:solidFill>
              <a:latin typeface="Calibri"/>
              <a:ea typeface="Calibri"/>
              <a:cs typeface="Calibri"/>
              <a:sym typeface="Calibri"/>
            </a:endParaRPr>
          </a:p>
          <a:p>
            <a:pPr marL="469900" lvl="0" indent="-330200" algn="l" rtl="0">
              <a:spcBef>
                <a:spcPts val="0"/>
              </a:spcBef>
              <a:spcAft>
                <a:spcPts val="0"/>
              </a:spcAft>
              <a:buClr>
                <a:schemeClr val="dk1"/>
              </a:buClr>
              <a:buSzPts val="1400"/>
              <a:buChar char="●"/>
            </a:pPr>
            <a:r>
              <a:rPr lang="en-GB"/>
              <a:t>Now you will </a:t>
            </a:r>
            <a:r>
              <a:rPr lang="en-GB" sz="1200">
                <a:solidFill>
                  <a:schemeClr val="dk1"/>
                </a:solidFill>
                <a:latin typeface="Calibri"/>
                <a:ea typeface="Calibri"/>
                <a:cs typeface="Calibri"/>
                <a:sym typeface="Calibri"/>
              </a:rPr>
              <a:t>develop a strategy to analyse the results to see if the intervention changed any behaviours.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GB" sz="1200" b="1">
                <a:solidFill>
                  <a:srgbClr val="00AEEF"/>
                </a:solidFill>
                <a:latin typeface="Calibri"/>
                <a:ea typeface="Calibri"/>
                <a:cs typeface="Calibri"/>
                <a:sym typeface="Calibri"/>
              </a:rPr>
              <a:t>TIMING:</a:t>
            </a:r>
            <a:endParaRPr sz="1200" b="1">
              <a:solidFill>
                <a:srgbClr val="00AEEF"/>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GB" sz="1200">
                <a:solidFill>
                  <a:schemeClr val="dk1"/>
                </a:solidFill>
                <a:latin typeface="Calibri"/>
                <a:ea typeface="Calibri"/>
                <a:cs typeface="Calibri"/>
                <a:sym typeface="Calibri"/>
              </a:rPr>
              <a:t>1-2 mins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GB" sz="1200" b="1">
                <a:solidFill>
                  <a:srgbClr val="00AEEF"/>
                </a:solidFill>
                <a:latin typeface="Calibri"/>
                <a:ea typeface="Calibri"/>
                <a:cs typeface="Calibri"/>
                <a:sym typeface="Calibri"/>
              </a:rPr>
              <a:t>LINK:</a:t>
            </a:r>
            <a:endParaRPr sz="1200" b="1">
              <a:solidFill>
                <a:srgbClr val="00AEEF"/>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GB" sz="1200">
                <a:solidFill>
                  <a:schemeClr val="dk1"/>
                </a:solidFill>
                <a:latin typeface="Calibri"/>
                <a:ea typeface="Calibri"/>
                <a:cs typeface="Calibri"/>
                <a:sym typeface="Calibri"/>
              </a:rPr>
              <a:t>To next slide</a:t>
            </a:r>
            <a:endParaRPr b="1">
              <a:solidFill>
                <a:srgbClr val="00AEEF"/>
              </a:solidFill>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None/>
            </a:pPr>
            <a:endParaRPr b="1">
              <a:solidFill>
                <a:srgbClr val="00AEEF"/>
              </a:solidFill>
            </a:endParaRPr>
          </a:p>
        </p:txBody>
      </p:sp>
      <p:sp>
        <p:nvSpPr>
          <p:cNvPr id="11270" name="Google Shape;11270;gdf88178bd5_0_1391:notes"/>
          <p:cNvSpPr txBox="1">
            <a:spLocks noGrp="1"/>
          </p:cNvSpPr>
          <p:nvPr>
            <p:ph type="sldNum" idx="12"/>
          </p:nvPr>
        </p:nvSpPr>
        <p:spPr>
          <a:xfrm>
            <a:off x="3970938" y="8829967"/>
            <a:ext cx="3037800" cy="4665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fld id="{00000000-1234-1234-1234-123412341234}" type="slidenum">
              <a:rPr lang="en-GB" sz="1400"/>
              <a:t>111</a:t>
            </a:fld>
            <a:endParaRPr sz="140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4"/>
        <p:cNvGrpSpPr/>
        <p:nvPr/>
      </p:nvGrpSpPr>
      <p:grpSpPr>
        <a:xfrm>
          <a:off x="0" y="0"/>
          <a:ext cx="0" cy="0"/>
          <a:chOff x="0" y="0"/>
          <a:chExt cx="0" cy="0"/>
        </a:xfrm>
      </p:grpSpPr>
      <p:sp>
        <p:nvSpPr>
          <p:cNvPr id="11335" name="Google Shape;11335;gdf88178bd5_0_1457: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36" name="Google Shape;11336;gdf88178bd5_0_1457: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rgbClr val="4D4F53"/>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rgbClr val="4D4F53"/>
              </a:buClr>
              <a:buSzPts val="1100"/>
              <a:buFont typeface="Arial"/>
              <a:buNone/>
            </a:pPr>
            <a:r>
              <a:rPr lang="en-GB">
                <a:solidFill>
                  <a:srgbClr val="4D4F53"/>
                </a:solidFill>
              </a:rPr>
              <a:t>Explain the key things to consider when planning an evaluation</a:t>
            </a:r>
            <a:endParaRPr>
              <a:solidFill>
                <a:srgbClr val="4D4F53"/>
              </a:solidFill>
            </a:endParaRPr>
          </a:p>
          <a:p>
            <a:pPr marL="0" lvl="0" indent="0" algn="l" rtl="0">
              <a:spcBef>
                <a:spcPts val="0"/>
              </a:spcBef>
              <a:spcAft>
                <a:spcPts val="0"/>
              </a:spcAft>
              <a:buClr>
                <a:srgbClr val="4D4F53"/>
              </a:buClr>
              <a:buSzPts val="1100"/>
              <a:buFont typeface="Arial"/>
              <a:buNone/>
            </a:pPr>
            <a:endParaRPr>
              <a:solidFill>
                <a:srgbClr val="4D4F53"/>
              </a:solidFill>
            </a:endParaRPr>
          </a:p>
          <a:p>
            <a:pPr marL="0" lvl="0" indent="0" algn="l" rtl="0">
              <a:spcBef>
                <a:spcPts val="0"/>
              </a:spcBef>
              <a:spcAft>
                <a:spcPts val="0"/>
              </a:spcAft>
              <a:buClr>
                <a:srgbClr val="4D4F53"/>
              </a:buClr>
              <a:buSzPts val="1100"/>
              <a:buFont typeface="Arial"/>
              <a:buNone/>
            </a:pPr>
            <a:r>
              <a:rPr lang="en-GB" b="1">
                <a:solidFill>
                  <a:srgbClr val="00AEEF"/>
                </a:solidFill>
              </a:rPr>
              <a:t>KEY MESSAGE:</a:t>
            </a:r>
            <a:endParaRPr b="1">
              <a:solidFill>
                <a:srgbClr val="00AEEF"/>
              </a:solidFill>
            </a:endParaRPr>
          </a:p>
          <a:p>
            <a:pPr marL="457200" lvl="0" indent="-304800" algn="l" rtl="0">
              <a:lnSpc>
                <a:spcPct val="90000"/>
              </a:lnSpc>
              <a:spcBef>
                <a:spcPts val="0"/>
              </a:spcBef>
              <a:spcAft>
                <a:spcPts val="0"/>
              </a:spcAft>
              <a:buClr>
                <a:srgbClr val="4D4F53"/>
              </a:buClr>
              <a:buSzPts val="1200"/>
              <a:buFont typeface="Calibri"/>
              <a:buAutoNum type="arabicPeriod"/>
            </a:pPr>
            <a:r>
              <a:rPr lang="en-GB">
                <a:solidFill>
                  <a:srgbClr val="4D4F53"/>
                </a:solidFill>
              </a:rPr>
              <a:t>The first thing is to make sure that you’re clear on the outcome you’re measuring</a:t>
            </a:r>
            <a:endParaRPr>
              <a:solidFill>
                <a:srgbClr val="4D4F53"/>
              </a:solidFill>
            </a:endParaRPr>
          </a:p>
          <a:p>
            <a:pPr marL="457200" lvl="0" indent="-317500" algn="l" rtl="0">
              <a:lnSpc>
                <a:spcPct val="90000"/>
              </a:lnSpc>
              <a:spcBef>
                <a:spcPts val="0"/>
              </a:spcBef>
              <a:spcAft>
                <a:spcPts val="0"/>
              </a:spcAft>
              <a:buClr>
                <a:srgbClr val="4D4F53"/>
              </a:buClr>
              <a:buSzPts val="1400"/>
              <a:buAutoNum type="arabicPeriod"/>
            </a:pPr>
            <a:r>
              <a:rPr lang="en-GB">
                <a:solidFill>
                  <a:srgbClr val="4D4F53"/>
                </a:solidFill>
              </a:rPr>
              <a:t>The next thing is to consider your sample size</a:t>
            </a:r>
            <a:endParaRPr>
              <a:solidFill>
                <a:srgbClr val="4D4F53"/>
              </a:solidFill>
            </a:endParaRPr>
          </a:p>
          <a:p>
            <a:pPr marL="457200" lvl="0" indent="-317500" algn="l" rtl="0">
              <a:lnSpc>
                <a:spcPct val="90000"/>
              </a:lnSpc>
              <a:spcBef>
                <a:spcPts val="0"/>
              </a:spcBef>
              <a:spcAft>
                <a:spcPts val="0"/>
              </a:spcAft>
              <a:buClr>
                <a:srgbClr val="4D4F53"/>
              </a:buClr>
              <a:buSzPts val="1400"/>
              <a:buAutoNum type="arabicPeriod"/>
            </a:pPr>
            <a:r>
              <a:rPr lang="en-GB">
                <a:solidFill>
                  <a:srgbClr val="4D4F53"/>
                </a:solidFill>
              </a:rPr>
              <a:t>Then you need to think about how you’re know what would have happened if you had done nothing</a:t>
            </a:r>
            <a:endParaRPr>
              <a:solidFill>
                <a:srgbClr val="4D4F53"/>
              </a:solidFill>
            </a:endParaRPr>
          </a:p>
          <a:p>
            <a:pPr marL="457200" lvl="0" indent="-317500" algn="l" rtl="0">
              <a:lnSpc>
                <a:spcPct val="90000"/>
              </a:lnSpc>
              <a:spcBef>
                <a:spcPts val="0"/>
              </a:spcBef>
              <a:spcAft>
                <a:spcPts val="0"/>
              </a:spcAft>
              <a:buClr>
                <a:srgbClr val="4D4F53"/>
              </a:buClr>
              <a:buSzPts val="1400"/>
              <a:buAutoNum type="arabicPeriod"/>
            </a:pPr>
            <a:r>
              <a:rPr lang="en-GB">
                <a:solidFill>
                  <a:srgbClr val="4D4F53"/>
                </a:solidFill>
              </a:rPr>
              <a:t>How will you ensure your groups don’t differ in some fundamental way?</a:t>
            </a:r>
            <a:endParaRPr>
              <a:solidFill>
                <a:srgbClr val="4D4F53"/>
              </a:solidFill>
            </a:endParaRPr>
          </a:p>
          <a:p>
            <a:pPr marL="457200" lvl="0" indent="-317500" algn="l" rtl="0">
              <a:lnSpc>
                <a:spcPct val="90000"/>
              </a:lnSpc>
              <a:spcBef>
                <a:spcPts val="0"/>
              </a:spcBef>
              <a:spcAft>
                <a:spcPts val="0"/>
              </a:spcAft>
              <a:buClr>
                <a:srgbClr val="4D4F53"/>
              </a:buClr>
              <a:buSzPts val="1400"/>
              <a:buAutoNum type="arabicPeriod"/>
            </a:pPr>
            <a:r>
              <a:rPr lang="en-GB">
                <a:solidFill>
                  <a:srgbClr val="4D4F53"/>
                </a:solidFill>
              </a:rPr>
              <a:t>If you have a control group, how will you keep it separate from your treatment group?</a:t>
            </a:r>
            <a:endParaRPr>
              <a:solidFill>
                <a:srgbClr val="4D4F53"/>
              </a:solidFill>
            </a:endParaRPr>
          </a:p>
          <a:p>
            <a:pPr marL="457200" lvl="0" indent="-317500" algn="l" rtl="0">
              <a:lnSpc>
                <a:spcPct val="90000"/>
              </a:lnSpc>
              <a:spcBef>
                <a:spcPts val="0"/>
              </a:spcBef>
              <a:spcAft>
                <a:spcPts val="0"/>
              </a:spcAft>
              <a:buClr>
                <a:srgbClr val="4D4F53"/>
              </a:buClr>
              <a:buSzPts val="1400"/>
              <a:buAutoNum type="arabicPeriod"/>
            </a:pPr>
            <a:r>
              <a:rPr lang="en-GB">
                <a:solidFill>
                  <a:srgbClr val="4D4F53"/>
                </a:solidFill>
              </a:rPr>
              <a:t>What external factors could impact the results?</a:t>
            </a:r>
            <a:endParaRPr>
              <a:solidFill>
                <a:srgbClr val="4D4F53"/>
              </a:solidFill>
            </a:endParaRPr>
          </a:p>
          <a:p>
            <a:pPr marL="457200" lvl="0" indent="-317500" algn="l" rtl="0">
              <a:lnSpc>
                <a:spcPct val="90000"/>
              </a:lnSpc>
              <a:spcBef>
                <a:spcPts val="0"/>
              </a:spcBef>
              <a:spcAft>
                <a:spcPts val="0"/>
              </a:spcAft>
              <a:buClr>
                <a:srgbClr val="4D4F53"/>
              </a:buClr>
              <a:buSzPts val="1400"/>
              <a:buAutoNum type="arabicPeriod"/>
            </a:pPr>
            <a:r>
              <a:rPr lang="en-GB">
                <a:solidFill>
                  <a:srgbClr val="4D4F53"/>
                </a:solidFill>
              </a:rPr>
              <a:t>What is the key ingredient of your intervention that is driving the change in behaviour? Will you be able to scale this beyond the trial?</a:t>
            </a:r>
            <a:endParaRPr>
              <a:solidFill>
                <a:srgbClr val="4D4F53"/>
              </a:solidFill>
            </a:endParaRPr>
          </a:p>
          <a:p>
            <a:pPr marL="469900" lvl="0" indent="0" algn="l" rtl="0">
              <a:spcBef>
                <a:spcPts val="0"/>
              </a:spcBef>
              <a:spcAft>
                <a:spcPts val="0"/>
              </a:spcAft>
              <a:buClr>
                <a:srgbClr val="4D4F53"/>
              </a:buClr>
              <a:buSzPts val="1100"/>
              <a:buFont typeface="Arial"/>
              <a:buNone/>
            </a:pPr>
            <a:endParaRPr>
              <a:solidFill>
                <a:srgbClr val="4D4F53"/>
              </a:solidFill>
            </a:endParaRPr>
          </a:p>
          <a:p>
            <a:pPr marL="0" lvl="0" indent="0" algn="l" rtl="0">
              <a:spcBef>
                <a:spcPts val="0"/>
              </a:spcBef>
              <a:spcAft>
                <a:spcPts val="0"/>
              </a:spcAft>
              <a:buClr>
                <a:srgbClr val="4D4F53"/>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rgbClr val="4D4F53"/>
              </a:buClr>
              <a:buSzPts val="1100"/>
              <a:buFont typeface="Arial"/>
              <a:buNone/>
            </a:pPr>
            <a:r>
              <a:rPr lang="en-GB">
                <a:solidFill>
                  <a:srgbClr val="4D4F53"/>
                </a:solidFill>
              </a:rPr>
              <a:t>5 mins</a:t>
            </a:r>
            <a:endParaRPr>
              <a:solidFill>
                <a:srgbClr val="4D4F53"/>
              </a:solidFill>
            </a:endParaRPr>
          </a:p>
          <a:p>
            <a:pPr marL="0" lvl="0" indent="0" algn="l" rtl="0">
              <a:spcBef>
                <a:spcPts val="0"/>
              </a:spcBef>
              <a:spcAft>
                <a:spcPts val="0"/>
              </a:spcAft>
              <a:buClr>
                <a:srgbClr val="4D4F53"/>
              </a:buClr>
              <a:buSzPts val="1100"/>
              <a:buFont typeface="Arial"/>
              <a:buNone/>
            </a:pPr>
            <a:endParaRPr>
              <a:solidFill>
                <a:srgbClr val="4D4F53"/>
              </a:solidFill>
            </a:endParaRPr>
          </a:p>
          <a:p>
            <a:pPr marL="0" lvl="0" indent="0" algn="l" rtl="0">
              <a:spcBef>
                <a:spcPts val="0"/>
              </a:spcBef>
              <a:spcAft>
                <a:spcPts val="0"/>
              </a:spcAft>
              <a:buClr>
                <a:srgbClr val="4D4F53"/>
              </a:buClr>
              <a:buSzPts val="1100"/>
              <a:buFont typeface="Arial"/>
              <a:buNone/>
            </a:pPr>
            <a:r>
              <a:rPr lang="en-GB" b="1">
                <a:solidFill>
                  <a:srgbClr val="00AEEF"/>
                </a:solidFill>
              </a:rPr>
              <a:t>LINK:</a:t>
            </a:r>
            <a:endParaRPr b="1">
              <a:solidFill>
                <a:srgbClr val="00AEEF"/>
              </a:solidFill>
            </a:endParaRPr>
          </a:p>
          <a:p>
            <a:pPr marL="0" lvl="0" indent="0" algn="l" rtl="0">
              <a:spcBef>
                <a:spcPts val="0"/>
              </a:spcBef>
              <a:spcAft>
                <a:spcPts val="0"/>
              </a:spcAft>
              <a:buNone/>
            </a:pPr>
            <a:r>
              <a:rPr lang="en-GB">
                <a:solidFill>
                  <a:srgbClr val="4D4F53"/>
                </a:solidFill>
              </a:rPr>
              <a:t>To next slide</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4"/>
        <p:cNvGrpSpPr/>
        <p:nvPr/>
      </p:nvGrpSpPr>
      <p:grpSpPr>
        <a:xfrm>
          <a:off x="0" y="0"/>
          <a:ext cx="0" cy="0"/>
          <a:chOff x="0" y="0"/>
          <a:chExt cx="0" cy="0"/>
        </a:xfrm>
      </p:grpSpPr>
      <p:sp>
        <p:nvSpPr>
          <p:cNvPr id="11345" name="Google Shape;11345;gdf88178bd5_0_173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46" name="Google Shape;11346;gdf88178bd5_0_1738: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347" name="Google Shape;11347;gdf88178bd5_0_1738: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113</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0"/>
        <p:cNvGrpSpPr/>
        <p:nvPr/>
      </p:nvGrpSpPr>
      <p:grpSpPr>
        <a:xfrm>
          <a:off x="0" y="0"/>
          <a:ext cx="0" cy="0"/>
          <a:chOff x="0" y="0"/>
          <a:chExt cx="0" cy="0"/>
        </a:xfrm>
      </p:grpSpPr>
      <p:sp>
        <p:nvSpPr>
          <p:cNvPr id="11351" name="Google Shape;11351;gdf88178bd5_0_10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52" name="Google Shape;11352;gdf88178bd5_0_106: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None/>
            </a:pPr>
            <a:endParaRPr/>
          </a:p>
        </p:txBody>
      </p:sp>
      <p:sp>
        <p:nvSpPr>
          <p:cNvPr id="11353" name="Google Shape;11353;gdf88178bd5_0_106: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GB"/>
              <a:t>114</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4"/>
        <p:cNvGrpSpPr/>
        <p:nvPr/>
      </p:nvGrpSpPr>
      <p:grpSpPr>
        <a:xfrm>
          <a:off x="0" y="0"/>
          <a:ext cx="0" cy="0"/>
          <a:chOff x="0" y="0"/>
          <a:chExt cx="0" cy="0"/>
        </a:xfrm>
      </p:grpSpPr>
      <p:sp>
        <p:nvSpPr>
          <p:cNvPr id="9095" name="Google Shape;9095;gde6e5da9e3_0_167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96" name="Google Shape;9096;gde6e5da9e3_0_1675: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t>Get people to pick one behaviour to focus on and define a measurable outline</a:t>
            </a:r>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SzPts val="1100"/>
              <a:buNone/>
            </a:pPr>
            <a:r>
              <a:rPr lang="en-GB" b="1">
                <a:solidFill>
                  <a:srgbClr val="00AEEF"/>
                </a:solidFill>
              </a:rPr>
              <a:t>KEY MESSAGES:</a:t>
            </a:r>
            <a:endParaRPr b="1">
              <a:solidFill>
                <a:srgbClr val="00AEEF"/>
              </a:solidFill>
            </a:endParaRPr>
          </a:p>
          <a:p>
            <a:pPr marL="0" lvl="0" indent="0" algn="l" rtl="0">
              <a:spcBef>
                <a:spcPts val="0"/>
              </a:spcBef>
              <a:spcAft>
                <a:spcPts val="0"/>
              </a:spcAft>
              <a:buSzPts val="1100"/>
              <a:buNone/>
            </a:pPr>
            <a:r>
              <a:rPr lang="en-GB">
                <a:solidFill>
                  <a:srgbClr val="000000"/>
                </a:solidFill>
              </a:rPr>
              <a:t>Now that you have identified multiple actors and behaviours that influence your high level goal, you need to pick one actor and one behaviour to focus on and to define a measurable outcome (i.e. what you hope you achieve).</a:t>
            </a:r>
            <a:endParaRPr>
              <a:solidFill>
                <a:srgbClr val="000000"/>
              </a:solidFill>
            </a:endParaRPr>
          </a:p>
          <a:p>
            <a:pPr marL="0" lvl="0" indent="0" algn="l" rtl="0">
              <a:spcBef>
                <a:spcPts val="0"/>
              </a:spcBef>
              <a:spcAft>
                <a:spcPts val="0"/>
              </a:spcAft>
              <a:buSzPts val="1100"/>
              <a:buNone/>
            </a:pPr>
            <a:endParaRPr>
              <a:solidFill>
                <a:srgbClr val="000000"/>
              </a:solidFill>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t>3 min</a:t>
            </a:r>
            <a:endParaRPr b="1">
              <a:solidFill>
                <a:srgbClr val="00AEEF"/>
              </a:solidFill>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LINK:</a:t>
            </a:r>
            <a:endParaRPr b="1">
              <a:solidFill>
                <a:srgbClr val="00AEEF"/>
              </a:solidFill>
            </a:endParaRPr>
          </a:p>
          <a:p>
            <a:pPr marL="0" lvl="0" indent="0" algn="l" rtl="0">
              <a:spcBef>
                <a:spcPts val="0"/>
              </a:spcBef>
              <a:spcAft>
                <a:spcPts val="0"/>
              </a:spcAft>
              <a:buClr>
                <a:schemeClr val="dk1"/>
              </a:buClr>
              <a:buSzPts val="1100"/>
              <a:buFont typeface="Arial"/>
              <a:buNone/>
            </a:pPr>
            <a:r>
              <a:rPr lang="en-GB"/>
              <a:t>To next slide</a:t>
            </a:r>
            <a:endParaRPr sz="1400" b="1"/>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None/>
            </a:pPr>
            <a:endParaRPr/>
          </a:p>
        </p:txBody>
      </p:sp>
      <p:sp>
        <p:nvSpPr>
          <p:cNvPr id="9097" name="Google Shape;9097;gde6e5da9e3_0_1675: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GB" sz="1400"/>
              <a:t>12</a:t>
            </a:fld>
            <a:endParaRPr sz="1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3"/>
        <p:cNvGrpSpPr/>
        <p:nvPr/>
      </p:nvGrpSpPr>
      <p:grpSpPr>
        <a:xfrm>
          <a:off x="0" y="0"/>
          <a:ext cx="0" cy="0"/>
          <a:chOff x="0" y="0"/>
          <a:chExt cx="0" cy="0"/>
        </a:xfrm>
      </p:grpSpPr>
      <p:sp>
        <p:nvSpPr>
          <p:cNvPr id="9124" name="Google Shape;9124;gde6e5da9e3_0_170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5" name="Google Shape;9125;gde6e5da9e3_0_1703: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t>Introduce SMART</a:t>
            </a:r>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KEY MESSAGES:</a:t>
            </a:r>
            <a:endParaRPr b="1">
              <a:solidFill>
                <a:srgbClr val="00AEEF"/>
              </a:solidFill>
            </a:endParaRPr>
          </a:p>
          <a:p>
            <a:pPr marL="457200" lvl="0" indent="-304800" algn="l" rtl="0">
              <a:lnSpc>
                <a:spcPct val="90000"/>
              </a:lnSpc>
              <a:spcBef>
                <a:spcPts val="0"/>
              </a:spcBef>
              <a:spcAft>
                <a:spcPts val="0"/>
              </a:spcAft>
              <a:buClr>
                <a:schemeClr val="dk1"/>
              </a:buClr>
              <a:buSzPts val="1200"/>
              <a:buFont typeface="Calibri"/>
              <a:buChar char="●"/>
            </a:pPr>
            <a:r>
              <a:rPr lang="en-GB"/>
              <a:t>Before the EXPLORE phase you may want to refine your target behaviour and measurable outcome</a:t>
            </a:r>
            <a:endParaRPr/>
          </a:p>
          <a:p>
            <a:pPr marL="457200" lvl="0" indent="-317500" algn="l" rtl="0">
              <a:lnSpc>
                <a:spcPct val="90000"/>
              </a:lnSpc>
              <a:spcBef>
                <a:spcPts val="0"/>
              </a:spcBef>
              <a:spcAft>
                <a:spcPts val="0"/>
              </a:spcAft>
              <a:buClr>
                <a:schemeClr val="dk1"/>
              </a:buClr>
              <a:buSzPts val="1400"/>
              <a:buChar char="●"/>
            </a:pPr>
            <a:r>
              <a:rPr lang="en-GB"/>
              <a:t>The goal is to get more specific </a:t>
            </a:r>
            <a:endParaRPr/>
          </a:p>
          <a:p>
            <a:pPr marL="457200" lvl="0" indent="-317500" algn="l" rtl="0">
              <a:lnSpc>
                <a:spcPct val="90000"/>
              </a:lnSpc>
              <a:spcBef>
                <a:spcPts val="0"/>
              </a:spcBef>
              <a:spcAft>
                <a:spcPts val="0"/>
              </a:spcAft>
              <a:buClr>
                <a:schemeClr val="dk1"/>
              </a:buClr>
              <a:buSzPts val="1400"/>
              <a:buChar char="●"/>
            </a:pPr>
            <a:r>
              <a:rPr lang="en-GB"/>
              <a:t>We use SMART criteria to assess the behaviour and outcome against</a:t>
            </a:r>
            <a:endParaRPr/>
          </a:p>
          <a:p>
            <a:pPr marL="457200" lvl="0" indent="-317500" algn="l" rtl="0">
              <a:lnSpc>
                <a:spcPct val="90000"/>
              </a:lnSpc>
              <a:spcBef>
                <a:spcPts val="0"/>
              </a:spcBef>
              <a:spcAft>
                <a:spcPts val="0"/>
              </a:spcAft>
              <a:buClr>
                <a:schemeClr val="dk1"/>
              </a:buClr>
              <a:buSzPts val="1400"/>
              <a:buChar char="●"/>
            </a:pPr>
            <a:r>
              <a:rPr lang="en-GB"/>
              <a:t>Explain each element of SMART</a:t>
            </a:r>
            <a:endParaRPr/>
          </a:p>
          <a:p>
            <a:pPr marL="457200" lvl="0" indent="-317500" algn="l" rtl="0">
              <a:lnSpc>
                <a:spcPct val="90000"/>
              </a:lnSpc>
              <a:spcBef>
                <a:spcPts val="0"/>
              </a:spcBef>
              <a:spcAft>
                <a:spcPts val="0"/>
              </a:spcAft>
              <a:buClr>
                <a:schemeClr val="dk1"/>
              </a:buClr>
              <a:buSzPts val="1400"/>
              <a:buChar char="●"/>
            </a:pPr>
            <a:r>
              <a:rPr lang="en-GB"/>
              <a:t>Explain that for the sake of the simulation, we'll conduct this exercise at one point in time; however, in reality the refinement of your target behaviour, population, anticipated effect size, timeframe and your assessment of what is "realistic" will change as more information about the challenge becomes available, particularly in the Explore phase.		</a:t>
            </a:r>
            <a:endParaRPr/>
          </a:p>
          <a:p>
            <a:pPr marL="0" lvl="0" indent="0" algn="l" rtl="0">
              <a:spcBef>
                <a:spcPts val="0"/>
              </a:spcBef>
              <a:spcAft>
                <a:spcPts val="0"/>
              </a:spcAft>
              <a:buClr>
                <a:schemeClr val="dk1"/>
              </a:buClr>
              <a:buSzPts val="1100"/>
              <a:buFont typeface="Arial"/>
              <a:buNone/>
            </a:pPr>
            <a:endParaRPr sz="1400" b="1"/>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t>2mins</a:t>
            </a:r>
            <a:endParaRPr b="1">
              <a:solidFill>
                <a:srgbClr val="00AEEF"/>
              </a:solidFill>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LINK:</a:t>
            </a:r>
            <a:endParaRPr b="1">
              <a:solidFill>
                <a:srgbClr val="00AEEF"/>
              </a:solidFill>
            </a:endParaRPr>
          </a:p>
          <a:p>
            <a:pPr marL="0" lvl="0" indent="0" algn="l" rtl="0">
              <a:spcBef>
                <a:spcPts val="0"/>
              </a:spcBef>
              <a:spcAft>
                <a:spcPts val="0"/>
              </a:spcAft>
              <a:buClr>
                <a:schemeClr val="dk1"/>
              </a:buClr>
              <a:buSzPts val="1400"/>
              <a:buFont typeface="Arial"/>
              <a:buNone/>
            </a:pPr>
            <a:r>
              <a:rPr lang="en-GB"/>
              <a:t>To next slide</a:t>
            </a:r>
            <a:endParaRPr/>
          </a:p>
        </p:txBody>
      </p:sp>
      <p:sp>
        <p:nvSpPr>
          <p:cNvPr id="9126" name="Google Shape;9126;gde6e5da9e3_0_1703: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6"/>
        <p:cNvGrpSpPr/>
        <p:nvPr/>
      </p:nvGrpSpPr>
      <p:grpSpPr>
        <a:xfrm>
          <a:off x="0" y="0"/>
          <a:ext cx="0" cy="0"/>
          <a:chOff x="0" y="0"/>
          <a:chExt cx="0" cy="0"/>
        </a:xfrm>
      </p:grpSpPr>
      <p:sp>
        <p:nvSpPr>
          <p:cNvPr id="9157" name="Google Shape;9157;g91bc07d2c3_1_211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58" name="Google Shape;9158;g91bc07d2c3_1_2119: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GB" b="1">
                <a:solidFill>
                  <a:srgbClr val="00AEEF"/>
                </a:solidFill>
              </a:rPr>
              <a:t>PURPOSE</a:t>
            </a:r>
            <a:endParaRPr b="1">
              <a:solidFill>
                <a:srgbClr val="00AEEF"/>
              </a:solidFill>
            </a:endParaRPr>
          </a:p>
          <a:p>
            <a:pPr marL="0" lvl="0" indent="0" algn="l" rtl="0">
              <a:spcBef>
                <a:spcPts val="0"/>
              </a:spcBef>
              <a:spcAft>
                <a:spcPts val="0"/>
              </a:spcAft>
              <a:buNone/>
            </a:pPr>
            <a:r>
              <a:rPr lang="en-GB"/>
              <a:t>Introduce Explore.</a:t>
            </a:r>
            <a:r>
              <a:rPr lang="en-GB" b="1">
                <a:solidFill>
                  <a:srgbClr val="00AEEF"/>
                </a:solidFill>
              </a:rPr>
              <a:t> </a:t>
            </a:r>
            <a:r>
              <a:rPr lang="en-GB"/>
              <a:t>E</a:t>
            </a:r>
            <a:endParaRPr/>
          </a:p>
          <a:p>
            <a:pPr marL="0" lvl="0" indent="0" algn="l" rtl="0">
              <a:spcBef>
                <a:spcPts val="0"/>
              </a:spcBef>
              <a:spcAft>
                <a:spcPts val="0"/>
              </a:spcAft>
              <a:buNone/>
            </a:pPr>
            <a:r>
              <a:rPr lang="en-GB" b="1">
                <a:solidFill>
                  <a:srgbClr val="00AEEF"/>
                </a:solidFill>
              </a:rPr>
              <a:t>KEY MESSAGE:</a:t>
            </a:r>
            <a:endParaRPr b="1">
              <a:solidFill>
                <a:srgbClr val="00AEEF"/>
              </a:solidFill>
            </a:endParaRPr>
          </a:p>
          <a:p>
            <a:pPr marL="0" lvl="0" indent="0" algn="l" rtl="0">
              <a:spcBef>
                <a:spcPts val="0"/>
              </a:spcBef>
              <a:spcAft>
                <a:spcPts val="0"/>
              </a:spcAft>
              <a:buNone/>
            </a:pPr>
            <a:r>
              <a:rPr lang="en-GB"/>
              <a:t>“The next phase of a BIT project is the Explore phase.</a:t>
            </a:r>
            <a:endParaRPr/>
          </a:p>
          <a:p>
            <a:pPr marL="0" lvl="0" indent="0" algn="l" rtl="0">
              <a:spcBef>
                <a:spcPts val="0"/>
              </a:spcBef>
              <a:spcAft>
                <a:spcPts val="0"/>
              </a:spcAft>
              <a:buNone/>
            </a:pPr>
            <a:r>
              <a:rPr lang="en-GB"/>
              <a:t>The aim of the explore phase is to really understand the target behavior in its context and to identify the drivers of this behaviour.</a:t>
            </a:r>
            <a:endParaRPr/>
          </a:p>
          <a:p>
            <a:pPr marL="0" lvl="0" indent="0" algn="l" rtl="0">
              <a:spcBef>
                <a:spcPts val="0"/>
              </a:spcBef>
              <a:spcAft>
                <a:spcPts val="0"/>
              </a:spcAft>
              <a:buNone/>
            </a:pPr>
            <a:endParaRPr/>
          </a:p>
          <a:p>
            <a:pPr marL="0" lvl="0" indent="0" algn="l" rtl="0">
              <a:spcBef>
                <a:spcPts val="0"/>
              </a:spcBef>
              <a:spcAft>
                <a:spcPts val="0"/>
              </a:spcAft>
              <a:buNone/>
            </a:pPr>
            <a:r>
              <a:rPr lang="en-GB" b="1">
                <a:solidFill>
                  <a:srgbClr val="00AEEF"/>
                </a:solidFill>
              </a:rPr>
              <a:t>TIMING:</a:t>
            </a:r>
            <a:endParaRPr b="1">
              <a:solidFill>
                <a:srgbClr val="00AEEF"/>
              </a:solidFill>
            </a:endParaRPr>
          </a:p>
          <a:p>
            <a:pPr marL="0" lvl="0" indent="0" algn="l" rtl="0">
              <a:spcBef>
                <a:spcPts val="0"/>
              </a:spcBef>
              <a:spcAft>
                <a:spcPts val="0"/>
              </a:spcAft>
              <a:buNone/>
            </a:pPr>
            <a:r>
              <a:rPr lang="en-GB"/>
              <a:t>30 seconds</a:t>
            </a:r>
            <a:endParaRPr/>
          </a:p>
          <a:p>
            <a:pPr marL="0" lvl="0" indent="0" algn="l" rtl="0">
              <a:spcBef>
                <a:spcPts val="0"/>
              </a:spcBef>
              <a:spcAft>
                <a:spcPts val="0"/>
              </a:spcAft>
              <a:buNone/>
            </a:pPr>
            <a:endParaRPr/>
          </a:p>
          <a:p>
            <a:pPr marL="0" lvl="0" indent="0" algn="l" rtl="0">
              <a:spcBef>
                <a:spcPts val="0"/>
              </a:spcBef>
              <a:spcAft>
                <a:spcPts val="0"/>
              </a:spcAft>
              <a:buNone/>
            </a:pPr>
            <a:r>
              <a:rPr lang="en-GB" b="1">
                <a:solidFill>
                  <a:srgbClr val="00AEEF"/>
                </a:solidFill>
              </a:rPr>
              <a:t>LINK</a:t>
            </a:r>
            <a:endParaRPr b="1">
              <a:solidFill>
                <a:srgbClr val="00AEEF"/>
              </a:solidFill>
            </a:endParaRPr>
          </a:p>
          <a:p>
            <a:pPr marL="0" lvl="0" indent="0" algn="l" rtl="0">
              <a:spcBef>
                <a:spcPts val="0"/>
              </a:spcBef>
              <a:spcAft>
                <a:spcPts val="0"/>
              </a:spcAft>
              <a:buNone/>
            </a:pPr>
            <a:r>
              <a:rPr lang="en-GB"/>
              <a:t>To next slide </a:t>
            </a:r>
            <a:endParaRPr/>
          </a:p>
        </p:txBody>
      </p:sp>
      <p:sp>
        <p:nvSpPr>
          <p:cNvPr id="9159" name="Google Shape;9159;g91bc07d2c3_1_2119:notes"/>
          <p:cNvSpPr txBox="1">
            <a:spLocks noGrp="1"/>
          </p:cNvSpPr>
          <p:nvPr>
            <p:ph type="sldNum" idx="12"/>
          </p:nvPr>
        </p:nvSpPr>
        <p:spPr>
          <a:xfrm>
            <a:off x="3970938" y="8829967"/>
            <a:ext cx="3037800" cy="4665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fld id="{00000000-1234-1234-1234-123412341234}" type="slidenum">
              <a:rPr lang="en-GB" sz="1400"/>
              <a:t>14</a:t>
            </a:fld>
            <a:endParaRPr sz="14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3"/>
        <p:cNvGrpSpPr/>
        <p:nvPr/>
      </p:nvGrpSpPr>
      <p:grpSpPr>
        <a:xfrm>
          <a:off x="0" y="0"/>
          <a:ext cx="0" cy="0"/>
          <a:chOff x="0" y="0"/>
          <a:chExt cx="0" cy="0"/>
        </a:xfrm>
      </p:grpSpPr>
      <p:sp>
        <p:nvSpPr>
          <p:cNvPr id="9224" name="Google Shape;9224;gde6e5da9e3_0_3500: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25" name="Google Shape;9225;gde6e5da9e3_0_3500: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a:solidFill>
                <a:srgbClr val="080000"/>
              </a:solidFill>
            </a:endParaRPr>
          </a:p>
          <a:p>
            <a:pPr marL="0" lvl="0" indent="0" algn="l" rtl="0">
              <a:spcBef>
                <a:spcPts val="0"/>
              </a:spcBef>
              <a:spcAft>
                <a:spcPts val="0"/>
              </a:spcAft>
              <a:buClr>
                <a:schemeClr val="dk1"/>
              </a:buClr>
              <a:buSzPts val="1100"/>
              <a:buFont typeface="Arial"/>
              <a:buNone/>
            </a:pPr>
            <a:r>
              <a:rPr lang="en-GB"/>
              <a:t>Introduce literature reviews as a tool used in the Explore phase</a:t>
            </a:r>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b="1"/>
          </a:p>
          <a:p>
            <a:pPr marL="457200" lvl="0" indent="-304800" algn="l" rtl="0">
              <a:lnSpc>
                <a:spcPct val="115000"/>
              </a:lnSpc>
              <a:spcBef>
                <a:spcPts val="0"/>
              </a:spcBef>
              <a:spcAft>
                <a:spcPts val="0"/>
              </a:spcAft>
              <a:buClr>
                <a:schemeClr val="dk1"/>
              </a:buClr>
              <a:buSzPts val="1200"/>
              <a:buFont typeface="Calibri"/>
              <a:buChar char="●"/>
            </a:pPr>
            <a:r>
              <a:rPr lang="en-GB"/>
              <a:t>We look at the literature and behavioural models to understand if other people have tried to tackle the same problem in the past and to understand what might be the drivers of our target behaviour.</a:t>
            </a:r>
            <a:endParaRPr/>
          </a:p>
          <a:p>
            <a:pPr marL="457200" lvl="0" indent="-304800" algn="l" rtl="0">
              <a:lnSpc>
                <a:spcPct val="115000"/>
              </a:lnSpc>
              <a:spcBef>
                <a:spcPts val="0"/>
              </a:spcBef>
              <a:spcAft>
                <a:spcPts val="0"/>
              </a:spcAft>
              <a:buClr>
                <a:schemeClr val="dk1"/>
              </a:buClr>
              <a:buSzPts val="1200"/>
              <a:buChar char="●"/>
            </a:pPr>
            <a:r>
              <a:rPr lang="en-GB"/>
              <a:t>So for example we might find published studies looking at why some GPs overprescribe antibiotics</a:t>
            </a:r>
            <a:endParaRPr b="1"/>
          </a:p>
          <a:p>
            <a:pPr marL="0" lvl="0" indent="0" algn="l" rtl="0">
              <a:spcBef>
                <a:spcPts val="0"/>
              </a:spcBef>
              <a:spcAft>
                <a:spcPts val="0"/>
              </a:spcAft>
              <a:buClr>
                <a:schemeClr val="dk1"/>
              </a:buClr>
              <a:buSzPts val="1400"/>
              <a:buFont typeface="Arial"/>
              <a:buNone/>
            </a:pPr>
            <a:endParaRPr sz="1400"/>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t>1 min</a:t>
            </a:r>
            <a:endParaRPr b="1">
              <a:solidFill>
                <a:srgbClr val="00AEEF"/>
              </a:solidFill>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LINK:</a:t>
            </a:r>
            <a:endParaRPr b="1">
              <a:solidFill>
                <a:srgbClr val="00AEEF"/>
              </a:solidFill>
            </a:endParaRPr>
          </a:p>
          <a:p>
            <a:pPr marL="0" lvl="0" indent="0" algn="l" rtl="0">
              <a:spcBef>
                <a:spcPts val="0"/>
              </a:spcBef>
              <a:spcAft>
                <a:spcPts val="0"/>
              </a:spcAft>
              <a:buClr>
                <a:schemeClr val="dk1"/>
              </a:buClr>
              <a:buSzPts val="1400"/>
              <a:buFont typeface="Arial"/>
              <a:buNone/>
            </a:pPr>
            <a:r>
              <a:rPr lang="en-GB"/>
              <a:t>To next slide</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lnSpc>
                <a:spcPct val="115000"/>
              </a:lnSpc>
              <a:spcBef>
                <a:spcPts val="400"/>
              </a:spcBef>
              <a:spcAft>
                <a:spcPts val="0"/>
              </a:spcAft>
              <a:buNone/>
            </a:pPr>
            <a:endParaRPr/>
          </a:p>
          <a:p>
            <a:pPr marL="0" lvl="0" indent="0" algn="l" rtl="0">
              <a:spcBef>
                <a:spcPts val="0"/>
              </a:spcBef>
              <a:spcAft>
                <a:spcPts val="0"/>
              </a:spcAft>
              <a:buNone/>
            </a:pPr>
            <a:endParaRPr b="1">
              <a:solidFill>
                <a:srgbClr val="00AEEF"/>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0"/>
        <p:cNvGrpSpPr/>
        <p:nvPr/>
      </p:nvGrpSpPr>
      <p:grpSpPr>
        <a:xfrm>
          <a:off x="0" y="0"/>
          <a:ext cx="0" cy="0"/>
          <a:chOff x="0" y="0"/>
          <a:chExt cx="0" cy="0"/>
        </a:xfrm>
      </p:grpSpPr>
      <p:sp>
        <p:nvSpPr>
          <p:cNvPr id="9231" name="Google Shape;9231;gde6e5da9e3_0_3507: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32" name="Google Shape;9232;gde6e5da9e3_0_3507: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a:solidFill>
                <a:srgbClr val="080000"/>
              </a:solidFill>
            </a:endParaRPr>
          </a:p>
          <a:p>
            <a:pPr marL="0" lvl="0" indent="0" algn="l" rtl="0">
              <a:spcBef>
                <a:spcPts val="0"/>
              </a:spcBef>
              <a:spcAft>
                <a:spcPts val="0"/>
              </a:spcAft>
              <a:buClr>
                <a:schemeClr val="dk1"/>
              </a:buClr>
              <a:buSzPts val="1100"/>
              <a:buFont typeface="Arial"/>
              <a:buNone/>
            </a:pPr>
            <a:r>
              <a:rPr lang="en-GB"/>
              <a:t>Introduce data analysis as a tool used in the Explore phase</a:t>
            </a:r>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a:p>
          <a:p>
            <a:pPr marL="457200" lvl="0" indent="-304800" algn="l" rtl="0">
              <a:spcBef>
                <a:spcPts val="0"/>
              </a:spcBef>
              <a:spcAft>
                <a:spcPts val="0"/>
              </a:spcAft>
              <a:buClr>
                <a:schemeClr val="dk1"/>
              </a:buClr>
              <a:buSzPts val="1200"/>
              <a:buFont typeface="Calibri"/>
              <a:buChar char="●"/>
            </a:pPr>
            <a:r>
              <a:rPr lang="en-GB"/>
              <a:t>We look at </a:t>
            </a:r>
            <a:r>
              <a:rPr lang="en-GB" b="1"/>
              <a:t>existing data</a:t>
            </a:r>
            <a:r>
              <a:rPr lang="en-GB"/>
              <a:t> to identify patterns that can help us better define the problem.</a:t>
            </a:r>
            <a:r>
              <a:rPr lang="en-GB" strike="sngStrike"/>
              <a:t> For example, we might find that antibiotics are only overprescribed in some very specific practices or at some specific times of the day.</a:t>
            </a:r>
            <a:endParaRPr strike="sngStrike"/>
          </a:p>
          <a:p>
            <a:pPr marL="457200" lvl="0" indent="-304800" algn="l" rtl="0">
              <a:lnSpc>
                <a:spcPct val="115000"/>
              </a:lnSpc>
              <a:spcBef>
                <a:spcPts val="0"/>
              </a:spcBef>
              <a:spcAft>
                <a:spcPts val="0"/>
              </a:spcAft>
              <a:buClr>
                <a:schemeClr val="dk1"/>
              </a:buClr>
              <a:buSzPts val="1200"/>
              <a:buFont typeface="Calibri"/>
              <a:buChar char="●"/>
            </a:pPr>
            <a:r>
              <a:rPr lang="en-GB" strike="sngStrike"/>
              <a:t>What we did for the antibiotic prescription project was to look at the data where we found that some practices were consistently overprescribing antibiotics which helped us to inform how we might tackle the problem and where we should focus our efforts.</a:t>
            </a:r>
            <a:endParaRPr/>
          </a:p>
          <a:p>
            <a:pPr marL="457200" lvl="0" indent="-317500" algn="l" rtl="0">
              <a:lnSpc>
                <a:spcPct val="115000"/>
              </a:lnSpc>
              <a:spcBef>
                <a:spcPts val="0"/>
              </a:spcBef>
              <a:spcAft>
                <a:spcPts val="0"/>
              </a:spcAft>
              <a:buClr>
                <a:schemeClr val="dk1"/>
              </a:buClr>
              <a:buSzPts val="1400"/>
              <a:buChar char="●"/>
            </a:pPr>
            <a:r>
              <a:rPr lang="en-GB"/>
              <a:t>We can, for example, evidence how widespread a behaviour is, who is performing it, and the trend over time.</a:t>
            </a:r>
            <a:endParaRPr/>
          </a:p>
          <a:p>
            <a:pPr marL="0" lvl="0" indent="0" algn="l" rtl="0">
              <a:spcBef>
                <a:spcPts val="0"/>
              </a:spcBef>
              <a:spcAft>
                <a:spcPts val="0"/>
              </a:spcAft>
              <a:buClr>
                <a:schemeClr val="dk1"/>
              </a:buClr>
              <a:buSzPts val="1400"/>
              <a:buFont typeface="Arial"/>
              <a:buNone/>
            </a:pPr>
            <a:endParaRPr sz="1400"/>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t>1 min</a:t>
            </a:r>
            <a:endParaRPr b="1">
              <a:solidFill>
                <a:srgbClr val="00AEEF"/>
              </a:solidFill>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LINK:</a:t>
            </a:r>
            <a:endParaRPr b="1">
              <a:solidFill>
                <a:srgbClr val="00AEEF"/>
              </a:solidFill>
            </a:endParaRPr>
          </a:p>
          <a:p>
            <a:pPr marL="0" lvl="0" indent="0" algn="l" rtl="0">
              <a:spcBef>
                <a:spcPts val="0"/>
              </a:spcBef>
              <a:spcAft>
                <a:spcPts val="0"/>
              </a:spcAft>
              <a:buClr>
                <a:schemeClr val="dk1"/>
              </a:buClr>
              <a:buSzPts val="1400"/>
              <a:buFont typeface="Arial"/>
              <a:buNone/>
            </a:pPr>
            <a:r>
              <a:rPr lang="en-GB"/>
              <a:t>To next slide</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lnSpc>
                <a:spcPct val="115000"/>
              </a:lnSpc>
              <a:spcBef>
                <a:spcPts val="400"/>
              </a:spcBef>
              <a:spcAft>
                <a:spcPts val="0"/>
              </a:spcAft>
              <a:buNone/>
            </a:pPr>
            <a:endParaRPr/>
          </a:p>
          <a:p>
            <a:pPr marL="0" lvl="0" indent="0" algn="l" rtl="0">
              <a:spcBef>
                <a:spcPts val="0"/>
              </a:spcBef>
              <a:spcAft>
                <a:spcPts val="0"/>
              </a:spcAft>
              <a:buNone/>
            </a:pPr>
            <a:endParaRPr b="1">
              <a:solidFill>
                <a:srgbClr val="00AEEF"/>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7"/>
        <p:cNvGrpSpPr/>
        <p:nvPr/>
      </p:nvGrpSpPr>
      <p:grpSpPr>
        <a:xfrm>
          <a:off x="0" y="0"/>
          <a:ext cx="0" cy="0"/>
          <a:chOff x="0" y="0"/>
          <a:chExt cx="0" cy="0"/>
        </a:xfrm>
      </p:grpSpPr>
      <p:sp>
        <p:nvSpPr>
          <p:cNvPr id="9238" name="Google Shape;9238;gde6e5da9e3_0_3514: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39" name="Google Shape;9239;gde6e5da9e3_0_351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457200" lvl="0" indent="-317500" algn="l" rtl="0">
              <a:lnSpc>
                <a:spcPct val="115000"/>
              </a:lnSpc>
              <a:spcBef>
                <a:spcPts val="400"/>
              </a:spcBef>
              <a:spcAft>
                <a:spcPts val="0"/>
              </a:spcAft>
              <a:buClr>
                <a:srgbClr val="000000"/>
              </a:buClr>
              <a:buSzPts val="1400"/>
              <a:buChar char="●"/>
            </a:pPr>
            <a:r>
              <a:rPr lang="en-GB">
                <a:solidFill>
                  <a:srgbClr val="000000"/>
                </a:solidFill>
              </a:rPr>
              <a:t>[Run through points in the slide]</a:t>
            </a:r>
            <a:endParaRPr>
              <a:solidFill>
                <a:srgbClr val="000000"/>
              </a:solidFill>
            </a:endParaRPr>
          </a:p>
          <a:p>
            <a:pPr marL="457200" lvl="0" indent="-317500" algn="l" rtl="0">
              <a:lnSpc>
                <a:spcPct val="115000"/>
              </a:lnSpc>
              <a:spcBef>
                <a:spcPts val="0"/>
              </a:spcBef>
              <a:spcAft>
                <a:spcPts val="0"/>
              </a:spcAft>
              <a:buClr>
                <a:srgbClr val="000000"/>
              </a:buClr>
              <a:buSzPts val="1400"/>
              <a:buChar char="●"/>
            </a:pPr>
            <a:r>
              <a:rPr lang="en-GB">
                <a:solidFill>
                  <a:srgbClr val="000000"/>
                </a:solidFill>
              </a:rPr>
              <a:t>I’m going to include mystery shopping in this category, too. It’s a forensic observation of a process, conducted by the researchers themselves.</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GB">
                <a:solidFill>
                  <a:srgbClr val="000000"/>
                </a:solidFill>
              </a:rPr>
              <a:t>We can test drive a reporting process, noting our thoughts, missteps, points which are unclear etc.</a:t>
            </a:r>
            <a:endParaRPr>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4"/>
        <p:cNvGrpSpPr/>
        <p:nvPr/>
      </p:nvGrpSpPr>
      <p:grpSpPr>
        <a:xfrm>
          <a:off x="0" y="0"/>
          <a:ext cx="0" cy="0"/>
          <a:chOff x="0" y="0"/>
          <a:chExt cx="0" cy="0"/>
        </a:xfrm>
      </p:grpSpPr>
      <p:sp>
        <p:nvSpPr>
          <p:cNvPr id="9245" name="Google Shape;9245;gde6e5da9e3_0_3521: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46" name="Google Shape;9246;gde6e5da9e3_0_3521: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457200" lvl="0" indent="-317500" algn="l" rtl="0">
              <a:lnSpc>
                <a:spcPct val="115000"/>
              </a:lnSpc>
              <a:spcBef>
                <a:spcPts val="400"/>
              </a:spcBef>
              <a:spcAft>
                <a:spcPts val="0"/>
              </a:spcAft>
              <a:buClr>
                <a:srgbClr val="000000"/>
              </a:buClr>
              <a:buSzPts val="1400"/>
              <a:buChar char="●"/>
            </a:pPr>
            <a:r>
              <a:rPr lang="en-GB">
                <a:solidFill>
                  <a:srgbClr val="000000"/>
                </a:solidFill>
              </a:rPr>
              <a:t>Understanding people’s viewpoints: Mental models are how people make sense of a concept or environment. They’re simplified frameworks for navigating a topic or issue.</a:t>
            </a:r>
            <a:endParaRPr>
              <a:solidFill>
                <a:srgbClr val="000000"/>
              </a:solidFill>
            </a:endParaRPr>
          </a:p>
          <a:p>
            <a:pPr marL="457200" lvl="0" indent="-317500" algn="l" rtl="0">
              <a:lnSpc>
                <a:spcPct val="115000"/>
              </a:lnSpc>
              <a:spcBef>
                <a:spcPts val="0"/>
              </a:spcBef>
              <a:spcAft>
                <a:spcPts val="0"/>
              </a:spcAft>
              <a:buClr>
                <a:srgbClr val="000000"/>
              </a:buClr>
              <a:buSzPts val="1400"/>
              <a:buChar char="●"/>
            </a:pPr>
            <a:r>
              <a:rPr lang="en-GB">
                <a:solidFill>
                  <a:srgbClr val="000000"/>
                </a:solidFill>
              </a:rPr>
              <a:t>Well-structured interviews will tell us a lot about someone’s mental models, e.g. what the first things that come to mind on a topic, the assumptions that people make, and their blind spots. On fraud, for example, people might have particular types of fraud in mind because they know someone else who has experienced it, and think that fraud is something that affects other people, not them.</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GB">
                <a:solidFill>
                  <a:srgbClr val="000000"/>
                </a:solidFill>
              </a:rPr>
              <a:t>These findings tell us a lot about someone’s likelihood of performing the target behaviour, and what the obstacles might be to changing that behaviour.</a:t>
            </a:r>
            <a:endParaRPr>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1"/>
        <p:cNvGrpSpPr/>
        <p:nvPr/>
      </p:nvGrpSpPr>
      <p:grpSpPr>
        <a:xfrm>
          <a:off x="0" y="0"/>
          <a:ext cx="0" cy="0"/>
          <a:chOff x="0" y="0"/>
          <a:chExt cx="0" cy="0"/>
        </a:xfrm>
      </p:grpSpPr>
      <p:sp>
        <p:nvSpPr>
          <p:cNvPr id="9252" name="Google Shape;9252;gde6e5da9e3_0_352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53" name="Google Shape;9253;gde6e5da9e3_0_3528: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a:solidFill>
                <a:srgbClr val="080000"/>
              </a:solidFill>
            </a:endParaRPr>
          </a:p>
          <a:p>
            <a:pPr marL="0" lvl="0" indent="0" algn="l" rtl="0">
              <a:spcBef>
                <a:spcPts val="0"/>
              </a:spcBef>
              <a:spcAft>
                <a:spcPts val="0"/>
              </a:spcAft>
              <a:buClr>
                <a:schemeClr val="dk1"/>
              </a:buClr>
              <a:buSzPts val="1100"/>
              <a:buFont typeface="Arial"/>
              <a:buNone/>
            </a:pPr>
            <a:r>
              <a:rPr lang="en-GB"/>
              <a:t>Line up introduction to </a:t>
            </a:r>
            <a:r>
              <a:rPr lang="en-GB" b="1"/>
              <a:t>decision maps</a:t>
            </a:r>
            <a:r>
              <a:rPr lang="en-GB"/>
              <a:t> that can be used to understand the perspective of the end user.</a:t>
            </a:r>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b="1"/>
          </a:p>
          <a:p>
            <a:pPr marL="457200" lvl="0" indent="-304800" algn="l" rtl="0">
              <a:lnSpc>
                <a:spcPct val="115000"/>
              </a:lnSpc>
              <a:spcBef>
                <a:spcPts val="0"/>
              </a:spcBef>
              <a:spcAft>
                <a:spcPts val="0"/>
              </a:spcAft>
              <a:buClr>
                <a:schemeClr val="dk1"/>
              </a:buClr>
              <a:buSzPts val="1200"/>
              <a:buFont typeface="Calibri"/>
              <a:buChar char="●"/>
            </a:pPr>
            <a:r>
              <a:rPr lang="en-GB"/>
              <a:t>We use Decision Maps to identify the key decisions made in a user journey</a:t>
            </a:r>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t>30 sec</a:t>
            </a:r>
            <a:endParaRPr b="1">
              <a:solidFill>
                <a:srgbClr val="00AEEF"/>
              </a:solidFill>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LINK:</a:t>
            </a:r>
            <a:endParaRPr b="1">
              <a:solidFill>
                <a:srgbClr val="00AEEF"/>
              </a:solidFill>
            </a:endParaRPr>
          </a:p>
          <a:p>
            <a:pPr marL="0" lvl="0" indent="0" algn="l" rtl="0">
              <a:spcBef>
                <a:spcPts val="0"/>
              </a:spcBef>
              <a:spcAft>
                <a:spcPts val="0"/>
              </a:spcAft>
              <a:buClr>
                <a:schemeClr val="dk1"/>
              </a:buClr>
              <a:buSzPts val="1100"/>
              <a:buFont typeface="Arial"/>
              <a:buNone/>
            </a:pPr>
            <a:r>
              <a:rPr lang="en-GB"/>
              <a:t>To next slide</a:t>
            </a:r>
            <a:endParaRPr/>
          </a:p>
        </p:txBody>
      </p:sp>
      <p:sp>
        <p:nvSpPr>
          <p:cNvPr id="9254" name="Google Shape;9254;gde6e5da9e3_0_3528: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6"/>
        <p:cNvGrpSpPr/>
        <p:nvPr/>
      </p:nvGrpSpPr>
      <p:grpSpPr>
        <a:xfrm>
          <a:off x="0" y="0"/>
          <a:ext cx="0" cy="0"/>
          <a:chOff x="0" y="0"/>
          <a:chExt cx="0" cy="0"/>
        </a:xfrm>
      </p:grpSpPr>
      <p:sp>
        <p:nvSpPr>
          <p:cNvPr id="8807" name="Google Shape;8807;gde6e5da9e3_0_6: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lnSpc>
                <a:spcPct val="100000"/>
              </a:lnSpc>
              <a:spcBef>
                <a:spcPts val="0"/>
              </a:spcBef>
              <a:spcAft>
                <a:spcPts val="0"/>
              </a:spcAft>
              <a:buSzPts val="1400"/>
              <a:buNone/>
            </a:pPr>
            <a:endParaRPr sz="1000" dirty="0">
              <a:solidFill>
                <a:srgbClr val="222222"/>
              </a:solidFill>
              <a:highlight>
                <a:schemeClr val="lt1"/>
              </a:highlight>
              <a:latin typeface="Arial"/>
              <a:ea typeface="Arial"/>
              <a:cs typeface="Arial"/>
              <a:sym typeface="Arial"/>
            </a:endParaRPr>
          </a:p>
        </p:txBody>
      </p:sp>
      <p:sp>
        <p:nvSpPr>
          <p:cNvPr id="8808" name="Google Shape;8808;gde6e5da9e3_0_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0"/>
        <p:cNvGrpSpPr/>
        <p:nvPr/>
      </p:nvGrpSpPr>
      <p:grpSpPr>
        <a:xfrm>
          <a:off x="0" y="0"/>
          <a:ext cx="0" cy="0"/>
          <a:chOff x="0" y="0"/>
          <a:chExt cx="0" cy="0"/>
        </a:xfrm>
      </p:grpSpPr>
      <p:sp>
        <p:nvSpPr>
          <p:cNvPr id="9261" name="Google Shape;9261;gde6e5da9e3_0_353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62" name="Google Shape;9262;gde6e5da9e3_0_3536: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a:solidFill>
                <a:srgbClr val="080000"/>
              </a:solidFill>
            </a:endParaRPr>
          </a:p>
          <a:p>
            <a:pPr marL="0" lvl="0" indent="0" algn="l" rtl="0">
              <a:spcBef>
                <a:spcPts val="0"/>
              </a:spcBef>
              <a:spcAft>
                <a:spcPts val="0"/>
              </a:spcAft>
              <a:buClr>
                <a:schemeClr val="dk1"/>
              </a:buClr>
              <a:buSzPts val="1100"/>
              <a:buFont typeface="Arial"/>
              <a:buNone/>
            </a:pPr>
            <a:r>
              <a:rPr lang="en-GB"/>
              <a:t>Line up introduction to </a:t>
            </a:r>
            <a:r>
              <a:rPr lang="en-GB" b="1"/>
              <a:t>decision maps </a:t>
            </a:r>
            <a:r>
              <a:rPr lang="en-GB"/>
              <a:t>as a tool that can be used to understand the perspective of the end user.</a:t>
            </a:r>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b="1"/>
          </a:p>
          <a:p>
            <a:pPr marL="457200" lvl="0" indent="-304800" algn="l" rtl="0">
              <a:lnSpc>
                <a:spcPct val="115000"/>
              </a:lnSpc>
              <a:spcBef>
                <a:spcPts val="0"/>
              </a:spcBef>
              <a:spcAft>
                <a:spcPts val="0"/>
              </a:spcAft>
              <a:buClr>
                <a:schemeClr val="dk1"/>
              </a:buClr>
              <a:buSzPts val="1200"/>
              <a:buFont typeface="Calibri"/>
              <a:buChar char="●"/>
            </a:pPr>
            <a:r>
              <a:rPr lang="en-GB"/>
              <a:t>We use Decision Maps to identify the key decisions made in a user journey</a:t>
            </a:r>
            <a:endParaRPr/>
          </a:p>
          <a:p>
            <a:pPr marL="457200" lvl="0" indent="-317500" algn="l" rtl="0">
              <a:spcBef>
                <a:spcPts val="0"/>
              </a:spcBef>
              <a:spcAft>
                <a:spcPts val="0"/>
              </a:spcAft>
              <a:buClr>
                <a:schemeClr val="dk1"/>
              </a:buClr>
              <a:buSzPts val="1400"/>
              <a:buChar char="●"/>
            </a:pPr>
            <a:r>
              <a:rPr lang="en-GB"/>
              <a:t>First we identify your swimlanes for the decision map. We have one swimlane for each actor / stakeholder who is involved in the process.</a:t>
            </a:r>
            <a:endParaRPr/>
          </a:p>
          <a:p>
            <a:pPr marL="457200" lvl="0" indent="-317500" algn="l" rtl="0">
              <a:spcBef>
                <a:spcPts val="0"/>
              </a:spcBef>
              <a:spcAft>
                <a:spcPts val="0"/>
              </a:spcAft>
              <a:buClr>
                <a:schemeClr val="dk1"/>
              </a:buClr>
              <a:buSzPts val="1400"/>
              <a:buChar char="●"/>
            </a:pPr>
            <a:r>
              <a:rPr lang="en-GB"/>
              <a:t>Then we outline the steps taken at each stage of the process</a:t>
            </a:r>
            <a:endParaRPr/>
          </a:p>
          <a:p>
            <a:pPr marL="457200" lvl="0" indent="-317500" algn="l" rtl="0">
              <a:spcBef>
                <a:spcPts val="0"/>
              </a:spcBef>
              <a:spcAft>
                <a:spcPts val="0"/>
              </a:spcAft>
              <a:buClr>
                <a:schemeClr val="dk1"/>
              </a:buClr>
              <a:buSzPts val="1400"/>
              <a:buChar char="●"/>
            </a:pPr>
            <a:r>
              <a:rPr lang="en-GB"/>
              <a:t>And finally you need to document the decisions that are made at each step (e.g. whether to comply with antibiotic instructions)</a:t>
            </a:r>
            <a:endParaRPr/>
          </a:p>
          <a:p>
            <a:pPr marL="0" lvl="0" indent="0" algn="l" rtl="0">
              <a:spcBef>
                <a:spcPts val="60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t>4 mins</a:t>
            </a:r>
            <a:endParaRPr b="1">
              <a:solidFill>
                <a:srgbClr val="00AEEF"/>
              </a:solidFill>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LINK:</a:t>
            </a:r>
            <a:endParaRPr b="1">
              <a:solidFill>
                <a:srgbClr val="00AEEF"/>
              </a:solidFill>
            </a:endParaRPr>
          </a:p>
          <a:p>
            <a:pPr marL="0" lvl="0" indent="0" algn="l" rtl="0">
              <a:spcBef>
                <a:spcPts val="0"/>
              </a:spcBef>
              <a:spcAft>
                <a:spcPts val="0"/>
              </a:spcAft>
              <a:buClr>
                <a:schemeClr val="dk1"/>
              </a:buClr>
              <a:buSzPts val="1100"/>
              <a:buFont typeface="Arial"/>
              <a:buNone/>
            </a:pPr>
            <a:r>
              <a:rPr lang="en-GB"/>
              <a:t>To next slide</a:t>
            </a:r>
            <a:endParaRPr/>
          </a:p>
          <a:p>
            <a:pPr marL="0" lvl="0" indent="0" algn="l" rtl="0">
              <a:spcBef>
                <a:spcPts val="0"/>
              </a:spcBef>
              <a:spcAft>
                <a:spcPts val="0"/>
              </a:spcAft>
              <a:buSzPts val="1100"/>
              <a:buNone/>
            </a:pPr>
            <a:endParaRPr b="1">
              <a:solidFill>
                <a:srgbClr val="00AEEF"/>
              </a:solidFill>
            </a:endParaRPr>
          </a:p>
        </p:txBody>
      </p:sp>
      <p:sp>
        <p:nvSpPr>
          <p:cNvPr id="9263" name="Google Shape;9263;gde6e5da9e3_0_3536: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GB" sz="1400"/>
              <a:t>20</a:t>
            </a:fld>
            <a:endParaRPr sz="14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0"/>
        <p:cNvGrpSpPr/>
        <p:nvPr/>
      </p:nvGrpSpPr>
      <p:grpSpPr>
        <a:xfrm>
          <a:off x="0" y="0"/>
          <a:ext cx="0" cy="0"/>
          <a:chOff x="0" y="0"/>
          <a:chExt cx="0" cy="0"/>
        </a:xfrm>
      </p:grpSpPr>
      <p:sp>
        <p:nvSpPr>
          <p:cNvPr id="9321" name="Google Shape;9321;g7e0902914a_0_524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22" name="Google Shape;9322;g7e0902914a_0_5241: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323" name="Google Shape;9323;g7e0902914a_0_5241: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9"/>
        <p:cNvGrpSpPr/>
        <p:nvPr/>
      </p:nvGrpSpPr>
      <p:grpSpPr>
        <a:xfrm>
          <a:off x="0" y="0"/>
          <a:ext cx="0" cy="0"/>
          <a:chOff x="0" y="0"/>
          <a:chExt cx="0" cy="0"/>
        </a:xfrm>
      </p:grpSpPr>
      <p:sp>
        <p:nvSpPr>
          <p:cNvPr id="9330" name="Google Shape;9330;g91bc07d2c3_1_392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31" name="Google Shape;9331;g91bc07d2c3_1_3927: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a:solidFill>
                <a:srgbClr val="080000"/>
              </a:solidFill>
            </a:endParaRPr>
          </a:p>
          <a:p>
            <a:pPr marL="0" lvl="0" indent="0" algn="l" rtl="0">
              <a:spcBef>
                <a:spcPts val="0"/>
              </a:spcBef>
              <a:spcAft>
                <a:spcPts val="0"/>
              </a:spcAft>
              <a:buClr>
                <a:schemeClr val="dk1"/>
              </a:buClr>
              <a:buSzPts val="1100"/>
              <a:buFont typeface="Arial"/>
              <a:buNone/>
            </a:pPr>
            <a:r>
              <a:rPr lang="en-GB"/>
              <a:t>Highlight the importance of identifying barriers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b="1"/>
          </a:p>
          <a:p>
            <a:pPr marL="457200" lvl="0" indent="-304800" algn="l" rtl="0">
              <a:lnSpc>
                <a:spcPct val="100000"/>
              </a:lnSpc>
              <a:spcBef>
                <a:spcPts val="0"/>
              </a:spcBef>
              <a:spcAft>
                <a:spcPts val="0"/>
              </a:spcAft>
              <a:buClr>
                <a:schemeClr val="dk1"/>
              </a:buClr>
              <a:buSzPts val="1200"/>
              <a:buFont typeface="Calibri"/>
              <a:buChar char="●"/>
            </a:pPr>
            <a:r>
              <a:rPr lang="en-GB" sz="1100" b="1">
                <a:solidFill>
                  <a:srgbClr val="222222"/>
                </a:solidFill>
                <a:highlight>
                  <a:schemeClr val="lt1"/>
                </a:highlight>
                <a:latin typeface="Arial"/>
                <a:ea typeface="Arial"/>
                <a:cs typeface="Arial"/>
                <a:sym typeface="Arial"/>
              </a:rPr>
              <a:t>A trial we ran with Dept of Energy &amp; Climate (name of dept in UK at the time) focussed on increasing the number of people who insulated their attics.</a:t>
            </a:r>
            <a:endParaRPr sz="1100" b="1">
              <a:solidFill>
                <a:srgbClr val="222222"/>
              </a:solidFill>
              <a:highlight>
                <a:schemeClr val="lt1"/>
              </a:highlight>
              <a:latin typeface="Arial"/>
              <a:ea typeface="Arial"/>
              <a:cs typeface="Arial"/>
              <a:sym typeface="Arial"/>
            </a:endParaRPr>
          </a:p>
          <a:p>
            <a:pPr marL="457200" lvl="0" indent="-304800" algn="l" rtl="0">
              <a:lnSpc>
                <a:spcPct val="100000"/>
              </a:lnSpc>
              <a:spcBef>
                <a:spcPts val="0"/>
              </a:spcBef>
              <a:spcAft>
                <a:spcPts val="0"/>
              </a:spcAft>
              <a:buClr>
                <a:schemeClr val="dk1"/>
              </a:buClr>
              <a:buSzPts val="1200"/>
              <a:buFont typeface="Calibri"/>
              <a:buChar char="●"/>
            </a:pPr>
            <a:r>
              <a:rPr lang="en-GB" sz="1100">
                <a:solidFill>
                  <a:srgbClr val="222222"/>
                </a:solidFill>
                <a:highlight>
                  <a:schemeClr val="lt1"/>
                </a:highlight>
                <a:latin typeface="Arial"/>
                <a:ea typeface="Arial"/>
                <a:cs typeface="Arial"/>
                <a:sym typeface="Arial"/>
              </a:rPr>
              <a:t>People understand the benefits of insulation in lofts but don't do it. We thought it might be future discounting (since the cost is up front and the benefit delayed) but…</a:t>
            </a:r>
            <a:endParaRPr sz="1100">
              <a:solidFill>
                <a:srgbClr val="222222"/>
              </a:solidFill>
              <a:highlight>
                <a:schemeClr val="lt1"/>
              </a:highlight>
              <a:latin typeface="Arial"/>
              <a:ea typeface="Arial"/>
              <a:cs typeface="Arial"/>
              <a:sym typeface="Arial"/>
            </a:endParaRPr>
          </a:p>
          <a:p>
            <a:pPr marL="457200" lvl="0" indent="-304800" algn="l" rtl="0">
              <a:lnSpc>
                <a:spcPct val="100000"/>
              </a:lnSpc>
              <a:spcBef>
                <a:spcPts val="0"/>
              </a:spcBef>
              <a:spcAft>
                <a:spcPts val="0"/>
              </a:spcAft>
              <a:buClr>
                <a:schemeClr val="dk1"/>
              </a:buClr>
              <a:buSzPts val="1200"/>
              <a:buFont typeface="Calibri"/>
              <a:buChar char="●"/>
            </a:pPr>
            <a:r>
              <a:rPr lang="en-GB" sz="1100">
                <a:solidFill>
                  <a:srgbClr val="222222"/>
                </a:solidFill>
                <a:highlight>
                  <a:schemeClr val="lt1"/>
                </a:highlight>
                <a:latin typeface="Arial"/>
                <a:ea typeface="Arial"/>
                <a:cs typeface="Arial"/>
                <a:sym typeface="Arial"/>
              </a:rPr>
              <a:t>The explore work showed that people view the attic as something overwhelming: they have memories they've not looked at for years in there, there's all kinds of junk they don't want to think about... and then there's the spiders.</a:t>
            </a:r>
            <a:endParaRPr sz="1100">
              <a:solidFill>
                <a:srgbClr val="222222"/>
              </a:solidFill>
              <a:highlight>
                <a:schemeClr val="lt1"/>
              </a:highlight>
              <a:latin typeface="Arial"/>
              <a:ea typeface="Arial"/>
              <a:cs typeface="Arial"/>
              <a:sym typeface="Arial"/>
            </a:endParaRPr>
          </a:p>
          <a:p>
            <a:pPr marL="457200" lvl="0" indent="-304800" algn="l" rtl="0">
              <a:lnSpc>
                <a:spcPct val="100000"/>
              </a:lnSpc>
              <a:spcBef>
                <a:spcPts val="0"/>
              </a:spcBef>
              <a:spcAft>
                <a:spcPts val="0"/>
              </a:spcAft>
              <a:buClr>
                <a:schemeClr val="dk1"/>
              </a:buClr>
              <a:buSzPts val="1200"/>
              <a:buFont typeface="Calibri"/>
              <a:buChar char="●"/>
            </a:pPr>
            <a:r>
              <a:rPr lang="en-GB" sz="1100">
                <a:solidFill>
                  <a:srgbClr val="222222"/>
                </a:solidFill>
                <a:highlight>
                  <a:schemeClr val="lt1"/>
                </a:highlight>
                <a:latin typeface="Arial"/>
                <a:ea typeface="Arial"/>
                <a:cs typeface="Arial"/>
                <a:sym typeface="Arial"/>
              </a:rPr>
              <a:t> A pilot study suggested that a more expensive service which includes help to clear the attic is more attractive.</a:t>
            </a:r>
            <a:endParaRPr sz="1100">
              <a:solidFill>
                <a:srgbClr val="222222"/>
              </a:solidFill>
              <a:highlight>
                <a:schemeClr val="lt1"/>
              </a:highlight>
              <a:latin typeface="Arial"/>
              <a:ea typeface="Arial"/>
              <a:cs typeface="Arial"/>
              <a:sym typeface="Arial"/>
            </a:endParaRPr>
          </a:p>
          <a:p>
            <a:pPr marL="457200" lvl="0" indent="-304800" algn="l" rtl="0">
              <a:lnSpc>
                <a:spcPct val="100000"/>
              </a:lnSpc>
              <a:spcBef>
                <a:spcPts val="0"/>
              </a:spcBef>
              <a:spcAft>
                <a:spcPts val="0"/>
              </a:spcAft>
              <a:buClr>
                <a:schemeClr val="dk1"/>
              </a:buClr>
              <a:buSzPts val="1200"/>
              <a:buFont typeface="Calibri"/>
              <a:buChar char="●"/>
            </a:pPr>
            <a:r>
              <a:rPr lang="en-GB" sz="1100">
                <a:solidFill>
                  <a:srgbClr val="222222"/>
                </a:solidFill>
                <a:highlight>
                  <a:schemeClr val="lt1"/>
                </a:highlight>
                <a:latin typeface="Arial"/>
                <a:ea typeface="Arial"/>
                <a:cs typeface="Arial"/>
                <a:sym typeface="Arial"/>
              </a:rPr>
              <a:t>The point here is that without this explore work a solution might have centred on making the service cheaper - but cost wasn’t the real barrier to the behaviour. </a:t>
            </a:r>
            <a:endParaRPr sz="1100">
              <a:solidFill>
                <a:srgbClr val="222222"/>
              </a:solidFill>
              <a:highlight>
                <a:schemeClr val="lt1"/>
              </a:highlight>
              <a:latin typeface="Arial"/>
              <a:ea typeface="Arial"/>
              <a:cs typeface="Arial"/>
              <a:sym typeface="Arial"/>
            </a:endParaRPr>
          </a:p>
          <a:p>
            <a:pPr marL="457200" lvl="0" indent="-304800" algn="l" rtl="0">
              <a:lnSpc>
                <a:spcPct val="100000"/>
              </a:lnSpc>
              <a:spcBef>
                <a:spcPts val="0"/>
              </a:spcBef>
              <a:spcAft>
                <a:spcPts val="0"/>
              </a:spcAft>
              <a:buClr>
                <a:schemeClr val="dk1"/>
              </a:buClr>
              <a:buSzPts val="1200"/>
              <a:buFont typeface="Calibri"/>
              <a:buChar char="●"/>
            </a:pPr>
            <a:r>
              <a:rPr lang="en-GB" sz="1100">
                <a:solidFill>
                  <a:srgbClr val="222222"/>
                </a:solidFill>
                <a:highlight>
                  <a:schemeClr val="lt1"/>
                </a:highlight>
                <a:latin typeface="Arial"/>
                <a:ea typeface="Arial"/>
                <a:cs typeface="Arial"/>
                <a:sym typeface="Arial"/>
              </a:rPr>
              <a:t>This illustrates the importance of the explore phase in diagnosing the real barriers to behaviour</a:t>
            </a:r>
            <a:endParaRPr/>
          </a:p>
          <a:p>
            <a:pPr marL="0" lvl="0" indent="0" algn="l" rtl="0">
              <a:lnSpc>
                <a:spcPct val="100000"/>
              </a:lnSpc>
              <a:spcBef>
                <a:spcPts val="0"/>
              </a:spcBef>
              <a:spcAft>
                <a:spcPts val="0"/>
              </a:spcAft>
              <a:buClr>
                <a:schemeClr val="dk1"/>
              </a:buClr>
              <a:buSzPts val="1100"/>
              <a:buFont typeface="Arial"/>
              <a:buNone/>
            </a:pPr>
            <a:endParaRPr b="1">
              <a:solidFill>
                <a:srgbClr val="00AEEF"/>
              </a:solidFill>
            </a:endParaRPr>
          </a:p>
          <a:p>
            <a:pPr marL="0" lvl="0" indent="0" algn="l" rtl="0">
              <a:lnSpc>
                <a:spcPct val="100000"/>
              </a:lnSpc>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lnSpc>
                <a:spcPct val="100000"/>
              </a:lnSpc>
              <a:spcBef>
                <a:spcPts val="0"/>
              </a:spcBef>
              <a:spcAft>
                <a:spcPts val="0"/>
              </a:spcAft>
              <a:buClr>
                <a:schemeClr val="dk1"/>
              </a:buClr>
              <a:buSzPts val="1100"/>
              <a:buFont typeface="Arial"/>
              <a:buNone/>
            </a:pPr>
            <a:r>
              <a:rPr lang="en-GB"/>
              <a:t>2 mins</a:t>
            </a:r>
            <a:endParaRPr b="1">
              <a:solidFill>
                <a:srgbClr val="00AEEF"/>
              </a:solidFill>
            </a:endParaRPr>
          </a:p>
          <a:p>
            <a:pPr marL="0" lvl="0" indent="0" algn="l" rtl="0">
              <a:lnSpc>
                <a:spcPct val="100000"/>
              </a:lnSpc>
              <a:spcBef>
                <a:spcPts val="0"/>
              </a:spcBef>
              <a:spcAft>
                <a:spcPts val="0"/>
              </a:spcAft>
              <a:buClr>
                <a:schemeClr val="dk1"/>
              </a:buClr>
              <a:buSzPts val="1100"/>
              <a:buFont typeface="Arial"/>
              <a:buNone/>
            </a:pPr>
            <a:endParaRPr b="1">
              <a:solidFill>
                <a:srgbClr val="00AEEF"/>
              </a:solidFill>
            </a:endParaRPr>
          </a:p>
          <a:p>
            <a:pPr marL="0" lvl="0" indent="0" algn="l" rtl="0">
              <a:lnSpc>
                <a:spcPct val="100000"/>
              </a:lnSpc>
              <a:spcBef>
                <a:spcPts val="0"/>
              </a:spcBef>
              <a:spcAft>
                <a:spcPts val="0"/>
              </a:spcAft>
              <a:buClr>
                <a:schemeClr val="dk1"/>
              </a:buClr>
              <a:buSzPts val="1100"/>
              <a:buFont typeface="Arial"/>
              <a:buNone/>
            </a:pPr>
            <a:r>
              <a:rPr lang="en-GB" b="1">
                <a:solidFill>
                  <a:srgbClr val="00AEEF"/>
                </a:solidFill>
              </a:rPr>
              <a:t>LINK:</a:t>
            </a:r>
            <a:endParaRPr b="1">
              <a:solidFill>
                <a:srgbClr val="00AEEF"/>
              </a:solidFill>
            </a:endParaRPr>
          </a:p>
          <a:p>
            <a:pPr marL="0" lvl="0" indent="0" algn="l" rtl="0">
              <a:spcBef>
                <a:spcPts val="0"/>
              </a:spcBef>
              <a:spcAft>
                <a:spcPts val="0"/>
              </a:spcAft>
              <a:buClr>
                <a:schemeClr val="dk1"/>
              </a:buClr>
              <a:buSzPts val="1100"/>
              <a:buFont typeface="Arial"/>
              <a:buNone/>
            </a:pPr>
            <a:r>
              <a:rPr lang="en-GB"/>
              <a:t>To next slide</a:t>
            </a:r>
            <a:endParaRPr/>
          </a:p>
          <a:p>
            <a:pPr marL="0" lvl="0" indent="0" algn="l" rtl="0">
              <a:lnSpc>
                <a:spcPct val="115000"/>
              </a:lnSpc>
              <a:spcBef>
                <a:spcPts val="1000"/>
              </a:spcBef>
              <a:spcAft>
                <a:spcPts val="0"/>
              </a:spcAft>
              <a:buClr>
                <a:schemeClr val="dk1"/>
              </a:buClr>
              <a:buSzPts val="1100"/>
              <a:buFont typeface="Arial"/>
              <a:buNone/>
            </a:pPr>
            <a:endParaRPr sz="1100" b="1">
              <a:solidFill>
                <a:srgbClr val="222222"/>
              </a:solidFill>
              <a:highlight>
                <a:schemeClr val="lt1"/>
              </a:highlight>
              <a:latin typeface="Arial"/>
              <a:ea typeface="Arial"/>
              <a:cs typeface="Arial"/>
              <a:sym typeface="Arial"/>
            </a:endParaRPr>
          </a:p>
          <a:p>
            <a:pPr marL="0" lvl="0" indent="0" algn="l" rtl="0">
              <a:lnSpc>
                <a:spcPct val="100000"/>
              </a:lnSpc>
              <a:spcBef>
                <a:spcPts val="1000"/>
              </a:spcBef>
              <a:spcAft>
                <a:spcPts val="0"/>
              </a:spcAft>
              <a:buSzPts val="1400"/>
              <a:buNone/>
            </a:pPr>
            <a:endParaRPr/>
          </a:p>
        </p:txBody>
      </p:sp>
      <p:sp>
        <p:nvSpPr>
          <p:cNvPr id="9332" name="Google Shape;9332;g91bc07d2c3_1_3927: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GB" sz="1400"/>
              <a:t>22</a:t>
            </a:fld>
            <a:endParaRPr sz="14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9"/>
        <p:cNvGrpSpPr/>
        <p:nvPr/>
      </p:nvGrpSpPr>
      <p:grpSpPr>
        <a:xfrm>
          <a:off x="0" y="0"/>
          <a:ext cx="0" cy="0"/>
          <a:chOff x="0" y="0"/>
          <a:chExt cx="0" cy="0"/>
        </a:xfrm>
      </p:grpSpPr>
      <p:sp>
        <p:nvSpPr>
          <p:cNvPr id="9340" name="Google Shape;9340;g91bc07d2c3_1_393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41" name="Google Shape;9341;g91bc07d2c3_1_3936: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a:solidFill>
                <a:srgbClr val="080000"/>
              </a:solidFill>
            </a:endParaRPr>
          </a:p>
          <a:p>
            <a:pPr marL="0" lvl="0" indent="0" algn="l" rtl="0">
              <a:spcBef>
                <a:spcPts val="0"/>
              </a:spcBef>
              <a:spcAft>
                <a:spcPts val="0"/>
              </a:spcAft>
              <a:buClr>
                <a:schemeClr val="dk1"/>
              </a:buClr>
              <a:buSzPts val="1100"/>
              <a:buFont typeface="Arial"/>
              <a:buNone/>
            </a:pPr>
            <a:r>
              <a:rPr lang="en-GB"/>
              <a:t>Introduce COM B model as a behaviour change framework we use to identify barriers to behaviour</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b="1"/>
          </a:p>
          <a:p>
            <a:pPr marL="0" lvl="0" indent="0" algn="l" rtl="0">
              <a:spcBef>
                <a:spcPts val="0"/>
              </a:spcBef>
              <a:spcAft>
                <a:spcPts val="0"/>
              </a:spcAft>
              <a:buNone/>
            </a:pPr>
            <a:r>
              <a:rPr lang="en-GB"/>
              <a:t>The COM-B model is a theoretical model which aids understanding of the </a:t>
            </a:r>
            <a:r>
              <a:rPr lang="en-GB" b="1"/>
              <a:t>barriers and facilitators of behaviour</a:t>
            </a:r>
            <a:r>
              <a:rPr lang="en-GB"/>
              <a:t>. </a:t>
            </a:r>
            <a:endParaRPr/>
          </a:p>
          <a:p>
            <a:pPr marL="0" lvl="0" indent="0" algn="l" rtl="0">
              <a:spcBef>
                <a:spcPts val="0"/>
              </a:spcBef>
              <a:spcAft>
                <a:spcPts val="0"/>
              </a:spcAft>
              <a:buNone/>
            </a:pPr>
            <a:r>
              <a:rPr lang="en-GB"/>
              <a:t>If one or more of these 3 factors are deficit then it is less likely behaviour change will occur. </a:t>
            </a:r>
            <a:endParaRPr/>
          </a:p>
          <a:p>
            <a:pPr marL="0" lvl="0" indent="0" algn="l" rtl="0">
              <a:spcBef>
                <a:spcPts val="0"/>
              </a:spcBef>
              <a:spcAft>
                <a:spcPts val="0"/>
              </a:spcAft>
              <a:buNone/>
            </a:pPr>
            <a:endParaRPr sz="1400" b="1">
              <a:latin typeface="Arial"/>
              <a:ea typeface="Arial"/>
              <a:cs typeface="Arial"/>
              <a:sym typeface="Arial"/>
            </a:endParaRPr>
          </a:p>
          <a:p>
            <a:pPr marL="0" lvl="0" indent="0" algn="l" rtl="0">
              <a:spcBef>
                <a:spcPts val="0"/>
              </a:spcBef>
              <a:spcAft>
                <a:spcPts val="0"/>
              </a:spcAft>
              <a:buNone/>
            </a:pPr>
            <a:r>
              <a:rPr lang="en-GB" b="1"/>
              <a:t>Capability </a:t>
            </a:r>
            <a:r>
              <a:rPr lang="en-GB"/>
              <a:t>refers to the </a:t>
            </a:r>
            <a:r>
              <a:rPr lang="en-GB" b="1"/>
              <a:t>skills or mental processes </a:t>
            </a:r>
            <a:r>
              <a:rPr lang="en-GB"/>
              <a:t>required to perform a behaviour </a:t>
            </a:r>
            <a:endParaRPr/>
          </a:p>
          <a:p>
            <a:pPr marL="0" lvl="0" indent="0" algn="l" rtl="0">
              <a:spcBef>
                <a:spcPts val="0"/>
              </a:spcBef>
              <a:spcAft>
                <a:spcPts val="0"/>
              </a:spcAft>
              <a:buNone/>
            </a:pPr>
            <a:r>
              <a:rPr lang="en-GB" b="1"/>
              <a:t>Opportunity</a:t>
            </a:r>
            <a:r>
              <a:rPr lang="en-GB"/>
              <a:t> refers to the</a:t>
            </a:r>
            <a:r>
              <a:rPr lang="en-GB" b="1"/>
              <a:t> physical and social environment</a:t>
            </a:r>
            <a:r>
              <a:rPr lang="en-GB"/>
              <a:t> that enables the behaviour</a:t>
            </a:r>
            <a:endParaRPr/>
          </a:p>
          <a:p>
            <a:pPr marL="0" lvl="0" indent="0" algn="l" rtl="0">
              <a:spcBef>
                <a:spcPts val="0"/>
              </a:spcBef>
              <a:spcAft>
                <a:spcPts val="0"/>
              </a:spcAft>
              <a:buNone/>
            </a:pPr>
            <a:r>
              <a:rPr lang="en-GB" b="1"/>
              <a:t>Motivation</a:t>
            </a:r>
            <a:r>
              <a:rPr lang="en-GB"/>
              <a:t> refers to the </a:t>
            </a:r>
            <a:r>
              <a:rPr lang="en-GB" b="1">
                <a:solidFill>
                  <a:srgbClr val="222222"/>
                </a:solidFill>
                <a:highlight>
                  <a:srgbClr val="FFFFFF"/>
                </a:highlight>
              </a:rPr>
              <a:t>cognitive processes</a:t>
            </a:r>
            <a:r>
              <a:rPr lang="en-GB">
                <a:solidFill>
                  <a:srgbClr val="222222"/>
                </a:solidFill>
                <a:highlight>
                  <a:srgbClr val="FFFFFF"/>
                </a:highlight>
              </a:rPr>
              <a:t> that drive the behaviour including both conscious and non-conscious decision making.</a:t>
            </a:r>
            <a:r>
              <a:rPr lang="en-GB"/>
              <a:t> </a:t>
            </a: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t>2 mins</a:t>
            </a:r>
            <a:endParaRPr b="1">
              <a:solidFill>
                <a:srgbClr val="00AEEF"/>
              </a:solidFill>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LINK:</a:t>
            </a:r>
            <a:endParaRPr b="1">
              <a:solidFill>
                <a:srgbClr val="00AEEF"/>
              </a:solidFill>
            </a:endParaRPr>
          </a:p>
          <a:p>
            <a:pPr marL="0" lvl="0" indent="0" algn="l" rtl="0">
              <a:spcBef>
                <a:spcPts val="0"/>
              </a:spcBef>
              <a:spcAft>
                <a:spcPts val="0"/>
              </a:spcAft>
              <a:buClr>
                <a:schemeClr val="dk1"/>
              </a:buClr>
              <a:buSzPts val="1400"/>
              <a:buFont typeface="Arial"/>
              <a:buNone/>
            </a:pPr>
            <a:r>
              <a:rPr lang="en-GB"/>
              <a:t>To next slide</a:t>
            </a:r>
            <a:endParaRPr/>
          </a:p>
          <a:p>
            <a:pPr marL="0" lvl="0" indent="0" algn="l" rtl="0">
              <a:lnSpc>
                <a:spcPct val="100000"/>
              </a:lnSpc>
              <a:spcBef>
                <a:spcPts val="0"/>
              </a:spcBef>
              <a:spcAft>
                <a:spcPts val="0"/>
              </a:spcAft>
              <a:buSzPts val="1400"/>
              <a:buNone/>
            </a:pPr>
            <a:endParaRPr sz="1100" b="1">
              <a:solidFill>
                <a:srgbClr val="222222"/>
              </a:solidFill>
              <a:highlight>
                <a:schemeClr val="lt1"/>
              </a:highlight>
              <a:latin typeface="Arial"/>
              <a:ea typeface="Arial"/>
              <a:cs typeface="Arial"/>
              <a:sym typeface="Arial"/>
            </a:endParaRPr>
          </a:p>
        </p:txBody>
      </p:sp>
      <p:sp>
        <p:nvSpPr>
          <p:cNvPr id="9342" name="Google Shape;9342;g91bc07d2c3_1_3936: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GB" sz="1400"/>
              <a:t>23</a:t>
            </a:fld>
            <a:endParaRPr sz="14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1"/>
        <p:cNvGrpSpPr/>
        <p:nvPr/>
      </p:nvGrpSpPr>
      <p:grpSpPr>
        <a:xfrm>
          <a:off x="0" y="0"/>
          <a:ext cx="0" cy="0"/>
          <a:chOff x="0" y="0"/>
          <a:chExt cx="0" cy="0"/>
        </a:xfrm>
      </p:grpSpPr>
      <p:sp>
        <p:nvSpPr>
          <p:cNvPr id="9362" name="Google Shape;9362;g91bc07d2c3_1_395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63" name="Google Shape;9363;g91bc07d2c3_1_3957: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a:solidFill>
                <a:srgbClr val="080000"/>
              </a:solidFill>
            </a:endParaRPr>
          </a:p>
          <a:p>
            <a:pPr marL="0" lvl="0" indent="0" algn="l" rtl="0">
              <a:spcBef>
                <a:spcPts val="0"/>
              </a:spcBef>
              <a:spcAft>
                <a:spcPts val="0"/>
              </a:spcAft>
              <a:buClr>
                <a:schemeClr val="dk1"/>
              </a:buClr>
              <a:buSzPts val="1100"/>
              <a:buFont typeface="Arial"/>
              <a:buNone/>
            </a:pPr>
            <a:r>
              <a:rPr lang="en-GB"/>
              <a:t>Talk through some common barriers  - don’t talk through all of them, give a few examples from each category</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b="1"/>
          </a:p>
          <a:p>
            <a:pPr marL="0" lvl="0" indent="0" algn="l" rtl="0">
              <a:spcBef>
                <a:spcPts val="0"/>
              </a:spcBef>
              <a:spcAft>
                <a:spcPts val="0"/>
              </a:spcAft>
              <a:buSzPts val="1100"/>
              <a:buNone/>
            </a:pPr>
            <a:r>
              <a:rPr lang="en-GB"/>
              <a:t>Here are some examples of different types of behavioural barriers within each category.</a:t>
            </a:r>
            <a:endParaRPr/>
          </a:p>
          <a:p>
            <a:pPr marL="0" lvl="0" indent="0" algn="l" rtl="0">
              <a:spcBef>
                <a:spcPts val="0"/>
              </a:spcBef>
              <a:spcAft>
                <a:spcPts val="0"/>
              </a:spcAft>
              <a:buClr>
                <a:schemeClr val="dk1"/>
              </a:buClr>
              <a:buSzPts val="1100"/>
              <a:buFont typeface="Arial"/>
              <a:buNone/>
            </a:pPr>
            <a:r>
              <a:rPr lang="en-GB"/>
              <a:t>Don’t worry about writing all of these down we’ll give you some cards / show you a tool soon to use which outlines all of these examples.</a:t>
            </a:r>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t>3 mins</a:t>
            </a:r>
            <a:endParaRPr b="1">
              <a:solidFill>
                <a:srgbClr val="00AEEF"/>
              </a:solidFill>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LINK:</a:t>
            </a:r>
            <a:endParaRPr b="1">
              <a:solidFill>
                <a:srgbClr val="00AEEF"/>
              </a:solidFill>
            </a:endParaRPr>
          </a:p>
          <a:p>
            <a:pPr marL="0" lvl="0" indent="0" algn="l" rtl="0">
              <a:spcBef>
                <a:spcPts val="0"/>
              </a:spcBef>
              <a:spcAft>
                <a:spcPts val="0"/>
              </a:spcAft>
              <a:buClr>
                <a:schemeClr val="dk1"/>
              </a:buClr>
              <a:buSzPts val="1400"/>
              <a:buFont typeface="Arial"/>
              <a:buNone/>
            </a:pPr>
            <a:r>
              <a:rPr lang="en-GB"/>
              <a:t>To next slide</a:t>
            </a:r>
            <a:endParaRPr/>
          </a:p>
          <a:p>
            <a:pPr marL="0" lvl="0" indent="0" algn="l" rtl="0">
              <a:spcBef>
                <a:spcPts val="0"/>
              </a:spcBef>
              <a:spcAft>
                <a:spcPts val="0"/>
              </a:spcAft>
              <a:buClr>
                <a:schemeClr val="dk1"/>
              </a:buClr>
              <a:buSzPts val="1400"/>
              <a:buFont typeface="Arial"/>
              <a:buNone/>
            </a:pPr>
            <a:endParaRPr sz="1100" b="1">
              <a:solidFill>
                <a:srgbClr val="222222"/>
              </a:solidFill>
              <a:highlight>
                <a:schemeClr val="lt1"/>
              </a:highlight>
              <a:latin typeface="Arial"/>
              <a:ea typeface="Arial"/>
              <a:cs typeface="Arial"/>
              <a:sym typeface="Arial"/>
            </a:endParaRPr>
          </a:p>
          <a:p>
            <a:pPr marL="0" lvl="0" indent="0" algn="l" rtl="0">
              <a:lnSpc>
                <a:spcPct val="100000"/>
              </a:lnSpc>
              <a:spcBef>
                <a:spcPts val="0"/>
              </a:spcBef>
              <a:spcAft>
                <a:spcPts val="0"/>
              </a:spcAft>
              <a:buSzPts val="1400"/>
              <a:buNone/>
            </a:pPr>
            <a:endParaRPr sz="1400">
              <a:latin typeface="Arial"/>
              <a:ea typeface="Arial"/>
              <a:cs typeface="Arial"/>
              <a:sym typeface="Arial"/>
            </a:endParaRPr>
          </a:p>
        </p:txBody>
      </p:sp>
      <p:sp>
        <p:nvSpPr>
          <p:cNvPr id="9364" name="Google Shape;9364;g91bc07d2c3_1_3957: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GB" sz="1400"/>
              <a:t>24</a:t>
            </a:fld>
            <a:endParaRPr sz="14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9"/>
        <p:cNvGrpSpPr/>
        <p:nvPr/>
      </p:nvGrpSpPr>
      <p:grpSpPr>
        <a:xfrm>
          <a:off x="0" y="0"/>
          <a:ext cx="0" cy="0"/>
          <a:chOff x="0" y="0"/>
          <a:chExt cx="0" cy="0"/>
        </a:xfrm>
      </p:grpSpPr>
      <p:sp>
        <p:nvSpPr>
          <p:cNvPr id="9380" name="Google Shape;9380;g91bc07d2c3_1_397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81" name="Google Shape;9381;g91bc07d2c3_1_3974: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a:solidFill>
                <a:srgbClr val="080000"/>
              </a:solidFill>
            </a:endParaRPr>
          </a:p>
          <a:p>
            <a:pPr marL="0" lvl="0" indent="0" algn="l" rtl="0">
              <a:spcBef>
                <a:spcPts val="0"/>
              </a:spcBef>
              <a:spcAft>
                <a:spcPts val="0"/>
              </a:spcAft>
              <a:buClr>
                <a:schemeClr val="dk1"/>
              </a:buClr>
              <a:buSzPts val="1100"/>
              <a:buFont typeface="Arial"/>
              <a:buNone/>
            </a:pPr>
            <a:r>
              <a:rPr lang="en-GB"/>
              <a:t>Talk through the different barriers identified in the antimicrobial resistance trial</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b="1"/>
          </a:p>
          <a:p>
            <a:pPr marL="0" lvl="0" indent="0" algn="l" rtl="0">
              <a:spcBef>
                <a:spcPts val="0"/>
              </a:spcBef>
              <a:spcAft>
                <a:spcPts val="0"/>
              </a:spcAft>
              <a:buClr>
                <a:schemeClr val="dk1"/>
              </a:buClr>
              <a:buSzPts val="1100"/>
              <a:buFont typeface="Arial"/>
              <a:buNone/>
            </a:pPr>
            <a:r>
              <a:rPr lang="en-GB"/>
              <a:t>We identified capability, opportunity and motivational barriers that were influencing GPs prescription behaviours</a:t>
            </a:r>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t>2mins</a:t>
            </a:r>
            <a:endParaRPr b="1">
              <a:solidFill>
                <a:srgbClr val="00AEEF"/>
              </a:solidFill>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LINK:</a:t>
            </a:r>
            <a:endParaRPr b="1">
              <a:solidFill>
                <a:srgbClr val="00AEEF"/>
              </a:solidFill>
            </a:endParaRPr>
          </a:p>
          <a:p>
            <a:pPr marL="0" lvl="0" indent="0" algn="l" rtl="0">
              <a:spcBef>
                <a:spcPts val="0"/>
              </a:spcBef>
              <a:spcAft>
                <a:spcPts val="0"/>
              </a:spcAft>
              <a:buClr>
                <a:schemeClr val="dk1"/>
              </a:buClr>
              <a:buSzPts val="1400"/>
              <a:buFont typeface="Arial"/>
              <a:buNone/>
            </a:pPr>
            <a:r>
              <a:rPr lang="en-GB"/>
              <a:t>To next slide</a:t>
            </a:r>
            <a:endParaRPr/>
          </a:p>
          <a:p>
            <a:pPr marL="0" lvl="0" indent="0" algn="l" rtl="0">
              <a:spcBef>
                <a:spcPts val="0"/>
              </a:spcBef>
              <a:spcAft>
                <a:spcPts val="0"/>
              </a:spcAft>
              <a:buClr>
                <a:schemeClr val="dk1"/>
              </a:buClr>
              <a:buSzPts val="1400"/>
              <a:buFont typeface="Arial"/>
              <a:buNone/>
            </a:pPr>
            <a:endParaRPr sz="1100" b="1">
              <a:solidFill>
                <a:srgbClr val="222222"/>
              </a:solidFill>
              <a:highlight>
                <a:schemeClr val="lt1"/>
              </a:highlight>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sz="140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SzPts val="1400"/>
              <a:buNone/>
            </a:pPr>
            <a:endParaRPr sz="1400">
              <a:latin typeface="Arial"/>
              <a:ea typeface="Arial"/>
              <a:cs typeface="Arial"/>
              <a:sym typeface="Arial"/>
            </a:endParaRPr>
          </a:p>
        </p:txBody>
      </p:sp>
      <p:sp>
        <p:nvSpPr>
          <p:cNvPr id="9382" name="Google Shape;9382;g91bc07d2c3_1_3974: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GB" sz="1400"/>
              <a:t>25</a:t>
            </a:fld>
            <a:endParaRPr sz="14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4"/>
        <p:cNvGrpSpPr/>
        <p:nvPr/>
      </p:nvGrpSpPr>
      <p:grpSpPr>
        <a:xfrm>
          <a:off x="0" y="0"/>
          <a:ext cx="0" cy="0"/>
          <a:chOff x="0" y="0"/>
          <a:chExt cx="0" cy="0"/>
        </a:xfrm>
      </p:grpSpPr>
      <p:sp>
        <p:nvSpPr>
          <p:cNvPr id="9415" name="Google Shape;9415;gdf521aab3e_0_144: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16" name="Google Shape;9416;gdf521aab3e_0_14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GB"/>
              <a:t>COM B is not always the answer and there are alternative ways of categorizing barriers - this is an example from a LOPAC project where COM B wasn’t suitable</a:t>
            </a:r>
            <a:endParaRPr/>
          </a:p>
          <a:p>
            <a:pPr marL="0" lvl="0" indent="0" algn="l" rtl="0">
              <a:spcBef>
                <a:spcPts val="0"/>
              </a:spcBef>
              <a:spcAft>
                <a:spcPts val="0"/>
              </a:spcAft>
              <a:buNone/>
            </a:pPr>
            <a:r>
              <a:rPr lang="en-GB"/>
              <a:t>An alternative way of categorizing barriers when COM-B is not a natural categorisation</a:t>
            </a:r>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8"/>
        <p:cNvGrpSpPr/>
        <p:nvPr/>
      </p:nvGrpSpPr>
      <p:grpSpPr>
        <a:xfrm>
          <a:off x="0" y="0"/>
          <a:ext cx="0" cy="0"/>
          <a:chOff x="0" y="0"/>
          <a:chExt cx="0" cy="0"/>
        </a:xfrm>
      </p:grpSpPr>
      <p:sp>
        <p:nvSpPr>
          <p:cNvPr id="9429" name="Google Shape;9429;g9723505031_2_0: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30" name="Google Shape;9430;g9723505031_2_0: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t>Give instructions for homework exercise - </a:t>
            </a:r>
            <a:r>
              <a:rPr lang="en-GB" sz="1100" u="sng">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Barrier Cards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KEY MESSAGES:</a:t>
            </a:r>
            <a:endParaRPr b="1">
              <a:solidFill>
                <a:srgbClr val="00AEEF"/>
              </a:solidFill>
            </a:endParaRPr>
          </a:p>
          <a:p>
            <a:pPr marL="457200" lvl="0" indent="-317500" algn="l" rtl="0">
              <a:spcBef>
                <a:spcPts val="0"/>
              </a:spcBef>
              <a:spcAft>
                <a:spcPts val="0"/>
              </a:spcAft>
              <a:buClr>
                <a:schemeClr val="dk1"/>
              </a:buClr>
              <a:buSzPts val="1400"/>
              <a:buChar char="●"/>
            </a:pPr>
            <a:r>
              <a:rPr lang="en-GB"/>
              <a:t>For homework you will use our BIT Barrier Tool to to identify what barriers are preventing the target behaviour from being performed.</a:t>
            </a:r>
            <a:endParaRPr/>
          </a:p>
          <a:p>
            <a:pPr marL="457200" lvl="0" indent="-317500" algn="l" rtl="0">
              <a:spcBef>
                <a:spcPts val="0"/>
              </a:spcBef>
              <a:spcAft>
                <a:spcPts val="0"/>
              </a:spcAft>
              <a:buClr>
                <a:schemeClr val="dk1"/>
              </a:buClr>
              <a:buSzPts val="1400"/>
              <a:buFont typeface="Calibri"/>
              <a:buChar char="●"/>
            </a:pPr>
            <a:r>
              <a:rPr lang="en-GB"/>
              <a:t>You can use the Behavioural Barrier cards to help you think through and categorise some potential barriers. </a:t>
            </a:r>
            <a:endParaRPr/>
          </a:p>
          <a:p>
            <a:pPr marL="457200" lvl="0" indent="-317500" algn="l" rtl="0">
              <a:lnSpc>
                <a:spcPct val="90000"/>
              </a:lnSpc>
              <a:spcBef>
                <a:spcPts val="0"/>
              </a:spcBef>
              <a:spcAft>
                <a:spcPts val="0"/>
              </a:spcAft>
              <a:buClr>
                <a:schemeClr val="dk1"/>
              </a:buClr>
              <a:buSzPts val="1400"/>
              <a:buChar char="●"/>
            </a:pPr>
            <a:r>
              <a:rPr lang="en-GB"/>
              <a:t>Fill out the </a:t>
            </a:r>
            <a:r>
              <a:rPr lang="en-GB" b="1"/>
              <a:t>Barriers</a:t>
            </a:r>
            <a:r>
              <a:rPr lang="en-GB"/>
              <a:t> section of the workbook to identify the specific barriers and enablers to the behaviours that you want to encourage or discourage</a:t>
            </a:r>
            <a:endParaRPr/>
          </a:p>
          <a:p>
            <a:pPr marL="457200" lvl="0" indent="-317500" algn="l" rtl="0">
              <a:lnSpc>
                <a:spcPct val="90000"/>
              </a:lnSpc>
              <a:spcBef>
                <a:spcPts val="0"/>
              </a:spcBef>
              <a:spcAft>
                <a:spcPts val="0"/>
              </a:spcAft>
              <a:buClr>
                <a:schemeClr val="dk1"/>
              </a:buClr>
              <a:buSzPts val="1400"/>
              <a:buChar char="●"/>
            </a:pPr>
            <a:r>
              <a:rPr lang="en-GB"/>
              <a:t>SHOW THEM WHERE YOU WANT THEM TO DO THIS VIA SCREENSHARE</a:t>
            </a:r>
            <a:endParaRPr/>
          </a:p>
          <a:p>
            <a:pPr marL="457200" lvl="0" indent="-317500" algn="l" rtl="0">
              <a:lnSpc>
                <a:spcPct val="90000"/>
              </a:lnSpc>
              <a:spcBef>
                <a:spcPts val="0"/>
              </a:spcBef>
              <a:spcAft>
                <a:spcPts val="0"/>
              </a:spcAft>
              <a:buClr>
                <a:schemeClr val="dk1"/>
              </a:buClr>
              <a:buSzPts val="1400"/>
              <a:buChar char="●"/>
            </a:pPr>
            <a:r>
              <a:rPr lang="en-GB"/>
              <a:t>It should not take more than 15 mins</a:t>
            </a:r>
            <a:endParaRPr/>
          </a:p>
          <a:p>
            <a:pPr marL="457200" lvl="0" indent="-317500" algn="l" rtl="0">
              <a:lnSpc>
                <a:spcPct val="90000"/>
              </a:lnSpc>
              <a:spcBef>
                <a:spcPts val="0"/>
              </a:spcBef>
              <a:spcAft>
                <a:spcPts val="0"/>
              </a:spcAft>
              <a:buClr>
                <a:schemeClr val="dk1"/>
              </a:buClr>
              <a:buSzPts val="1400"/>
              <a:buChar char="●"/>
            </a:pPr>
            <a:r>
              <a:rPr lang="en-GB"/>
              <a:t>I’ll demo the tool now</a:t>
            </a:r>
            <a:endParaRPr/>
          </a:p>
          <a:p>
            <a:pPr marL="0" lvl="0" indent="0" algn="l" rtl="0">
              <a:spcBef>
                <a:spcPts val="0"/>
              </a:spcBef>
              <a:spcAft>
                <a:spcPts val="0"/>
              </a:spcAft>
              <a:buNone/>
            </a:pPr>
            <a:endParaRPr/>
          </a:p>
          <a:p>
            <a:pPr marL="0" lvl="0" indent="0" algn="l" rtl="0">
              <a:spcBef>
                <a:spcPts val="0"/>
              </a:spcBef>
              <a:spcAft>
                <a:spcPts val="0"/>
              </a:spcAft>
              <a:buNone/>
            </a:pPr>
            <a:r>
              <a:rPr lang="en-GB" b="1">
                <a:solidFill>
                  <a:srgbClr val="00AEEF"/>
                </a:solidFill>
              </a:rPr>
              <a:t>WHAT TO DO:</a:t>
            </a:r>
            <a:endParaRPr b="1">
              <a:solidFill>
                <a:srgbClr val="00AEEF"/>
              </a:solidFill>
            </a:endParaRPr>
          </a:p>
          <a:p>
            <a:pPr marL="0" lvl="0" indent="0" algn="l" rtl="0">
              <a:spcBef>
                <a:spcPts val="0"/>
              </a:spcBef>
              <a:spcAft>
                <a:spcPts val="0"/>
              </a:spcAft>
              <a:buNone/>
            </a:pPr>
            <a:r>
              <a:rPr lang="en-GB"/>
              <a:t>Demo the tool</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t>10 mins </a:t>
            </a:r>
            <a:endParaRPr b="1">
              <a:solidFill>
                <a:srgbClr val="00AEEF"/>
              </a:solidFill>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LINK:</a:t>
            </a:r>
            <a:endParaRPr b="1">
              <a:solidFill>
                <a:srgbClr val="00AEEF"/>
              </a:solidFill>
            </a:endParaRPr>
          </a:p>
          <a:p>
            <a:pPr marL="0" lvl="0" indent="0" algn="l" rtl="0">
              <a:spcBef>
                <a:spcPts val="0"/>
              </a:spcBef>
              <a:spcAft>
                <a:spcPts val="0"/>
              </a:spcAft>
              <a:buNone/>
            </a:pPr>
            <a:r>
              <a:rPr lang="en-GB"/>
              <a:t>To next slide </a:t>
            </a:r>
            <a:endParaRPr b="1">
              <a:solidFill>
                <a:srgbClr val="00AEEF"/>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8"/>
        <p:cNvGrpSpPr/>
        <p:nvPr/>
      </p:nvGrpSpPr>
      <p:grpSpPr>
        <a:xfrm>
          <a:off x="0" y="0"/>
          <a:ext cx="0" cy="0"/>
          <a:chOff x="0" y="0"/>
          <a:chExt cx="0" cy="0"/>
        </a:xfrm>
      </p:grpSpPr>
      <p:sp>
        <p:nvSpPr>
          <p:cNvPr id="9649" name="Google Shape;9649;g7da7b4c78c_0_1103: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KEY MESSAGES:</a:t>
            </a:r>
            <a:endParaRPr b="1">
              <a:solidFill>
                <a:srgbClr val="00AEEF"/>
              </a:solidFill>
            </a:endParaRPr>
          </a:p>
          <a:p>
            <a:pPr marL="0" lvl="0" indent="0" algn="l" rtl="0">
              <a:lnSpc>
                <a:spcPct val="115000"/>
              </a:lnSpc>
              <a:spcBef>
                <a:spcPts val="0"/>
              </a:spcBef>
              <a:spcAft>
                <a:spcPts val="0"/>
              </a:spcAft>
              <a:buClr>
                <a:schemeClr val="dk1"/>
              </a:buClr>
              <a:buSzPts val="1100"/>
              <a:buFont typeface="Arial"/>
              <a:buNone/>
            </a:pPr>
            <a:r>
              <a:rPr lang="en-GB"/>
              <a:t>“Starting with easy...” Desire path (above)</a:t>
            </a:r>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t>30 sec</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LINK:</a:t>
            </a:r>
            <a:endParaRPr b="1">
              <a:solidFill>
                <a:srgbClr val="00AEEF"/>
              </a:solidFill>
            </a:endParaRPr>
          </a:p>
          <a:p>
            <a:pPr marL="0" lvl="0" indent="0" algn="l" rtl="0">
              <a:spcBef>
                <a:spcPts val="0"/>
              </a:spcBef>
              <a:spcAft>
                <a:spcPts val="0"/>
              </a:spcAft>
              <a:buClr>
                <a:schemeClr val="dk1"/>
              </a:buClr>
              <a:buSzPts val="1100"/>
              <a:buFont typeface="Arial"/>
              <a:buNone/>
            </a:pPr>
            <a:r>
              <a:rPr lang="en-GB"/>
              <a:t>To next slide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chemeClr val="accent2"/>
                </a:solidFill>
              </a:rPr>
              <a:t>TOTAL TIMING FOR EASY</a:t>
            </a:r>
            <a:endParaRPr b="1">
              <a:solidFill>
                <a:schemeClr val="accent2"/>
              </a:solidFill>
            </a:endParaRPr>
          </a:p>
          <a:p>
            <a:pPr marL="0" lvl="0" indent="0" algn="l" rtl="0">
              <a:spcBef>
                <a:spcPts val="0"/>
              </a:spcBef>
              <a:spcAft>
                <a:spcPts val="0"/>
              </a:spcAft>
              <a:buClr>
                <a:schemeClr val="dk1"/>
              </a:buClr>
              <a:buSzPts val="1100"/>
              <a:buFont typeface="Arial"/>
              <a:buNone/>
            </a:pPr>
            <a:r>
              <a:rPr lang="en-GB"/>
              <a:t>7.5 mins</a:t>
            </a:r>
            <a:endParaRPr/>
          </a:p>
          <a:p>
            <a:pPr marL="0" lvl="0" indent="0" algn="l" rtl="0">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9650" name="Google Shape;9650;g7da7b4c78c_0_110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1"/>
        <p:cNvGrpSpPr/>
        <p:nvPr/>
      </p:nvGrpSpPr>
      <p:grpSpPr>
        <a:xfrm>
          <a:off x="0" y="0"/>
          <a:ext cx="0" cy="0"/>
          <a:chOff x="0" y="0"/>
          <a:chExt cx="0" cy="0"/>
        </a:xfrm>
      </p:grpSpPr>
      <p:sp>
        <p:nvSpPr>
          <p:cNvPr id="9662" name="Google Shape;9662;gde6e5da9e3_0_4397:notes"/>
          <p:cNvSpPr txBox="1">
            <a:spLocks noGrp="1"/>
          </p:cNvSpPr>
          <p:nvPr>
            <p:ph type="body" idx="1"/>
          </p:nvPr>
        </p:nvSpPr>
        <p:spPr>
          <a:xfrm>
            <a:off x="701040" y="4473893"/>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KEY MESSAGES:</a:t>
            </a:r>
            <a:endParaRPr b="1">
              <a:solidFill>
                <a:srgbClr val="00AEEF"/>
              </a:solidFill>
            </a:endParaRPr>
          </a:p>
          <a:p>
            <a:pPr marL="0" lvl="0" indent="0" algn="l" rtl="0">
              <a:lnSpc>
                <a:spcPct val="115000"/>
              </a:lnSpc>
              <a:spcBef>
                <a:spcPts val="0"/>
              </a:spcBef>
              <a:spcAft>
                <a:spcPts val="0"/>
              </a:spcAft>
              <a:buNone/>
            </a:pPr>
            <a:r>
              <a:rPr lang="en-GB"/>
              <a:t>“To make a behaviour easy, we use: </a:t>
            </a:r>
            <a:endParaRPr/>
          </a:p>
          <a:p>
            <a:pPr marL="0" lvl="0" indent="0" algn="l" rtl="0">
              <a:spcBef>
                <a:spcPts val="0"/>
              </a:spcBef>
              <a:spcAft>
                <a:spcPts val="0"/>
              </a:spcAft>
              <a:buNone/>
            </a:pPr>
            <a:r>
              <a:rPr lang="en-GB" b="1"/>
              <a:t>Defaults</a:t>
            </a:r>
            <a:endParaRPr b="1"/>
          </a:p>
          <a:p>
            <a:pPr marL="457200" lvl="0" indent="-317500" algn="l" rtl="0">
              <a:spcBef>
                <a:spcPts val="0"/>
              </a:spcBef>
              <a:spcAft>
                <a:spcPts val="0"/>
              </a:spcAft>
              <a:buSzPts val="1400"/>
              <a:buChar char="●"/>
            </a:pPr>
            <a:r>
              <a:rPr lang="en-GB"/>
              <a:t>There’s a tendency for people to stick to their pre-selected defaults. For example, when you get a new phone - most likely you will not go through each individual setting and make changes. </a:t>
            </a:r>
            <a:endParaRPr/>
          </a:p>
          <a:p>
            <a:pPr marL="457200" lvl="0" indent="-317500" algn="l" rtl="0">
              <a:spcBef>
                <a:spcPts val="0"/>
              </a:spcBef>
              <a:spcAft>
                <a:spcPts val="0"/>
              </a:spcAft>
              <a:buClr>
                <a:schemeClr val="dk1"/>
              </a:buClr>
              <a:buSzPts val="1400"/>
              <a:buChar char="●"/>
            </a:pPr>
            <a:r>
              <a:rPr lang="en-GB" b="1">
                <a:solidFill>
                  <a:srgbClr val="4D4F53"/>
                </a:solidFill>
                <a:highlight>
                  <a:schemeClr val="lt1"/>
                </a:highlight>
              </a:rPr>
              <a:t>We infer that defaults have been carefully chosen and are the best thing for us - they send a signal of legitimacy</a:t>
            </a:r>
            <a:endParaRPr/>
          </a:p>
          <a:p>
            <a:pPr marL="457200" lvl="0" indent="-317500" algn="l" rtl="0">
              <a:spcBef>
                <a:spcPts val="0"/>
              </a:spcBef>
              <a:spcAft>
                <a:spcPts val="0"/>
              </a:spcAft>
              <a:buSzPts val="1400"/>
              <a:buChar char="●"/>
            </a:pPr>
            <a:r>
              <a:rPr lang="en-GB"/>
              <a:t>Google - preloaded search functions, chrome</a:t>
            </a:r>
            <a:endParaRPr/>
          </a:p>
          <a:p>
            <a:pPr marL="0" lvl="0" indent="0" algn="l" rtl="0">
              <a:spcBef>
                <a:spcPts val="0"/>
              </a:spcBef>
              <a:spcAft>
                <a:spcPts val="0"/>
              </a:spcAft>
              <a:buNone/>
            </a:pPr>
            <a:endParaRPr b="1"/>
          </a:p>
          <a:p>
            <a:pPr marL="0" lvl="0" indent="0" algn="l" rtl="0">
              <a:spcBef>
                <a:spcPts val="0"/>
              </a:spcBef>
              <a:spcAft>
                <a:spcPts val="0"/>
              </a:spcAft>
              <a:buNone/>
            </a:pPr>
            <a:r>
              <a:rPr lang="en-GB" b="1"/>
              <a:t>Friction Costs or the ‘hassle  factor’</a:t>
            </a:r>
            <a:endParaRPr/>
          </a:p>
          <a:p>
            <a:pPr marL="457200" lvl="0" indent="-304800" algn="l" rtl="0">
              <a:spcBef>
                <a:spcPts val="0"/>
              </a:spcBef>
              <a:spcAft>
                <a:spcPts val="0"/>
              </a:spcAft>
              <a:buClr>
                <a:schemeClr val="dk1"/>
              </a:buClr>
              <a:buSzPts val="1200"/>
              <a:buChar char="●"/>
            </a:pPr>
            <a:r>
              <a:rPr lang="en-GB"/>
              <a:t>Friction cost refers to the amount of effort it takes to complete a behaviour. </a:t>
            </a:r>
            <a:endParaRPr/>
          </a:p>
          <a:p>
            <a:pPr marL="457200" lvl="0" indent="-304800" algn="l" rtl="0">
              <a:spcBef>
                <a:spcPts val="0"/>
              </a:spcBef>
              <a:spcAft>
                <a:spcPts val="0"/>
              </a:spcAft>
              <a:buClr>
                <a:schemeClr val="dk1"/>
              </a:buClr>
              <a:buSzPts val="1200"/>
              <a:buChar char="●"/>
            </a:pPr>
            <a:r>
              <a:rPr lang="en-GB"/>
              <a:t>For example, there are higher friction costs to filling out the correct tax form that requires you to dig through the website to find it as opposed to being directed straight to the form you need to fill out</a:t>
            </a:r>
            <a:endParaRPr/>
          </a:p>
          <a:p>
            <a:pPr marL="457200" lvl="0" indent="-304800" algn="l" rtl="0">
              <a:spcBef>
                <a:spcPts val="0"/>
              </a:spcBef>
              <a:spcAft>
                <a:spcPts val="0"/>
              </a:spcAft>
              <a:buClr>
                <a:schemeClr val="dk1"/>
              </a:buClr>
              <a:buSzPts val="1200"/>
              <a:buChar char="●"/>
            </a:pPr>
            <a:r>
              <a:rPr lang="en-GB"/>
              <a:t>The opposite example is how little friction there is to complete a purchase on </a:t>
            </a:r>
            <a:r>
              <a:rPr lang="en-GB" b="1"/>
              <a:t>amazon -</a:t>
            </a:r>
            <a:r>
              <a:rPr lang="en-GB"/>
              <a:t> usually it only takes a few clicks due to pre-filled forms, auto-complete credit card information, etc.  (which might not be a good thing!). </a:t>
            </a:r>
            <a:endParaRPr/>
          </a:p>
          <a:p>
            <a:pPr marL="457200" lvl="0" indent="-304800" algn="l" rtl="0">
              <a:spcBef>
                <a:spcPts val="0"/>
              </a:spcBef>
              <a:spcAft>
                <a:spcPts val="0"/>
              </a:spcAft>
              <a:buClr>
                <a:schemeClr val="dk1"/>
              </a:buClr>
              <a:buSzPts val="1200"/>
              <a:buChar char="●"/>
            </a:pPr>
            <a:r>
              <a:rPr lang="en-GB"/>
              <a:t>Reducing effort required makes it more likely that people will do something </a:t>
            </a:r>
            <a:endParaRPr/>
          </a:p>
          <a:p>
            <a:pPr marL="457200" lvl="0" indent="0" algn="l" rtl="0">
              <a:spcBef>
                <a:spcPts val="0"/>
              </a:spcBef>
              <a:spcAft>
                <a:spcPts val="0"/>
              </a:spcAft>
              <a:buNone/>
            </a:pPr>
            <a:endParaRPr b="1"/>
          </a:p>
          <a:p>
            <a:pPr marL="0" lvl="0" indent="0" algn="l" rtl="0">
              <a:spcBef>
                <a:spcPts val="0"/>
              </a:spcBef>
              <a:spcAft>
                <a:spcPts val="0"/>
              </a:spcAft>
              <a:buNone/>
            </a:pPr>
            <a:r>
              <a:rPr lang="en-GB" b="1"/>
              <a:t>Simplify</a:t>
            </a:r>
            <a:endParaRPr b="1"/>
          </a:p>
          <a:p>
            <a:pPr marL="457200" lvl="0" indent="-304800" algn="l" rtl="0">
              <a:spcBef>
                <a:spcPts val="0"/>
              </a:spcBef>
              <a:spcAft>
                <a:spcPts val="0"/>
              </a:spcAft>
              <a:buClr>
                <a:schemeClr val="dk1"/>
              </a:buClr>
              <a:buSzPts val="1200"/>
              <a:buChar char="●"/>
            </a:pPr>
            <a:r>
              <a:rPr lang="en-GB"/>
              <a:t>Like I said earlier, </a:t>
            </a:r>
            <a:r>
              <a:rPr lang="en-GB" b="1"/>
              <a:t>people’s attention is limited and in high demand</a:t>
            </a:r>
            <a:r>
              <a:rPr lang="en-GB"/>
              <a:t>. I am sure we have all had the experience of opening an email only to realise its 2 pages long, and then avoiding responding for longer than you normally would. </a:t>
            </a:r>
            <a:endParaRPr/>
          </a:p>
          <a:p>
            <a:pPr marL="457200" lvl="0" indent="-304800" algn="l" rtl="0">
              <a:spcBef>
                <a:spcPts val="0"/>
              </a:spcBef>
              <a:spcAft>
                <a:spcPts val="0"/>
              </a:spcAft>
              <a:buClr>
                <a:schemeClr val="dk1"/>
              </a:buClr>
              <a:buSzPts val="1200"/>
              <a:buChar char="●"/>
            </a:pPr>
            <a:r>
              <a:rPr lang="en-GB"/>
              <a:t>Often what needs to be said can be made significantly clearer with the call for action coming at the top of your emails.</a:t>
            </a:r>
            <a:endParaRPr/>
          </a:p>
          <a:p>
            <a:pPr marL="457200" lvl="0" indent="-304800" algn="l" rtl="0">
              <a:spcBef>
                <a:spcPts val="0"/>
              </a:spcBef>
              <a:spcAft>
                <a:spcPts val="0"/>
              </a:spcAft>
              <a:buClr>
                <a:schemeClr val="dk1"/>
              </a:buClr>
              <a:buSzPts val="1200"/>
              <a:buChar char="●"/>
            </a:pPr>
            <a:r>
              <a:rPr lang="en-GB"/>
              <a:t>Making communications or messages as simple as possible often results in increased response rates to communications. </a:t>
            </a:r>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9663" name="Google Shape;9663;gde6e5da9e3_0_439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4"/>
        <p:cNvGrpSpPr/>
        <p:nvPr/>
      </p:nvGrpSpPr>
      <p:grpSpPr>
        <a:xfrm>
          <a:off x="0" y="0"/>
          <a:ext cx="0" cy="0"/>
          <a:chOff x="0" y="0"/>
          <a:chExt cx="0" cy="0"/>
        </a:xfrm>
      </p:grpSpPr>
      <p:sp>
        <p:nvSpPr>
          <p:cNvPr id="8885" name="Google Shape;8885;g10abcc2bbdc_0_66: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6" name="Google Shape;8886;g10abcc2bbdc_0_66: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chemeClr val="dk1"/>
                </a:solidFill>
              </a:rPr>
              <a:t>Introduce Target </a:t>
            </a:r>
            <a:r>
              <a:rPr lang="en-GB"/>
              <a:t>phase of methodology</a:t>
            </a:r>
            <a:endParaRPr>
              <a:solidFill>
                <a:srgbClr val="080000"/>
              </a:solidFill>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chemeClr val="dk1"/>
                </a:solidFill>
              </a:rPr>
              <a:t>The first step in conducting a successful BI project is to clearly define a goal and to understand the behaviours that you want to change to achieve this goal and what outcome you will measure.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chemeClr val="dk1"/>
                </a:solidFill>
              </a:rPr>
              <a:t>1 min</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b="1">
                <a:solidFill>
                  <a:srgbClr val="00AEEF"/>
                </a:solidFill>
              </a:rPr>
              <a:t>LINK:</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chemeClr val="dk1"/>
                </a:solidFill>
              </a:rPr>
              <a:t>To next slide</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9"/>
        <p:cNvGrpSpPr/>
        <p:nvPr/>
      </p:nvGrpSpPr>
      <p:grpSpPr>
        <a:xfrm>
          <a:off x="0" y="0"/>
          <a:ext cx="0" cy="0"/>
          <a:chOff x="0" y="0"/>
          <a:chExt cx="0" cy="0"/>
        </a:xfrm>
      </p:grpSpPr>
      <p:sp>
        <p:nvSpPr>
          <p:cNvPr id="9680" name="Google Shape;9680;g10b085525c1_0_661:notes"/>
          <p:cNvSpPr txBox="1">
            <a:spLocks noGrp="1"/>
          </p:cNvSpPr>
          <p:nvPr>
            <p:ph type="body" idx="1"/>
          </p:nvPr>
        </p:nvSpPr>
        <p:spPr>
          <a:xfrm>
            <a:off x="701040" y="4473893"/>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t>Share real life, non-BIT, example</a:t>
            </a:r>
            <a:endParaRPr b="1">
              <a:solidFill>
                <a:srgbClr val="00AEEF"/>
              </a:solidFill>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None/>
            </a:pPr>
            <a:r>
              <a:rPr lang="en-GB" b="1">
                <a:solidFill>
                  <a:srgbClr val="00AEEF"/>
                </a:solidFill>
              </a:rPr>
              <a:t>KEY MESSAGE:</a:t>
            </a:r>
            <a:endParaRPr b="1">
              <a:solidFill>
                <a:srgbClr val="00AEEF"/>
              </a:solidFill>
            </a:endParaRPr>
          </a:p>
          <a:p>
            <a:pPr marL="0" lvl="0" indent="0" algn="l" rtl="0">
              <a:spcBef>
                <a:spcPts val="0"/>
              </a:spcBef>
              <a:spcAft>
                <a:spcPts val="0"/>
              </a:spcAft>
              <a:buClr>
                <a:schemeClr val="dk1"/>
              </a:buClr>
              <a:buSzPts val="1100"/>
              <a:buFont typeface="Arial"/>
              <a:buNone/>
            </a:pPr>
            <a:r>
              <a:rPr lang="en-GB"/>
              <a:t>“Thinking EAST, how would you reduce prescribing errors in clinical setting?”</a:t>
            </a:r>
            <a:endParaRPr/>
          </a:p>
          <a:p>
            <a:pPr marL="0" lvl="0" indent="0" algn="l" rtl="0">
              <a:spcBef>
                <a:spcPts val="40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t>1  min</a:t>
            </a:r>
            <a:endParaRPr/>
          </a:p>
          <a:p>
            <a:pPr marL="0" lvl="0" indent="0" algn="l" rtl="0">
              <a:spcBef>
                <a:spcPts val="0"/>
              </a:spcBef>
              <a:spcAft>
                <a:spcPts val="0"/>
              </a:spcAft>
              <a:buNone/>
            </a:pPr>
            <a:endParaRPr/>
          </a:p>
          <a:p>
            <a:pPr marL="0" lvl="0" indent="0" algn="l" rtl="0">
              <a:spcBef>
                <a:spcPts val="0"/>
              </a:spcBef>
              <a:spcAft>
                <a:spcPts val="0"/>
              </a:spcAft>
              <a:buNone/>
            </a:pPr>
            <a:r>
              <a:rPr lang="en-GB" b="1">
                <a:solidFill>
                  <a:srgbClr val="00AEEF"/>
                </a:solidFill>
              </a:rPr>
              <a:t>LINK:</a:t>
            </a:r>
            <a:endParaRPr b="1">
              <a:solidFill>
                <a:srgbClr val="00AEEF"/>
              </a:solidFill>
            </a:endParaRPr>
          </a:p>
          <a:p>
            <a:pPr marL="0" lvl="0" indent="0" algn="l" rtl="0">
              <a:spcBef>
                <a:spcPts val="0"/>
              </a:spcBef>
              <a:spcAft>
                <a:spcPts val="0"/>
              </a:spcAft>
              <a:buClr>
                <a:schemeClr val="dk1"/>
              </a:buClr>
              <a:buSzPts val="1100"/>
              <a:buFont typeface="Arial"/>
              <a:buNone/>
            </a:pPr>
            <a:r>
              <a:rPr lang="en-GB"/>
              <a:t>To next slide</a:t>
            </a:r>
            <a:endParaRPr b="1">
              <a:solidFill>
                <a:srgbClr val="00AEEF"/>
              </a:solidFill>
            </a:endParaRPr>
          </a:p>
        </p:txBody>
      </p:sp>
      <p:sp>
        <p:nvSpPr>
          <p:cNvPr id="9681" name="Google Shape;9681;g10b085525c1_0_66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5"/>
        <p:cNvGrpSpPr/>
        <p:nvPr/>
      </p:nvGrpSpPr>
      <p:grpSpPr>
        <a:xfrm>
          <a:off x="0" y="0"/>
          <a:ext cx="0" cy="0"/>
          <a:chOff x="0" y="0"/>
          <a:chExt cx="0" cy="0"/>
        </a:xfrm>
      </p:grpSpPr>
      <p:sp>
        <p:nvSpPr>
          <p:cNvPr id="9686" name="Google Shape;9686;g10b085525c1_0_42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7" name="Google Shape;9687;g10b085525c1_0_429: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700">
                <a:latin typeface="Arial"/>
                <a:ea typeface="Arial"/>
                <a:cs typeface="Arial"/>
                <a:sym typeface="Arial"/>
              </a:rPr>
              <a:t>A large driver of the gender gap is due to part-time employees having low or no progression or pay rises compared to full-time colleagues.</a:t>
            </a:r>
            <a:endParaRPr sz="1700">
              <a:latin typeface="Arial"/>
              <a:ea typeface="Arial"/>
              <a:cs typeface="Arial"/>
              <a:sym typeface="Arial"/>
            </a:endParaRPr>
          </a:p>
          <a:p>
            <a:pPr marL="0" lvl="0" indent="0" algn="l" rtl="0">
              <a:lnSpc>
                <a:spcPct val="115000"/>
              </a:lnSpc>
              <a:spcBef>
                <a:spcPts val="1000"/>
              </a:spcBef>
              <a:spcAft>
                <a:spcPts val="0"/>
              </a:spcAft>
              <a:buNone/>
            </a:pPr>
            <a:r>
              <a:rPr lang="en-GB" sz="1700">
                <a:latin typeface="Arial"/>
                <a:ea typeface="Arial"/>
                <a:cs typeface="Arial"/>
                <a:sym typeface="Arial"/>
              </a:rPr>
              <a:t>Part-time workers are much more likely to be women</a:t>
            </a:r>
            <a:endParaRPr sz="1700">
              <a:latin typeface="Arial"/>
              <a:ea typeface="Arial"/>
              <a:cs typeface="Arial"/>
              <a:sym typeface="Arial"/>
            </a:endParaRPr>
          </a:p>
          <a:p>
            <a:pPr marL="0" lvl="0" indent="0" algn="l" rtl="0">
              <a:spcBef>
                <a:spcPts val="1000"/>
              </a:spcBef>
              <a:spcAft>
                <a:spcPts val="0"/>
              </a:spcAft>
              <a:buClr>
                <a:schemeClr val="dk1"/>
              </a:buClr>
              <a:buSzPts val="1400"/>
              <a:buFont typeface="Arial"/>
              <a:buNone/>
            </a:pPr>
            <a:r>
              <a:rPr lang="en-GB">
                <a:latin typeface="Arial"/>
                <a:ea typeface="Arial"/>
                <a:cs typeface="Arial"/>
                <a:sym typeface="Arial"/>
              </a:rPr>
              <a:t>Part-time workers have low or no progression compared to full-time colleagues: https://www.ifs.org.uk/publications/10364</a:t>
            </a:r>
            <a:endParaRPr>
              <a:latin typeface="Arial"/>
              <a:ea typeface="Arial"/>
              <a:cs typeface="Arial"/>
              <a:sym typeface="Arial"/>
            </a:endParaRPr>
          </a:p>
          <a:p>
            <a:pPr marL="0" lvl="0" indent="0" algn="l" rtl="0">
              <a:spcBef>
                <a:spcPts val="0"/>
              </a:spcBef>
              <a:spcAft>
                <a:spcPts val="0"/>
              </a:spcAft>
              <a:buClr>
                <a:schemeClr val="dk1"/>
              </a:buClr>
              <a:buSzPts val="1400"/>
              <a:buFont typeface="Arial"/>
              <a:buNone/>
            </a:pPr>
            <a:r>
              <a:rPr lang="en-GB">
                <a:latin typeface="Arial"/>
                <a:ea typeface="Arial"/>
                <a:cs typeface="Arial"/>
                <a:sym typeface="Arial"/>
              </a:rPr>
              <a:t>Women are 3x more likely to work part time as men: https://www.cipd.co.uk/Images/megatrends-report-flexible-working-1_tcm18-52769.pdf</a:t>
            </a:r>
            <a:endParaRPr sz="1700">
              <a:latin typeface="Arial"/>
              <a:ea typeface="Arial"/>
              <a:cs typeface="Arial"/>
              <a:sym typeface="Arial"/>
            </a:endParaRPr>
          </a:p>
        </p:txBody>
      </p:sp>
      <p:sp>
        <p:nvSpPr>
          <p:cNvPr id="9688" name="Google Shape;9688;g10b085525c1_0_429: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4"/>
        <p:cNvGrpSpPr/>
        <p:nvPr/>
      </p:nvGrpSpPr>
      <p:grpSpPr>
        <a:xfrm>
          <a:off x="0" y="0"/>
          <a:ext cx="0" cy="0"/>
          <a:chOff x="0" y="0"/>
          <a:chExt cx="0" cy="0"/>
        </a:xfrm>
      </p:grpSpPr>
      <p:sp>
        <p:nvSpPr>
          <p:cNvPr id="9695" name="Google Shape;9695;g10b085525c1_0_215: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96" name="Google Shape;9696;g10b085525c1_0_215: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sz="1200">
                <a:solidFill>
                  <a:schemeClr val="dk1"/>
                </a:solidFill>
              </a:rPr>
              <a:t>Initial quantitative data diagnosis showed that, relative to full-time employees, part-time employees were 35% less likely to apply for promotions, received raises that were 1.1% lower, and received lower scores on performance and potential to progress metrics. </a:t>
            </a:r>
            <a:endParaRPr sz="1200">
              <a:solidFill>
                <a:schemeClr val="dk1"/>
              </a:solidFill>
            </a:endParaRPr>
          </a:p>
          <a:p>
            <a:pPr marL="0" lvl="0" indent="0" algn="l" rtl="0">
              <a:spcBef>
                <a:spcPts val="1200"/>
              </a:spcBef>
              <a:spcAft>
                <a:spcPts val="0"/>
              </a:spcAft>
              <a:buClr>
                <a:schemeClr val="dk1"/>
              </a:buClr>
              <a:buSzPts val="1100"/>
              <a:buFont typeface="Arial"/>
              <a:buNone/>
            </a:pPr>
            <a:r>
              <a:rPr lang="en-GB" sz="1200">
                <a:solidFill>
                  <a:schemeClr val="dk1"/>
                </a:solidFill>
              </a:rPr>
              <a:t>We also conducted interviews with 25 managers and employees at Zurich. These suggested that part-time employees at Zurich lacked clear progression paths – they tended to think they were unable to progress without increasing working hours, often because jobs are not explicitly advertised as being open to part-time work patterns. This, alongside a perceived lack of senior role models, seemed to harm career aspirations. </a:t>
            </a:r>
            <a:endParaRPr sz="1200">
              <a:solidFill>
                <a:schemeClr val="dk1"/>
              </a:solidFill>
            </a:endParaRPr>
          </a:p>
          <a:p>
            <a:pPr marL="0" lvl="0" indent="0" algn="l" rtl="0">
              <a:spcBef>
                <a:spcPts val="1200"/>
              </a:spcBef>
              <a:spcAft>
                <a:spcPts val="0"/>
              </a:spcAft>
              <a:buClr>
                <a:schemeClr val="dk1"/>
              </a:buClr>
              <a:buSzPts val="1100"/>
              <a:buFont typeface="Arial"/>
              <a:buNone/>
            </a:pPr>
            <a:r>
              <a:rPr lang="en-GB" sz="1200">
                <a:solidFill>
                  <a:schemeClr val="dk1"/>
                </a:solidFill>
              </a:rPr>
              <a:t>Our interviews also suggested that there was some stigma around working part-time, related to perceptions of commitment of part-time employees, and employees feared being judged for seeking to reduce their working hours. In addition, managers and employees saw part-time work as a privilege, rather than a right.</a:t>
            </a:r>
            <a:endParaRPr sz="1200">
              <a:solidFill>
                <a:schemeClr val="dk1"/>
              </a:solidFill>
            </a:endParaRPr>
          </a:p>
          <a:p>
            <a:pPr marL="0" lvl="0" indent="0" algn="l" rtl="0">
              <a:lnSpc>
                <a:spcPct val="115000"/>
              </a:lnSpc>
              <a:spcBef>
                <a:spcPts val="1200"/>
              </a:spcBef>
              <a:spcAft>
                <a:spcPts val="0"/>
              </a:spcAft>
              <a:buNone/>
            </a:pPr>
            <a:r>
              <a:rPr lang="en-GB" sz="1200">
                <a:solidFill>
                  <a:schemeClr val="dk1"/>
                </a:solidFill>
              </a:rPr>
              <a:t>Therefore, the intervention focused </a:t>
            </a:r>
            <a:r>
              <a:rPr lang="en-GB" sz="1200" b="1">
                <a:solidFill>
                  <a:schemeClr val="dk1"/>
                </a:solidFill>
              </a:rPr>
              <a:t>on normalising flexible working </a:t>
            </a:r>
            <a:r>
              <a:rPr lang="en-GB" sz="1200">
                <a:solidFill>
                  <a:schemeClr val="dk1"/>
                </a:solidFill>
              </a:rPr>
              <a:t>and comprised: </a:t>
            </a:r>
            <a:endParaRPr sz="1200">
              <a:solidFill>
                <a:schemeClr val="dk1"/>
              </a:solidFill>
            </a:endParaRPr>
          </a:p>
          <a:p>
            <a:pPr marL="927100" lvl="1" indent="-228600" algn="l" rtl="0">
              <a:lnSpc>
                <a:spcPct val="115000"/>
              </a:lnSpc>
              <a:spcBef>
                <a:spcPts val="1000"/>
              </a:spcBef>
              <a:spcAft>
                <a:spcPts val="0"/>
              </a:spcAft>
              <a:buClr>
                <a:schemeClr val="dk1"/>
              </a:buClr>
              <a:buSzPts val="1200"/>
              <a:buNone/>
            </a:pPr>
            <a:r>
              <a:rPr lang="en-GB" sz="1200" b="1">
                <a:solidFill>
                  <a:schemeClr val="dk1"/>
                </a:solidFill>
              </a:rPr>
              <a:t>changing the default</a:t>
            </a:r>
            <a:r>
              <a:rPr lang="en-GB" sz="1200">
                <a:solidFill>
                  <a:schemeClr val="dk1"/>
                </a:solidFill>
              </a:rPr>
              <a:t> for advertising all vacancies to be available on a part-time and/or job-share basis</a:t>
            </a:r>
            <a:endParaRPr sz="1200">
              <a:solidFill>
                <a:schemeClr val="dk1"/>
              </a:solidFill>
            </a:endParaRPr>
          </a:p>
          <a:p>
            <a:pPr marL="927100" lvl="1" indent="-228600" algn="l" rtl="0">
              <a:lnSpc>
                <a:spcPct val="115000"/>
              </a:lnSpc>
              <a:spcBef>
                <a:spcPts val="1000"/>
              </a:spcBef>
              <a:spcAft>
                <a:spcPts val="0"/>
              </a:spcAft>
              <a:buClr>
                <a:schemeClr val="dk1"/>
              </a:buClr>
              <a:buSzPts val="1200"/>
              <a:buNone/>
            </a:pPr>
            <a:r>
              <a:rPr lang="en-GB" sz="1200">
                <a:solidFill>
                  <a:schemeClr val="dk1"/>
                </a:solidFill>
              </a:rPr>
              <a:t>including these options in the </a:t>
            </a:r>
            <a:r>
              <a:rPr lang="en-GB" sz="1200" b="1">
                <a:solidFill>
                  <a:schemeClr val="dk1"/>
                </a:solidFill>
              </a:rPr>
              <a:t>job title line</a:t>
            </a:r>
            <a:r>
              <a:rPr lang="en-GB" sz="1200">
                <a:solidFill>
                  <a:schemeClr val="dk1"/>
                </a:solidFill>
              </a:rPr>
              <a:t> and adding an ‘inclusive’ statement</a:t>
            </a:r>
            <a:endParaRPr sz="1200">
              <a:solidFill>
                <a:schemeClr val="dk1"/>
              </a:solidFill>
            </a:endParaRPr>
          </a:p>
          <a:p>
            <a:pPr marL="927100" lvl="1" indent="-228600" algn="l" rtl="0">
              <a:lnSpc>
                <a:spcPct val="115000"/>
              </a:lnSpc>
              <a:spcBef>
                <a:spcPts val="1000"/>
              </a:spcBef>
              <a:spcAft>
                <a:spcPts val="1000"/>
              </a:spcAft>
              <a:buClr>
                <a:schemeClr val="dk1"/>
              </a:buClr>
              <a:buSzPts val="1200"/>
              <a:buNone/>
            </a:pPr>
            <a:r>
              <a:rPr lang="en-GB" sz="1200">
                <a:solidFill>
                  <a:schemeClr val="dk1"/>
                </a:solidFill>
              </a:rPr>
              <a:t>Making training about how to offer flexible roles to </a:t>
            </a:r>
            <a:r>
              <a:rPr lang="en-GB" sz="1200" b="1">
                <a:solidFill>
                  <a:schemeClr val="dk1"/>
                </a:solidFill>
              </a:rPr>
              <a:t>hiring managers</a:t>
            </a:r>
            <a:r>
              <a:rPr lang="en-GB" sz="1200">
                <a:solidFill>
                  <a:schemeClr val="dk1"/>
                </a:solidFill>
              </a:rPr>
              <a:t> and other relevant stakeholders</a:t>
            </a:r>
            <a:endParaRPr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9"/>
        <p:cNvGrpSpPr/>
        <p:nvPr/>
      </p:nvGrpSpPr>
      <p:grpSpPr>
        <a:xfrm>
          <a:off x="0" y="0"/>
          <a:ext cx="0" cy="0"/>
          <a:chOff x="0" y="0"/>
          <a:chExt cx="0" cy="0"/>
        </a:xfrm>
      </p:grpSpPr>
      <p:sp>
        <p:nvSpPr>
          <p:cNvPr id="9710" name="Google Shape;9710;g10b085525c1_0_438: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11" name="Google Shape;9711;g10b085525c1_0_438: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2"/>
        <p:cNvGrpSpPr/>
        <p:nvPr/>
      </p:nvGrpSpPr>
      <p:grpSpPr>
        <a:xfrm>
          <a:off x="0" y="0"/>
          <a:ext cx="0" cy="0"/>
          <a:chOff x="0" y="0"/>
          <a:chExt cx="0" cy="0"/>
        </a:xfrm>
      </p:grpSpPr>
      <p:sp>
        <p:nvSpPr>
          <p:cNvPr id="9723" name="Google Shape;9723;g10b085525c1_0_450: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24" name="Google Shape;9724;g10b085525c1_0_450: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6"/>
        <p:cNvGrpSpPr/>
        <p:nvPr/>
      </p:nvGrpSpPr>
      <p:grpSpPr>
        <a:xfrm>
          <a:off x="0" y="0"/>
          <a:ext cx="0" cy="0"/>
          <a:chOff x="0" y="0"/>
          <a:chExt cx="0" cy="0"/>
        </a:xfrm>
      </p:grpSpPr>
      <p:sp>
        <p:nvSpPr>
          <p:cNvPr id="9787" name="Google Shape;9787;ge6446bea92_1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88" name="Google Shape;9788;ge6446bea92_1_0:notes"/>
          <p:cNvSpPr txBox="1">
            <a:spLocks noGrp="1"/>
          </p:cNvSpPr>
          <p:nvPr>
            <p:ph type="body" idx="1"/>
          </p:nvPr>
        </p:nvSpPr>
        <p:spPr>
          <a:xfrm>
            <a:off x="701040" y="4415790"/>
            <a:ext cx="5608200" cy="4183500"/>
          </a:xfrm>
          <a:prstGeom prst="rect">
            <a:avLst/>
          </a:prstGeom>
          <a:noFill/>
          <a:ln>
            <a:noFill/>
          </a:ln>
        </p:spPr>
        <p:txBody>
          <a:bodyPr spcFirstLastPara="1" wrap="square" lIns="93275" tIns="46625" rIns="93275" bIns="466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b="1">
                <a:solidFill>
                  <a:srgbClr val="00AEEF"/>
                </a:solidFill>
              </a:rPr>
              <a:t>KEY MESSAGES:</a:t>
            </a:r>
            <a:endParaRPr>
              <a:solidFill>
                <a:schemeClr val="dk1"/>
              </a:solidFill>
            </a:endParaRPr>
          </a:p>
          <a:p>
            <a:pPr marL="0" lvl="0" indent="0" algn="l" rtl="0">
              <a:lnSpc>
                <a:spcPct val="100000"/>
              </a:lnSpc>
              <a:spcBef>
                <a:spcPts val="0"/>
              </a:spcBef>
              <a:spcAft>
                <a:spcPts val="0"/>
              </a:spcAft>
              <a:buSzPts val="1400"/>
              <a:buNone/>
            </a:pPr>
            <a:r>
              <a:rPr lang="en-GB"/>
              <a:t>In 1952 the scientist that discovered the cure for TB won a Nobel prize. 50 years later it still kills more than a million people because of low adherence to the medication. As a result, WHO recommended that people are observed taking their medication. In Moldova this means people had to travel to a clinic every day and take their pills in front of a TB nurse.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b="1">
                <a:solidFill>
                  <a:srgbClr val="00AEEF"/>
                </a:solidFill>
              </a:rPr>
              <a:t>TIMING:</a:t>
            </a:r>
            <a:endParaRPr b="1">
              <a:solidFill>
                <a:srgbClr val="00AEEF"/>
              </a:solidFill>
            </a:endParaRPr>
          </a:p>
          <a:p>
            <a:pPr marL="0" lvl="0" indent="0" algn="l" rtl="0">
              <a:lnSpc>
                <a:spcPct val="100000"/>
              </a:lnSpc>
              <a:spcBef>
                <a:spcPts val="0"/>
              </a:spcBef>
              <a:spcAft>
                <a:spcPts val="0"/>
              </a:spcAft>
              <a:buClr>
                <a:schemeClr val="dk1"/>
              </a:buClr>
              <a:buSzPts val="1100"/>
              <a:buFont typeface="Arial"/>
              <a:buNone/>
            </a:pPr>
            <a:r>
              <a:rPr lang="en-GB"/>
              <a:t>1 min</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2"/>
        <p:cNvGrpSpPr/>
        <p:nvPr/>
      </p:nvGrpSpPr>
      <p:grpSpPr>
        <a:xfrm>
          <a:off x="0" y="0"/>
          <a:ext cx="0" cy="0"/>
          <a:chOff x="0" y="0"/>
          <a:chExt cx="0" cy="0"/>
        </a:xfrm>
      </p:grpSpPr>
      <p:sp>
        <p:nvSpPr>
          <p:cNvPr id="9793" name="Google Shape;9793;ge6446bea92_1_5: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94" name="Google Shape;9794;ge6446bea92_1_5:notes"/>
          <p:cNvSpPr txBox="1">
            <a:spLocks noGrp="1"/>
          </p:cNvSpPr>
          <p:nvPr>
            <p:ph type="body" idx="1"/>
          </p:nvPr>
        </p:nvSpPr>
        <p:spPr>
          <a:xfrm>
            <a:off x="701040" y="4415790"/>
            <a:ext cx="5608200" cy="4183500"/>
          </a:xfrm>
          <a:prstGeom prst="rect">
            <a:avLst/>
          </a:prstGeom>
          <a:noFill/>
          <a:ln>
            <a:noFill/>
          </a:ln>
        </p:spPr>
        <p:txBody>
          <a:bodyPr spcFirstLastPara="1" wrap="square" lIns="93275" tIns="46625" rIns="93275" bIns="46625" anchor="t" anchorCtr="0">
            <a:noAutofit/>
          </a:bodyPr>
          <a:lstStyle/>
          <a:p>
            <a:pPr marL="0" lvl="0" indent="0" algn="l" rtl="0">
              <a:lnSpc>
                <a:spcPct val="100000"/>
              </a:lnSpc>
              <a:spcBef>
                <a:spcPts val="0"/>
              </a:spcBef>
              <a:spcAft>
                <a:spcPts val="0"/>
              </a:spcAft>
              <a:buSzPts val="1400"/>
              <a:buNone/>
            </a:pPr>
            <a:r>
              <a:rPr lang="en-GB" b="1">
                <a:solidFill>
                  <a:srgbClr val="00AEEF"/>
                </a:solidFill>
              </a:rPr>
              <a:t>KEY MESSAGES:</a:t>
            </a:r>
            <a:endParaRPr/>
          </a:p>
          <a:p>
            <a:pPr marL="0" lvl="0" indent="0" algn="l" rtl="0">
              <a:lnSpc>
                <a:spcPct val="100000"/>
              </a:lnSpc>
              <a:spcBef>
                <a:spcPts val="0"/>
              </a:spcBef>
              <a:spcAft>
                <a:spcPts val="0"/>
              </a:spcAft>
              <a:buSzPts val="1400"/>
              <a:buNone/>
            </a:pPr>
            <a:r>
              <a:rPr lang="en-GB"/>
              <a:t>So, we offered TB patients an easier way to carry out their observed treatment - via video.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30s</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0"/>
        <p:cNvGrpSpPr/>
        <p:nvPr/>
      </p:nvGrpSpPr>
      <p:grpSpPr>
        <a:xfrm>
          <a:off x="0" y="0"/>
          <a:ext cx="0" cy="0"/>
          <a:chOff x="0" y="0"/>
          <a:chExt cx="0" cy="0"/>
        </a:xfrm>
      </p:grpSpPr>
      <p:sp>
        <p:nvSpPr>
          <p:cNvPr id="9801" name="Google Shape;9801;g7da7b4c78c_0_366: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KEY MESSAGES:</a:t>
            </a:r>
            <a:endParaRPr b="1">
              <a:solidFill>
                <a:srgbClr val="00AEEF"/>
              </a:solidFill>
            </a:endParaRPr>
          </a:p>
          <a:p>
            <a:pPr marL="0" lvl="0" indent="0" algn="l" rtl="0">
              <a:lnSpc>
                <a:spcPct val="115000"/>
              </a:lnSpc>
              <a:spcBef>
                <a:spcPts val="0"/>
              </a:spcBef>
              <a:spcAft>
                <a:spcPts val="0"/>
              </a:spcAft>
              <a:buClr>
                <a:schemeClr val="dk1"/>
              </a:buClr>
              <a:buSzPts val="1100"/>
              <a:buFont typeface="Arial"/>
              <a:buNone/>
            </a:pPr>
            <a:r>
              <a:rPr lang="en-GB"/>
              <a:t>“Next we’ll look at making an example attractive...”</a:t>
            </a:r>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t>30 sec</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LINK:</a:t>
            </a:r>
            <a:endParaRPr b="1">
              <a:solidFill>
                <a:srgbClr val="00AEEF"/>
              </a:solidFill>
            </a:endParaRPr>
          </a:p>
          <a:p>
            <a:pPr marL="0" lvl="0" indent="0" algn="l" rtl="0">
              <a:spcBef>
                <a:spcPts val="0"/>
              </a:spcBef>
              <a:spcAft>
                <a:spcPts val="0"/>
              </a:spcAft>
              <a:buClr>
                <a:schemeClr val="dk1"/>
              </a:buClr>
              <a:buSzPts val="1100"/>
              <a:buFont typeface="Arial"/>
              <a:buNone/>
            </a:pPr>
            <a:r>
              <a:rPr lang="en-GB"/>
              <a:t>To next slide</a:t>
            </a:r>
            <a:endParaRPr>
              <a:solidFill>
                <a:srgbClr val="222222"/>
              </a:solidFill>
              <a:highlight>
                <a:schemeClr val="lt1"/>
              </a:highlight>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chemeClr val="accent2"/>
                </a:solidFill>
              </a:rPr>
              <a:t>TOTAL TIMING FOR ATTRACTIVE</a:t>
            </a:r>
            <a:endParaRPr b="1">
              <a:solidFill>
                <a:schemeClr val="accent2"/>
              </a:solidFill>
            </a:endParaRPr>
          </a:p>
          <a:p>
            <a:pPr marL="0" lvl="0" indent="0" algn="l" rtl="0">
              <a:spcBef>
                <a:spcPts val="0"/>
              </a:spcBef>
              <a:spcAft>
                <a:spcPts val="0"/>
              </a:spcAft>
              <a:buClr>
                <a:schemeClr val="dk1"/>
              </a:buClr>
              <a:buSzPts val="1100"/>
              <a:buFont typeface="Arial"/>
              <a:buNone/>
            </a:pPr>
            <a:r>
              <a:rPr lang="en-GB"/>
              <a:t>10 mins</a:t>
            </a:r>
            <a:endParaRPr/>
          </a:p>
        </p:txBody>
      </p:sp>
      <p:sp>
        <p:nvSpPr>
          <p:cNvPr id="9802" name="Google Shape;9802;g7da7b4c78c_0_36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1"/>
        <p:cNvGrpSpPr/>
        <p:nvPr/>
      </p:nvGrpSpPr>
      <p:grpSpPr>
        <a:xfrm>
          <a:off x="0" y="0"/>
          <a:ext cx="0" cy="0"/>
          <a:chOff x="0" y="0"/>
          <a:chExt cx="0" cy="0"/>
        </a:xfrm>
      </p:grpSpPr>
      <p:sp>
        <p:nvSpPr>
          <p:cNvPr id="9812" name="Google Shape;9812;gde6e5da9e3_0_4706:notes"/>
          <p:cNvSpPr txBox="1">
            <a:spLocks noGrp="1"/>
          </p:cNvSpPr>
          <p:nvPr>
            <p:ph type="body" idx="1"/>
          </p:nvPr>
        </p:nvSpPr>
        <p:spPr>
          <a:xfrm>
            <a:off x="701040" y="4473893"/>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KEY MESSAGES:</a:t>
            </a:r>
            <a:endParaRPr b="1">
              <a:solidFill>
                <a:srgbClr val="00AEEF"/>
              </a:solidFill>
            </a:endParaRPr>
          </a:p>
          <a:p>
            <a:pPr marL="0" lvl="0" indent="0" algn="l" rtl="0">
              <a:spcBef>
                <a:spcPts val="0"/>
              </a:spcBef>
              <a:spcAft>
                <a:spcPts val="0"/>
              </a:spcAft>
              <a:buClr>
                <a:schemeClr val="dk1"/>
              </a:buClr>
              <a:buSzPts val="1100"/>
              <a:buFont typeface="Arial"/>
              <a:buNone/>
            </a:pPr>
            <a:r>
              <a:rPr lang="en-GB" b="1"/>
              <a:t>Attract attention</a:t>
            </a:r>
            <a:endParaRPr/>
          </a:p>
          <a:p>
            <a:pPr marL="457200" lvl="0" indent="-304800" algn="l" rtl="0">
              <a:spcBef>
                <a:spcPts val="0"/>
              </a:spcBef>
              <a:spcAft>
                <a:spcPts val="0"/>
              </a:spcAft>
              <a:buClr>
                <a:schemeClr val="dk1"/>
              </a:buClr>
              <a:buSzPts val="1200"/>
              <a:buFont typeface="Calibri"/>
              <a:buChar char="●"/>
            </a:pPr>
            <a:r>
              <a:rPr lang="en-GB"/>
              <a:t>Behavioural scientists use the term ‘salience’ to refer to people’s tendency to pay attention to stimuli that are novel, simple and accessible. </a:t>
            </a:r>
            <a:endParaRPr/>
          </a:p>
          <a:p>
            <a:pPr marL="457200" lvl="0" indent="-304800" algn="l" rtl="0">
              <a:spcBef>
                <a:spcPts val="0"/>
              </a:spcBef>
              <a:spcAft>
                <a:spcPts val="0"/>
              </a:spcAft>
              <a:buClr>
                <a:schemeClr val="dk1"/>
              </a:buClr>
              <a:buSzPts val="1200"/>
              <a:buFont typeface="Calibri"/>
              <a:buChar char="●"/>
            </a:pPr>
            <a:r>
              <a:rPr lang="en-GB"/>
              <a:t>For example, we found people were more likely to respond to the </a:t>
            </a:r>
            <a:r>
              <a:rPr lang="en-GB" b="1"/>
              <a:t>Irish Revenue when a handwritten post-it note was placed on the envelopes</a:t>
            </a:r>
            <a:r>
              <a:rPr lang="en-GB"/>
              <a:t>. </a:t>
            </a:r>
            <a:endParaRPr/>
          </a:p>
          <a:p>
            <a:pPr marL="457200" lvl="0" indent="-304800" algn="l" rtl="0">
              <a:spcBef>
                <a:spcPts val="0"/>
              </a:spcBef>
              <a:spcAft>
                <a:spcPts val="0"/>
              </a:spcAft>
              <a:buClr>
                <a:schemeClr val="dk1"/>
              </a:buClr>
              <a:buSzPts val="1200"/>
              <a:buFont typeface="Calibri"/>
              <a:buChar char="●"/>
            </a:pPr>
            <a:r>
              <a:rPr lang="en-GB">
                <a:solidFill>
                  <a:srgbClr val="4D4F53"/>
                </a:solidFill>
              </a:rPr>
              <a:t>If you want someone to pay attention you need to design messages in a way that draws attention forwards. Use images, color or personalisation.  </a:t>
            </a:r>
            <a:endParaRPr/>
          </a:p>
          <a:p>
            <a:pPr marL="45720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endParaRPr b="1"/>
          </a:p>
          <a:p>
            <a:pPr marL="457200" lvl="0" indent="-304800" algn="l" rtl="0">
              <a:spcBef>
                <a:spcPts val="0"/>
              </a:spcBef>
              <a:spcAft>
                <a:spcPts val="0"/>
              </a:spcAft>
              <a:buClr>
                <a:schemeClr val="dk1"/>
              </a:buClr>
              <a:buSzPts val="1200"/>
              <a:buFont typeface="Calibri"/>
              <a:buChar char="●"/>
            </a:pPr>
            <a:r>
              <a:rPr lang="en-GB" b="1"/>
              <a:t>People are more likely to respond or read something that feels personally relevant or addressed.</a:t>
            </a:r>
            <a:r>
              <a:rPr lang="en-GB"/>
              <a:t> By including something as simple as someone’s name in a generic communication, we can increase response rates. </a:t>
            </a:r>
            <a:endParaRPr/>
          </a:p>
          <a:p>
            <a:pPr marL="0" lvl="0" indent="0" algn="l" rtl="0">
              <a:spcBef>
                <a:spcPts val="0"/>
              </a:spcBef>
              <a:spcAft>
                <a:spcPts val="0"/>
              </a:spcAft>
              <a:buClr>
                <a:schemeClr val="dk1"/>
              </a:buClr>
              <a:buSzPts val="1100"/>
              <a:buFont typeface="Arial"/>
              <a:buNone/>
            </a:pPr>
            <a:endParaRPr/>
          </a:p>
          <a:p>
            <a:pPr marL="457200" lvl="0" indent="-304800" algn="l" rtl="0">
              <a:spcBef>
                <a:spcPts val="0"/>
              </a:spcBef>
              <a:spcAft>
                <a:spcPts val="0"/>
              </a:spcAft>
              <a:buClr>
                <a:schemeClr val="dk1"/>
              </a:buClr>
              <a:buSzPts val="1200"/>
              <a:buFont typeface="Calibri"/>
              <a:buChar char="●"/>
            </a:pPr>
            <a:r>
              <a:rPr lang="en-GB" b="1"/>
              <a:t>(Traditional incentives you might think of) Incentives </a:t>
            </a:r>
            <a:r>
              <a:rPr lang="en-GB"/>
              <a:t>- consider financial, non-financial, group incentives. </a:t>
            </a:r>
            <a:endParaRPr b="1">
              <a:solidFill>
                <a:srgbClr val="00AEEF"/>
              </a:solidFill>
            </a:endParaRPr>
          </a:p>
          <a:p>
            <a:pPr marL="0" lvl="0" indent="0" algn="l" rtl="0">
              <a:spcBef>
                <a:spcPts val="0"/>
              </a:spcBef>
              <a:spcAft>
                <a:spcPts val="0"/>
              </a:spcAft>
              <a:buClr>
                <a:schemeClr val="dk1"/>
              </a:buClr>
              <a:buSzPts val="1100"/>
              <a:buFont typeface="Arial"/>
              <a:buNone/>
            </a:pPr>
            <a:endParaRPr b="1">
              <a:solidFill>
                <a:srgbClr val="00AEEF"/>
              </a:solidFill>
            </a:endParaRPr>
          </a:p>
        </p:txBody>
      </p:sp>
      <p:sp>
        <p:nvSpPr>
          <p:cNvPr id="9813" name="Google Shape;9813;gde6e5da9e3_0_470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0"/>
        <p:cNvGrpSpPr/>
        <p:nvPr/>
      </p:nvGrpSpPr>
      <p:grpSpPr>
        <a:xfrm>
          <a:off x="0" y="0"/>
          <a:ext cx="0" cy="0"/>
          <a:chOff x="0" y="0"/>
          <a:chExt cx="0" cy="0"/>
        </a:xfrm>
      </p:grpSpPr>
      <p:sp>
        <p:nvSpPr>
          <p:cNvPr id="9831" name="Google Shape;9831;g6f04d5632c_1_655: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2" name="Google Shape;9832;g6f04d5632c_1_655: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9"/>
        <p:cNvGrpSpPr/>
        <p:nvPr/>
      </p:nvGrpSpPr>
      <p:grpSpPr>
        <a:xfrm>
          <a:off x="0" y="0"/>
          <a:ext cx="0" cy="0"/>
          <a:chOff x="0" y="0"/>
          <a:chExt cx="0" cy="0"/>
        </a:xfrm>
      </p:grpSpPr>
      <p:sp>
        <p:nvSpPr>
          <p:cNvPr id="8950" name="Google Shape;8950;gde6e5da9e3_0_154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1" name="Google Shape;8951;gde6e5da9e3_0_1549: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t>The first step of Target is to agree a high level goal to work on</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t>10 sec</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8952" name="Google Shape;8952;gde6e5da9e3_0_1549: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7"/>
        <p:cNvGrpSpPr/>
        <p:nvPr/>
      </p:nvGrpSpPr>
      <p:grpSpPr>
        <a:xfrm>
          <a:off x="0" y="0"/>
          <a:ext cx="0" cy="0"/>
          <a:chOff x="0" y="0"/>
          <a:chExt cx="0" cy="0"/>
        </a:xfrm>
      </p:grpSpPr>
      <p:sp>
        <p:nvSpPr>
          <p:cNvPr id="9848" name="Google Shape;9848;g10b085525c1_0_131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9" name="Google Shape;9849;g10b085525c1_0_1311: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850" name="Google Shape;9850;g10b085525c1_0_1311: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4"/>
        <p:cNvGrpSpPr/>
        <p:nvPr/>
      </p:nvGrpSpPr>
      <p:grpSpPr>
        <a:xfrm>
          <a:off x="0" y="0"/>
          <a:ext cx="0" cy="0"/>
          <a:chOff x="0" y="0"/>
          <a:chExt cx="0" cy="0"/>
        </a:xfrm>
      </p:grpSpPr>
      <p:sp>
        <p:nvSpPr>
          <p:cNvPr id="9855" name="Google Shape;9855;g10b085525c1_0_129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56" name="Google Shape;9856;g10b085525c1_0_1299: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t>N = 37,761 split across all conditions. People contacted were women who were due for their first breast screen in Victoria in 2013 and 2014, who hadn’t responded to the two previous invitations.</a:t>
            </a:r>
            <a:endParaRPr/>
          </a:p>
          <a:p>
            <a:pPr marL="0" lvl="0" indent="0" algn="l" rtl="0">
              <a:lnSpc>
                <a:spcPct val="115000"/>
              </a:lnSpc>
              <a:spcBef>
                <a:spcPts val="0"/>
              </a:spcBef>
              <a:spcAft>
                <a:spcPts val="0"/>
              </a:spcAft>
              <a:buClr>
                <a:schemeClr val="dk1"/>
              </a:buClr>
              <a:buSzPts val="1100"/>
              <a:buFont typeface="Arial"/>
              <a:buNone/>
            </a:pPr>
            <a:r>
              <a:rPr lang="en-GB"/>
              <a:t>Behavioural – planning prompt, write down the time and date of their breast screening apt</a:t>
            </a:r>
            <a:endParaRPr/>
          </a:p>
          <a:p>
            <a:pPr marL="0" lvl="0" indent="0" algn="l" rtl="0">
              <a:lnSpc>
                <a:spcPct val="115000"/>
              </a:lnSpc>
              <a:spcBef>
                <a:spcPts val="0"/>
              </a:spcBef>
              <a:spcAft>
                <a:spcPts val="0"/>
              </a:spcAft>
              <a:buClr>
                <a:schemeClr val="dk1"/>
              </a:buClr>
              <a:buSzPts val="1100"/>
              <a:buFont typeface="Arial"/>
              <a:buNone/>
            </a:pPr>
            <a:r>
              <a:rPr lang="en-GB"/>
              <a:t>Prize draw – letter entered respondents into a prize draw to win an iPad</a:t>
            </a:r>
            <a:endParaRPr/>
          </a:p>
          <a:p>
            <a:pPr marL="0" lvl="0" indent="0" algn="l" rtl="0">
              <a:lnSpc>
                <a:spcPct val="115000"/>
              </a:lnSpc>
              <a:spcBef>
                <a:spcPts val="0"/>
              </a:spcBef>
              <a:spcAft>
                <a:spcPts val="0"/>
              </a:spcAft>
              <a:buClr>
                <a:schemeClr val="dk1"/>
              </a:buClr>
              <a:buSzPts val="1100"/>
              <a:buFont typeface="Arial"/>
              <a:buNone/>
            </a:pPr>
            <a:r>
              <a:rPr lang="en-GB"/>
              <a:t>Prosocial – receiptents were told they could give the prize to a valued other person </a:t>
            </a:r>
            <a:endParaRPr/>
          </a:p>
          <a:p>
            <a:pPr marL="0" lvl="0" indent="0" algn="l" rtl="0">
              <a:spcBef>
                <a:spcPts val="0"/>
              </a:spcBef>
              <a:spcAft>
                <a:spcPts val="0"/>
              </a:spcAft>
              <a:buNone/>
            </a:pPr>
            <a:endParaRPr/>
          </a:p>
        </p:txBody>
      </p:sp>
      <p:sp>
        <p:nvSpPr>
          <p:cNvPr id="9857" name="Google Shape;9857;g10b085525c1_0_1299: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2"/>
        <p:cNvGrpSpPr/>
        <p:nvPr/>
      </p:nvGrpSpPr>
      <p:grpSpPr>
        <a:xfrm>
          <a:off x="0" y="0"/>
          <a:ext cx="0" cy="0"/>
          <a:chOff x="0" y="0"/>
          <a:chExt cx="0" cy="0"/>
        </a:xfrm>
      </p:grpSpPr>
      <p:sp>
        <p:nvSpPr>
          <p:cNvPr id="9863" name="Google Shape;9863;g10b085525c1_0_132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64" name="Google Shape;9864;g10b085525c1_0_1323: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t>All of the letters were more effective than control and the prize draw letters were the most effective – although about as effective as each other.</a:t>
            </a:r>
            <a:endParaRPr/>
          </a:p>
          <a:p>
            <a:pPr marL="0" lvl="0" indent="0" algn="l" rtl="0">
              <a:lnSpc>
                <a:spcPct val="115000"/>
              </a:lnSpc>
              <a:spcBef>
                <a:spcPts val="0"/>
              </a:spcBef>
              <a:spcAft>
                <a:spcPts val="0"/>
              </a:spcAft>
              <a:buClr>
                <a:schemeClr val="dk1"/>
              </a:buClr>
              <a:buSzPts val="1100"/>
              <a:buFont typeface="Arial"/>
              <a:buNone/>
            </a:pPr>
            <a:r>
              <a:rPr lang="en-GB"/>
              <a:t>You might be wondering how much offering people an iPad would cost, but actually the prize draw cost approx $1.50 per </a:t>
            </a:r>
            <a:r>
              <a:rPr lang="en-GB" b="1"/>
              <a:t>additional</a:t>
            </a:r>
            <a:r>
              <a:rPr lang="en-GB"/>
              <a:t> appointment booked – additional to the behavioural letter, making it highly cost-effective</a:t>
            </a:r>
            <a:endParaRPr/>
          </a:p>
          <a:p>
            <a:pPr marL="0" lvl="0" indent="0" algn="l" rtl="0">
              <a:lnSpc>
                <a:spcPct val="115000"/>
              </a:lnSpc>
              <a:spcBef>
                <a:spcPts val="0"/>
              </a:spcBef>
              <a:spcAft>
                <a:spcPts val="0"/>
              </a:spcAft>
              <a:buClr>
                <a:schemeClr val="dk1"/>
              </a:buClr>
              <a:buSzPts val="1100"/>
              <a:buFont typeface="Arial"/>
              <a:buNone/>
            </a:pPr>
            <a:r>
              <a:rPr lang="en-GB"/>
              <a:t>We estimated that if prize letter was rolled out it would result in 4,100 more women booking appts than BAU approach</a:t>
            </a:r>
            <a:endParaRPr/>
          </a:p>
          <a:p>
            <a:pPr marL="0" lvl="0" indent="0" algn="l" rtl="0">
              <a:spcBef>
                <a:spcPts val="0"/>
              </a:spcBef>
              <a:spcAft>
                <a:spcPts val="0"/>
              </a:spcAft>
              <a:buNone/>
            </a:pPr>
            <a:endParaRPr/>
          </a:p>
        </p:txBody>
      </p:sp>
      <p:sp>
        <p:nvSpPr>
          <p:cNvPr id="9865" name="Google Shape;9865;g10b085525c1_0_1323: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0"/>
        <p:cNvGrpSpPr/>
        <p:nvPr/>
      </p:nvGrpSpPr>
      <p:grpSpPr>
        <a:xfrm>
          <a:off x="0" y="0"/>
          <a:ext cx="0" cy="0"/>
          <a:chOff x="0" y="0"/>
          <a:chExt cx="0" cy="0"/>
        </a:xfrm>
      </p:grpSpPr>
      <p:sp>
        <p:nvSpPr>
          <p:cNvPr id="9871" name="Google Shape;9871;g7def704311_0_13421:notes"/>
          <p:cNvSpPr txBox="1">
            <a:spLocks noGrp="1"/>
          </p:cNvSpPr>
          <p:nvPr>
            <p:ph type="body" idx="1"/>
          </p:nvPr>
        </p:nvSpPr>
        <p:spPr>
          <a:xfrm>
            <a:off x="701040" y="4473893"/>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t>Share real life, non-BIT, example</a:t>
            </a:r>
            <a:endParaRPr b="1">
              <a:solidFill>
                <a:srgbClr val="00AEEF"/>
              </a:solidFill>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b="1">
              <a:solidFill>
                <a:srgbClr val="00AEEF"/>
              </a:solidFill>
            </a:endParaRPr>
          </a:p>
          <a:p>
            <a:pPr marL="0" lvl="0" indent="0" algn="l" rtl="0">
              <a:spcBef>
                <a:spcPts val="0"/>
              </a:spcBef>
              <a:spcAft>
                <a:spcPts val="0"/>
              </a:spcAft>
              <a:buClr>
                <a:schemeClr val="dk1"/>
              </a:buClr>
              <a:buSzPts val="1100"/>
              <a:buFont typeface="Arial"/>
              <a:buNone/>
            </a:pPr>
            <a:r>
              <a:rPr lang="en-GB"/>
              <a:t>“Thinking attractive, how would you get people to consume less fizzy drinks?”</a:t>
            </a:r>
            <a:endParaRPr/>
          </a:p>
          <a:p>
            <a:pPr marL="0" lvl="0" indent="0" algn="l" rtl="0">
              <a:spcBef>
                <a:spcPts val="40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t>30 sec</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LINK:</a:t>
            </a:r>
            <a:endParaRPr b="1">
              <a:solidFill>
                <a:srgbClr val="00AEEF"/>
              </a:solidFill>
            </a:endParaRPr>
          </a:p>
          <a:p>
            <a:pPr marL="0" lvl="0" indent="0" algn="l" rtl="0">
              <a:spcBef>
                <a:spcPts val="0"/>
              </a:spcBef>
              <a:spcAft>
                <a:spcPts val="0"/>
              </a:spcAft>
              <a:buClr>
                <a:schemeClr val="dk1"/>
              </a:buClr>
              <a:buSzPts val="1100"/>
              <a:buFont typeface="Arial"/>
              <a:buNone/>
            </a:pPr>
            <a:r>
              <a:rPr lang="en-GB"/>
              <a:t>To next slide</a:t>
            </a:r>
            <a:endParaRPr/>
          </a:p>
          <a:p>
            <a:pPr marL="0" lvl="0" indent="0" algn="l" rtl="0">
              <a:spcBef>
                <a:spcPts val="0"/>
              </a:spcBef>
              <a:spcAft>
                <a:spcPts val="0"/>
              </a:spcAft>
              <a:buNone/>
            </a:pPr>
            <a:r>
              <a:rPr lang="en-GB"/>
              <a:t>.</a:t>
            </a:r>
            <a:endParaRPr/>
          </a:p>
        </p:txBody>
      </p:sp>
      <p:sp>
        <p:nvSpPr>
          <p:cNvPr id="9872" name="Google Shape;9872;g7def704311_0_1342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8"/>
        <p:cNvGrpSpPr/>
        <p:nvPr/>
      </p:nvGrpSpPr>
      <p:grpSpPr>
        <a:xfrm>
          <a:off x="0" y="0"/>
          <a:ext cx="0" cy="0"/>
          <a:chOff x="0" y="0"/>
          <a:chExt cx="0" cy="0"/>
        </a:xfrm>
      </p:grpSpPr>
      <p:sp>
        <p:nvSpPr>
          <p:cNvPr id="9879" name="Google Shape;9879;g7def704311_0_1343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80" name="Google Shape;9880;g7def704311_0_13435: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dirty="0">
                <a:solidFill>
                  <a:srgbClr val="00AEEF"/>
                </a:solidFill>
              </a:rPr>
              <a:t>PURPOSE:</a:t>
            </a:r>
            <a:endParaRPr b="1" dirty="0">
              <a:solidFill>
                <a:srgbClr val="00AEEF"/>
              </a:solidFill>
            </a:endParaRPr>
          </a:p>
          <a:p>
            <a:pPr marL="0" lvl="0" indent="0" algn="l" rtl="0">
              <a:spcBef>
                <a:spcPts val="0"/>
              </a:spcBef>
              <a:spcAft>
                <a:spcPts val="0"/>
              </a:spcAft>
              <a:buClr>
                <a:schemeClr val="dk1"/>
              </a:buClr>
              <a:buSzPts val="1100"/>
              <a:buFont typeface="Arial"/>
              <a:buNone/>
            </a:pPr>
            <a:r>
              <a:rPr lang="en-GB" dirty="0"/>
              <a:t>Illustrate attractive examples at INDIVIDUAL</a:t>
            </a:r>
            <a:endParaRPr dirty="0"/>
          </a:p>
          <a:p>
            <a:pPr marL="0" lvl="0" indent="0" algn="l" rtl="0">
              <a:spcBef>
                <a:spcPts val="0"/>
              </a:spcBef>
              <a:spcAft>
                <a:spcPts val="0"/>
              </a:spcAft>
              <a:buClr>
                <a:schemeClr val="dk1"/>
              </a:buClr>
              <a:buSzPts val="1100"/>
              <a:buFont typeface="Arial"/>
              <a:buNone/>
            </a:pPr>
            <a:endParaRPr b="1" dirty="0">
              <a:solidFill>
                <a:srgbClr val="00AEEF"/>
              </a:solidFill>
            </a:endParaRPr>
          </a:p>
          <a:p>
            <a:pPr marL="0" lvl="0" indent="0" algn="l" rtl="0">
              <a:spcBef>
                <a:spcPts val="0"/>
              </a:spcBef>
              <a:spcAft>
                <a:spcPts val="0"/>
              </a:spcAft>
              <a:buClr>
                <a:schemeClr val="dk1"/>
              </a:buClr>
              <a:buSzPts val="1100"/>
              <a:buFont typeface="Arial"/>
              <a:buNone/>
            </a:pPr>
            <a:r>
              <a:rPr lang="en-GB" b="1" dirty="0">
                <a:solidFill>
                  <a:srgbClr val="00AEEF"/>
                </a:solidFill>
              </a:rPr>
              <a:t>KEY MESSAGES:</a:t>
            </a:r>
            <a:endParaRPr b="1" dirty="0">
              <a:solidFill>
                <a:srgbClr val="00AEEF"/>
              </a:solidFill>
            </a:endParaRPr>
          </a:p>
          <a:p>
            <a:pPr marL="0" lvl="0" indent="0" algn="l" rtl="0">
              <a:spcBef>
                <a:spcPts val="0"/>
              </a:spcBef>
              <a:spcAft>
                <a:spcPts val="0"/>
              </a:spcAft>
              <a:buNone/>
            </a:pPr>
            <a:r>
              <a:rPr lang="en-GB" b="1" dirty="0"/>
              <a:t>Attract their attention.</a:t>
            </a:r>
            <a:r>
              <a:rPr lang="en-GB" dirty="0"/>
              <a:t> </a:t>
            </a:r>
            <a:endParaRPr dirty="0"/>
          </a:p>
          <a:p>
            <a:pPr marL="457200" lvl="0" indent="-304800" algn="l" rtl="0">
              <a:spcBef>
                <a:spcPts val="0"/>
              </a:spcBef>
              <a:spcAft>
                <a:spcPts val="0"/>
              </a:spcAft>
              <a:buSzPts val="1200"/>
              <a:buFont typeface="Arial"/>
              <a:buChar char="●"/>
            </a:pPr>
            <a:r>
              <a:rPr lang="en-GB" dirty="0"/>
              <a:t>Working with the </a:t>
            </a:r>
            <a:r>
              <a:rPr lang="en-GB" b="1" dirty="0"/>
              <a:t>Local Govt Association (LGA) and Liverpool City Council</a:t>
            </a:r>
            <a:r>
              <a:rPr lang="en-GB" dirty="0"/>
              <a:t>,</a:t>
            </a:r>
            <a:r>
              <a:rPr lang="en-GB" b="1" dirty="0"/>
              <a:t> </a:t>
            </a:r>
            <a:r>
              <a:rPr lang="en-GB" dirty="0"/>
              <a:t>we tested the addition of simple, pop out ‘stop signs’ on shelves containing high sugar drinks across </a:t>
            </a:r>
            <a:r>
              <a:rPr lang="en-GB" b="1" dirty="0"/>
              <a:t>three hospital stores</a:t>
            </a:r>
            <a:r>
              <a:rPr lang="en-GB" dirty="0"/>
              <a:t>. This labelling intervention </a:t>
            </a:r>
            <a:r>
              <a:rPr lang="en-GB" b="1" dirty="0"/>
              <a:t>reduced sales of high sugar drinks by 7.3%. </a:t>
            </a:r>
            <a:r>
              <a:rPr lang="en-GB" dirty="0"/>
              <a:t>Over a year that means 930 fewer high sugar drinks purchased across these three stores.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b="1" dirty="0"/>
              <a:t>Re-focus their attention.</a:t>
            </a:r>
            <a:r>
              <a:rPr lang="en-GB" dirty="0"/>
              <a:t> </a:t>
            </a:r>
            <a:endParaRPr dirty="0"/>
          </a:p>
          <a:p>
            <a:pPr marL="457200" lvl="0" indent="-304800" algn="l" rtl="0">
              <a:spcBef>
                <a:spcPts val="0"/>
              </a:spcBef>
              <a:spcAft>
                <a:spcPts val="0"/>
              </a:spcAft>
              <a:buSzPts val="1200"/>
              <a:buFont typeface="Arial"/>
              <a:buChar char="●"/>
            </a:pPr>
            <a:r>
              <a:rPr lang="en-GB" dirty="0"/>
              <a:t>Positioning: Working with the Alfred hospital in Australia, we </a:t>
            </a:r>
            <a:r>
              <a:rPr lang="en-GB" b="1" dirty="0"/>
              <a:t>placed high sugar drinks out of clear sight. </a:t>
            </a:r>
            <a:r>
              <a:rPr lang="en-GB" dirty="0"/>
              <a:t>This led to a </a:t>
            </a:r>
            <a:r>
              <a:rPr lang="en-GB" b="1" dirty="0"/>
              <a:t>12% relative reduction </a:t>
            </a:r>
            <a:r>
              <a:rPr lang="en-GB" dirty="0"/>
              <a:t>in sales, which was offset by purchases of low or no sugar alternatives.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b="1" dirty="0"/>
              <a:t>Financial Incentives. </a:t>
            </a:r>
            <a:endParaRPr b="1" dirty="0"/>
          </a:p>
          <a:p>
            <a:pPr marL="457200" lvl="0" indent="-304800" algn="l" rtl="0">
              <a:spcBef>
                <a:spcPts val="0"/>
              </a:spcBef>
              <a:spcAft>
                <a:spcPts val="0"/>
              </a:spcAft>
              <a:buSzPts val="1200"/>
              <a:buFont typeface="Arial"/>
              <a:buChar char="●"/>
            </a:pPr>
            <a:r>
              <a:rPr lang="en-GB" dirty="0"/>
              <a:t>Price: Working with the Alfred hospital in Australia we trialled the impact of a </a:t>
            </a:r>
            <a:r>
              <a:rPr lang="en-GB" b="1" dirty="0"/>
              <a:t>20% sugar tax </a:t>
            </a:r>
            <a:r>
              <a:rPr lang="en-GB" dirty="0"/>
              <a:t>by changing prices within vending machines. We saw a </a:t>
            </a:r>
            <a:r>
              <a:rPr lang="en-GB" b="1" dirty="0"/>
              <a:t>10% reduction </a:t>
            </a:r>
            <a:r>
              <a:rPr lang="en-GB" dirty="0"/>
              <a:t>in the proportion of high sugar drinks being purchased, but no decline in sales.</a:t>
            </a:r>
            <a:endParaRPr dirty="0"/>
          </a:p>
          <a:p>
            <a:pPr marL="0" lvl="0" indent="0" algn="l" rtl="0">
              <a:spcBef>
                <a:spcPts val="0"/>
              </a:spcBef>
              <a:spcAft>
                <a:spcPts val="0"/>
              </a:spcAft>
              <a:buNone/>
            </a:pPr>
            <a:endParaRPr b="1" dirty="0">
              <a:solidFill>
                <a:srgbClr val="00AEEF"/>
              </a:solidFill>
            </a:endParaRPr>
          </a:p>
          <a:p>
            <a:pPr marL="0" lvl="0" indent="0" algn="l" rtl="0">
              <a:spcBef>
                <a:spcPts val="0"/>
              </a:spcBef>
              <a:spcAft>
                <a:spcPts val="0"/>
              </a:spcAft>
              <a:buNone/>
            </a:pPr>
            <a:r>
              <a:rPr lang="en-GB" b="1" dirty="0">
                <a:solidFill>
                  <a:srgbClr val="00AEEF"/>
                </a:solidFill>
              </a:rPr>
              <a:t>TIMING:</a:t>
            </a:r>
            <a:endParaRPr b="1" dirty="0">
              <a:solidFill>
                <a:srgbClr val="00AEEF"/>
              </a:solidFill>
            </a:endParaRPr>
          </a:p>
          <a:p>
            <a:pPr marL="0" lvl="0" indent="0" algn="l" rtl="0">
              <a:spcBef>
                <a:spcPts val="0"/>
              </a:spcBef>
              <a:spcAft>
                <a:spcPts val="0"/>
              </a:spcAft>
              <a:buNone/>
            </a:pPr>
            <a:r>
              <a:rPr lang="en-GB" dirty="0"/>
              <a:t>3-4 min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b="1" dirty="0">
                <a:solidFill>
                  <a:srgbClr val="00AEEF"/>
                </a:solidFill>
              </a:rPr>
              <a:t>LINK:</a:t>
            </a:r>
            <a:endParaRPr b="1" dirty="0">
              <a:solidFill>
                <a:srgbClr val="00AEEF"/>
              </a:solidFill>
            </a:endParaRPr>
          </a:p>
          <a:p>
            <a:pPr marL="0" lvl="0" indent="0" algn="l" rtl="0">
              <a:spcBef>
                <a:spcPts val="0"/>
              </a:spcBef>
              <a:spcAft>
                <a:spcPts val="0"/>
              </a:spcAft>
              <a:buNone/>
            </a:pPr>
            <a:r>
              <a:rPr lang="en-GB" dirty="0"/>
              <a:t>To next slide</a:t>
            </a:r>
            <a:endParaRPr sz="1100" dirty="0">
              <a:latin typeface="Arial"/>
              <a:ea typeface="Arial"/>
              <a:cs typeface="Arial"/>
              <a:sym typeface="Arial"/>
            </a:endParaRPr>
          </a:p>
          <a:p>
            <a:pPr marL="0" lvl="0" indent="0" algn="l" rtl="0">
              <a:spcBef>
                <a:spcPts val="0"/>
              </a:spcBef>
              <a:spcAft>
                <a:spcPts val="0"/>
              </a:spcAft>
              <a:buNone/>
            </a:pPr>
            <a:endParaRPr dirty="0"/>
          </a:p>
          <a:p>
            <a:pPr marL="0" lvl="0" indent="0" algn="l" rtl="0">
              <a:spcBef>
                <a:spcPts val="0"/>
              </a:spcBef>
              <a:spcAft>
                <a:spcPts val="0"/>
              </a:spcAft>
              <a:buNone/>
            </a:pPr>
            <a:endParaRPr dirty="0">
              <a:solidFill>
                <a:srgbClr val="222222"/>
              </a:solidFill>
              <a:highlight>
                <a:schemeClr val="lt1"/>
              </a:highlight>
              <a:latin typeface="Arial"/>
              <a:ea typeface="Arial"/>
              <a:cs typeface="Arial"/>
              <a:sym typeface="Arial"/>
            </a:endParaRPr>
          </a:p>
        </p:txBody>
      </p:sp>
      <p:sp>
        <p:nvSpPr>
          <p:cNvPr id="9881" name="Google Shape;9881;g7def704311_0_13435: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4"/>
        <p:cNvGrpSpPr/>
        <p:nvPr/>
      </p:nvGrpSpPr>
      <p:grpSpPr>
        <a:xfrm>
          <a:off x="0" y="0"/>
          <a:ext cx="0" cy="0"/>
          <a:chOff x="0" y="0"/>
          <a:chExt cx="0" cy="0"/>
        </a:xfrm>
      </p:grpSpPr>
      <p:sp>
        <p:nvSpPr>
          <p:cNvPr id="9925" name="Google Shape;9925;g7def704311_0_1347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26" name="Google Shape;9926;g7def704311_0_13476:notes"/>
          <p:cNvSpPr txBox="1">
            <a:spLocks noGrp="1"/>
          </p:cNvSpPr>
          <p:nvPr>
            <p:ph type="body" idx="1"/>
          </p:nvPr>
        </p:nvSpPr>
        <p:spPr>
          <a:xfrm>
            <a:off x="701040" y="4415790"/>
            <a:ext cx="5608200" cy="4183500"/>
          </a:xfrm>
          <a:prstGeom prst="rect">
            <a:avLst/>
          </a:prstGeom>
          <a:noFill/>
          <a:ln>
            <a:noFill/>
          </a:ln>
        </p:spPr>
        <p:txBody>
          <a:bodyPr spcFirstLastPara="1" wrap="square" lIns="93275" tIns="93275" rIns="93275" bIns="9327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t>Illustrate attractive examples at MANUFACTURER</a:t>
            </a:r>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KEY MESSAGES:</a:t>
            </a:r>
            <a:endParaRPr b="1">
              <a:solidFill>
                <a:srgbClr val="00AEEF"/>
              </a:solidFill>
            </a:endParaRPr>
          </a:p>
          <a:p>
            <a:pPr marL="457200" lvl="0" indent="-317500" algn="l" rtl="0">
              <a:lnSpc>
                <a:spcPct val="100000"/>
              </a:lnSpc>
              <a:spcBef>
                <a:spcPts val="0"/>
              </a:spcBef>
              <a:spcAft>
                <a:spcPts val="0"/>
              </a:spcAft>
              <a:buClr>
                <a:srgbClr val="222222"/>
              </a:buClr>
              <a:buSzPts val="1400"/>
              <a:buChar char="●"/>
            </a:pPr>
            <a:r>
              <a:rPr lang="en-GB">
                <a:solidFill>
                  <a:srgbClr val="222222"/>
                </a:solidFill>
                <a:highlight>
                  <a:srgbClr val="FFFFFF"/>
                </a:highlight>
              </a:rPr>
              <a:t>“By redesigning the food environment, 50% of manufacturers reformulated their drinks, taking 45 million kg of sugar out of drinks every year!</a:t>
            </a:r>
            <a:endParaRPr>
              <a:solidFill>
                <a:srgbClr val="222222"/>
              </a:solidFill>
              <a:highlight>
                <a:srgbClr val="FFFFFF"/>
              </a:highlight>
            </a:endParaRPr>
          </a:p>
          <a:p>
            <a:pPr marL="457200" lvl="0" indent="-317500" algn="l" rtl="0">
              <a:lnSpc>
                <a:spcPct val="100000"/>
              </a:lnSpc>
              <a:spcBef>
                <a:spcPts val="0"/>
              </a:spcBef>
              <a:spcAft>
                <a:spcPts val="0"/>
              </a:spcAft>
              <a:buClr>
                <a:srgbClr val="222222"/>
              </a:buClr>
              <a:buSzPts val="1400"/>
              <a:buChar char="●"/>
            </a:pPr>
            <a:r>
              <a:rPr lang="en-GB">
                <a:solidFill>
                  <a:srgbClr val="222222"/>
                </a:solidFill>
                <a:highlight>
                  <a:srgbClr val="FFFFFF"/>
                </a:highlight>
              </a:rPr>
              <a:t>This is estimated to give a </a:t>
            </a:r>
            <a:r>
              <a:rPr lang="en-GB">
                <a:solidFill>
                  <a:srgbClr val="222222"/>
                </a:solidFill>
                <a:highlight>
                  <a:schemeClr val="lt1"/>
                </a:highlight>
              </a:rPr>
              <a:t>quality-adjusted life year (QALY) </a:t>
            </a:r>
            <a:r>
              <a:rPr lang="en-GB">
                <a:solidFill>
                  <a:srgbClr val="222222"/>
                </a:solidFill>
                <a:highlight>
                  <a:srgbClr val="FFFFFF"/>
                </a:highlight>
              </a:rPr>
              <a:t>gain of over £3 billion.</a:t>
            </a:r>
            <a:endParaRPr>
              <a:solidFill>
                <a:srgbClr val="222222"/>
              </a:solidFill>
              <a:highlight>
                <a:srgbClr val="FFFFFF"/>
              </a:highlight>
            </a:endParaRPr>
          </a:p>
          <a:p>
            <a:pPr marL="0" lvl="0" indent="0" algn="l" rtl="0">
              <a:lnSpc>
                <a:spcPct val="100000"/>
              </a:lnSpc>
              <a:spcBef>
                <a:spcPts val="0"/>
              </a:spcBef>
              <a:spcAft>
                <a:spcPts val="0"/>
              </a:spcAft>
              <a:buSzPts val="1100"/>
              <a:buNone/>
            </a:pPr>
            <a:endParaRPr>
              <a:solidFill>
                <a:srgbClr val="222222"/>
              </a:solidFill>
              <a:highlight>
                <a:srgbClr val="FFFFFF"/>
              </a:highlight>
            </a:endParaRPr>
          </a:p>
          <a:p>
            <a:pPr marL="0" lvl="0" indent="0" algn="l" rtl="0">
              <a:lnSpc>
                <a:spcPct val="100000"/>
              </a:lnSpc>
              <a:spcBef>
                <a:spcPts val="0"/>
              </a:spcBef>
              <a:spcAft>
                <a:spcPts val="0"/>
              </a:spcAft>
              <a:buSzPts val="1100"/>
              <a:buNone/>
            </a:pPr>
            <a:r>
              <a:rPr lang="en-GB">
                <a:solidFill>
                  <a:srgbClr val="222222"/>
                </a:solidFill>
                <a:highlight>
                  <a:srgbClr val="FFFFFF"/>
                </a:highlight>
              </a:rPr>
              <a:t>The quality-adjusted life year (QALY) is a generic measure of disease burden, including both the quality and the quantity of life lived. It is used in economic evaluation to assess the value of medical interventions. One QALY equates to one year in perfect health.</a:t>
            </a:r>
            <a:endParaRPr>
              <a:solidFill>
                <a:srgbClr val="222222"/>
              </a:solidFill>
              <a:highlight>
                <a:srgbClr val="FFFFFF"/>
              </a:highlight>
            </a:endParaRPr>
          </a:p>
          <a:p>
            <a:pPr marL="0" lvl="0" indent="0" algn="l" rtl="0">
              <a:lnSpc>
                <a:spcPct val="100000"/>
              </a:lnSpc>
              <a:spcBef>
                <a:spcPts val="0"/>
              </a:spcBef>
              <a:spcAft>
                <a:spcPts val="0"/>
              </a:spcAft>
              <a:buSzPts val="1100"/>
              <a:buNone/>
            </a:pPr>
            <a:endParaRPr>
              <a:solidFill>
                <a:srgbClr val="222222"/>
              </a:solidFill>
              <a:highlight>
                <a:srgbClr val="FFFFFF"/>
              </a:highlight>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t>2 min</a:t>
            </a:r>
            <a:endParaRPr>
              <a:solidFill>
                <a:srgbClr val="222222"/>
              </a:solidFill>
              <a:highlight>
                <a:srgbClr val="FFFFFF"/>
              </a:highlight>
            </a:endParaRPr>
          </a:p>
        </p:txBody>
      </p:sp>
    </p:spTree>
    <p:extLst>
      <p:ext uri="{BB962C8B-B14F-4D97-AF65-F5344CB8AC3E}">
        <p14:creationId xmlns:p14="http://schemas.microsoft.com/office/powerpoint/2010/main" val="10633624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4"/>
        <p:cNvGrpSpPr/>
        <p:nvPr/>
      </p:nvGrpSpPr>
      <p:grpSpPr>
        <a:xfrm>
          <a:off x="0" y="0"/>
          <a:ext cx="0" cy="0"/>
          <a:chOff x="0" y="0"/>
          <a:chExt cx="0" cy="0"/>
        </a:xfrm>
      </p:grpSpPr>
      <p:sp>
        <p:nvSpPr>
          <p:cNvPr id="9945" name="Google Shape;9945;g7da7b4c78c_0_2202: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KEY MESSAGES:</a:t>
            </a:r>
            <a:endParaRPr b="1">
              <a:solidFill>
                <a:srgbClr val="00AEEF"/>
              </a:solidFill>
            </a:endParaRPr>
          </a:p>
          <a:p>
            <a:pPr marL="0" lvl="0" indent="0" algn="l" rtl="0">
              <a:lnSpc>
                <a:spcPct val="115000"/>
              </a:lnSpc>
              <a:spcBef>
                <a:spcPts val="0"/>
              </a:spcBef>
              <a:spcAft>
                <a:spcPts val="0"/>
              </a:spcAft>
              <a:buClr>
                <a:schemeClr val="dk1"/>
              </a:buClr>
              <a:buSzPts val="1100"/>
              <a:buFont typeface="Arial"/>
              <a:buNone/>
            </a:pPr>
            <a:r>
              <a:rPr lang="en-GB"/>
              <a:t>“Next we’ll look at making an example social...”</a:t>
            </a:r>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t>30 sec</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
        <p:nvSpPr>
          <p:cNvPr id="9946" name="Google Shape;9946;g7da7b4c78c_0_220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5"/>
        <p:cNvGrpSpPr/>
        <p:nvPr/>
      </p:nvGrpSpPr>
      <p:grpSpPr>
        <a:xfrm>
          <a:off x="0" y="0"/>
          <a:ext cx="0" cy="0"/>
          <a:chOff x="0" y="0"/>
          <a:chExt cx="0" cy="0"/>
        </a:xfrm>
      </p:grpSpPr>
      <p:sp>
        <p:nvSpPr>
          <p:cNvPr id="9956" name="Google Shape;9956;gde6e5da9e3_0_5020:notes"/>
          <p:cNvSpPr txBox="1">
            <a:spLocks noGrp="1"/>
          </p:cNvSpPr>
          <p:nvPr>
            <p:ph type="body" idx="1"/>
          </p:nvPr>
        </p:nvSpPr>
        <p:spPr>
          <a:xfrm>
            <a:off x="701040" y="4473893"/>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lnSpc>
                <a:spcPct val="115000"/>
              </a:lnSpc>
              <a:spcBef>
                <a:spcPts val="0"/>
              </a:spcBef>
              <a:spcAft>
                <a:spcPts val="0"/>
              </a:spcAft>
              <a:buClr>
                <a:schemeClr val="dk1"/>
              </a:buClr>
              <a:buSzPts val="1100"/>
              <a:buFont typeface="Arial"/>
              <a:buNone/>
            </a:pPr>
            <a:endParaRPr/>
          </a:p>
          <a:p>
            <a:pPr marL="457200" lvl="0" indent="-304800" algn="l" rtl="0">
              <a:lnSpc>
                <a:spcPct val="115000"/>
              </a:lnSpc>
              <a:spcBef>
                <a:spcPts val="0"/>
              </a:spcBef>
              <a:spcAft>
                <a:spcPts val="0"/>
              </a:spcAft>
              <a:buClr>
                <a:schemeClr val="dk1"/>
              </a:buClr>
              <a:buSzPts val="1200"/>
              <a:buChar char="●"/>
            </a:pPr>
            <a:r>
              <a:rPr lang="en-GB" b="1"/>
              <a:t>The key message here is that we tend to behave the way we think most other people do. </a:t>
            </a:r>
            <a:endParaRPr b="1"/>
          </a:p>
          <a:p>
            <a:pPr marL="457200" lvl="0" indent="-304800" algn="l" rtl="0">
              <a:lnSpc>
                <a:spcPct val="115000"/>
              </a:lnSpc>
              <a:spcBef>
                <a:spcPts val="0"/>
              </a:spcBef>
              <a:spcAft>
                <a:spcPts val="0"/>
              </a:spcAft>
              <a:buClr>
                <a:schemeClr val="dk1"/>
              </a:buClr>
              <a:buSzPts val="1200"/>
              <a:buChar char="●"/>
            </a:pPr>
            <a:r>
              <a:rPr lang="en-GB"/>
              <a:t>For instance, telling 3000 doctors in London that ‘the great majority of practices in London prescribe fewer antibiotics per head than yours’ resulted in a saving of 70000 doses of antibiotics, saving £92,356 in public sector prescription costs.</a:t>
            </a:r>
            <a:endParaRPr/>
          </a:p>
          <a:p>
            <a:pPr marL="0" lvl="0" indent="0" algn="l" rtl="0">
              <a:lnSpc>
                <a:spcPct val="115000"/>
              </a:lnSpc>
              <a:spcBef>
                <a:spcPts val="0"/>
              </a:spcBef>
              <a:spcAft>
                <a:spcPts val="0"/>
              </a:spcAft>
              <a:buClr>
                <a:schemeClr val="dk1"/>
              </a:buClr>
              <a:buSzPts val="1100"/>
              <a:buFont typeface="Arial"/>
              <a:buNone/>
            </a:pPr>
            <a:r>
              <a:rPr lang="en-GB" b="1"/>
              <a:t>Leverage networks</a:t>
            </a:r>
            <a:endParaRPr/>
          </a:p>
          <a:p>
            <a:pPr marL="457200" lvl="0" indent="-304800" algn="l" rtl="0">
              <a:lnSpc>
                <a:spcPct val="115000"/>
              </a:lnSpc>
              <a:spcBef>
                <a:spcPts val="0"/>
              </a:spcBef>
              <a:spcAft>
                <a:spcPts val="0"/>
              </a:spcAft>
              <a:buClr>
                <a:schemeClr val="dk1"/>
              </a:buClr>
              <a:buSzPts val="1200"/>
              <a:buChar char="●"/>
            </a:pPr>
            <a:r>
              <a:rPr lang="en-GB" b="1"/>
              <a:t>People’s friends and peers can help them change their behaviour</a:t>
            </a:r>
            <a:r>
              <a:rPr lang="en-GB"/>
              <a:t>. - the above example uses that idea of peers, but perhaps more directly you can think of quite intuitive examples where if we say made a commitment to our friends and family that we would stop smoking, that’s probably going act as a good incentive to stick to that commitment </a:t>
            </a:r>
            <a:endParaRPr/>
          </a:p>
          <a:p>
            <a:pPr marL="0" lvl="0" indent="0" algn="l" rtl="0">
              <a:lnSpc>
                <a:spcPct val="115000"/>
              </a:lnSpc>
              <a:spcBef>
                <a:spcPts val="0"/>
              </a:spcBef>
              <a:spcAft>
                <a:spcPts val="0"/>
              </a:spcAft>
              <a:buClr>
                <a:schemeClr val="dk1"/>
              </a:buClr>
              <a:buSzPts val="1100"/>
              <a:buFont typeface="Arial"/>
              <a:buNone/>
            </a:pPr>
            <a:r>
              <a:rPr lang="en-GB" b="1"/>
              <a:t>Use reciprocity effects</a:t>
            </a:r>
            <a:endParaRPr/>
          </a:p>
          <a:p>
            <a:pPr marL="457200" lvl="0" indent="-304800" algn="l" rtl="0">
              <a:lnSpc>
                <a:spcPct val="115000"/>
              </a:lnSpc>
              <a:spcBef>
                <a:spcPts val="0"/>
              </a:spcBef>
              <a:spcAft>
                <a:spcPts val="0"/>
              </a:spcAft>
              <a:buClr>
                <a:schemeClr val="dk1"/>
              </a:buClr>
              <a:buSzPts val="1200"/>
              <a:buChar char="●"/>
            </a:pPr>
            <a:r>
              <a:rPr lang="en-GB" b="1"/>
              <a:t>we tend to help people who have helped us</a:t>
            </a:r>
            <a:r>
              <a:rPr lang="en-GB"/>
              <a:t> -</a:t>
            </a:r>
            <a:endParaRPr/>
          </a:p>
          <a:p>
            <a:pPr marL="0" lvl="0" indent="0" algn="l" rtl="0">
              <a:spcBef>
                <a:spcPts val="0"/>
              </a:spcBef>
              <a:spcAft>
                <a:spcPts val="0"/>
              </a:spcAft>
              <a:buNone/>
            </a:pPr>
            <a:endParaRPr b="1">
              <a:solidFill>
                <a:srgbClr val="00AEEF"/>
              </a:solidFill>
            </a:endParaRPr>
          </a:p>
        </p:txBody>
      </p:sp>
      <p:sp>
        <p:nvSpPr>
          <p:cNvPr id="9957" name="Google Shape;9957;gde6e5da9e3_0_502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6"/>
        <p:cNvGrpSpPr/>
        <p:nvPr/>
      </p:nvGrpSpPr>
      <p:grpSpPr>
        <a:xfrm>
          <a:off x="0" y="0"/>
          <a:ext cx="0" cy="0"/>
          <a:chOff x="0" y="0"/>
          <a:chExt cx="0" cy="0"/>
        </a:xfrm>
      </p:grpSpPr>
      <p:sp>
        <p:nvSpPr>
          <p:cNvPr id="9987" name="Google Shape;9987;g7def704311_0_1354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88" name="Google Shape;9988;g7def704311_0_13543: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GB" b="1">
                <a:solidFill>
                  <a:srgbClr val="00AEEF"/>
                </a:solidFill>
              </a:rPr>
              <a:t>PURPOSE:</a:t>
            </a:r>
            <a:endParaRPr b="1">
              <a:solidFill>
                <a:srgbClr val="00AEEF"/>
              </a:solidFill>
            </a:endParaRPr>
          </a:p>
          <a:p>
            <a:pPr marL="0" lvl="0" indent="0" algn="l" rtl="0">
              <a:spcBef>
                <a:spcPts val="0"/>
              </a:spcBef>
              <a:spcAft>
                <a:spcPts val="0"/>
              </a:spcAft>
              <a:buNone/>
            </a:pPr>
            <a:r>
              <a:rPr lang="en-GB"/>
              <a:t>Illustrate social norm </a:t>
            </a:r>
            <a:endParaRPr/>
          </a:p>
          <a:p>
            <a:pPr marL="0" lvl="0" indent="0" algn="l" rtl="0">
              <a:spcBef>
                <a:spcPts val="0"/>
              </a:spcBef>
              <a:spcAft>
                <a:spcPts val="0"/>
              </a:spcAft>
              <a:buNone/>
            </a:pPr>
            <a:endParaRPr/>
          </a:p>
          <a:p>
            <a:pPr marL="0" lvl="0" indent="0" algn="l" rtl="0">
              <a:spcBef>
                <a:spcPts val="0"/>
              </a:spcBef>
              <a:spcAft>
                <a:spcPts val="0"/>
              </a:spcAft>
              <a:buNone/>
            </a:pPr>
            <a:r>
              <a:rPr lang="en-GB" b="1">
                <a:solidFill>
                  <a:srgbClr val="00AEEF"/>
                </a:solidFill>
              </a:rPr>
              <a:t>KEY MESSAGE:</a:t>
            </a:r>
            <a:endParaRPr b="1">
              <a:solidFill>
                <a:srgbClr val="00AEEF"/>
              </a:solidFill>
            </a:endParaRPr>
          </a:p>
          <a:p>
            <a:pPr marL="0" lvl="0" indent="0" algn="l" rtl="0">
              <a:spcBef>
                <a:spcPts val="0"/>
              </a:spcBef>
              <a:spcAft>
                <a:spcPts val="0"/>
              </a:spcAft>
              <a:buNone/>
            </a:pPr>
            <a:r>
              <a:rPr lang="en-GB"/>
              <a:t>“We brought forward £200 million for the tax agency in the UK.</a:t>
            </a:r>
            <a:endParaRPr/>
          </a:p>
          <a:p>
            <a:pPr marL="457200" lvl="0" indent="-317500" algn="l" rtl="0">
              <a:spcBef>
                <a:spcPts val="0"/>
              </a:spcBef>
              <a:spcAft>
                <a:spcPts val="0"/>
              </a:spcAft>
              <a:buClr>
                <a:schemeClr val="dk1"/>
              </a:buClr>
              <a:buSzPts val="1400"/>
              <a:buChar char="●"/>
            </a:pPr>
            <a:r>
              <a:rPr lang="en-GB"/>
              <a:t>BIT tested different types of messages describing how others behave to encourage people to pay their outstanding tax debts. </a:t>
            </a:r>
            <a:endParaRPr/>
          </a:p>
          <a:p>
            <a:pPr marL="457200" lvl="0" indent="-317500" algn="l" rtl="0">
              <a:spcBef>
                <a:spcPts val="0"/>
              </a:spcBef>
              <a:spcAft>
                <a:spcPts val="0"/>
              </a:spcAft>
              <a:buClr>
                <a:schemeClr val="dk1"/>
              </a:buClr>
              <a:buSzPts val="1400"/>
              <a:buChar char="●"/>
            </a:pPr>
            <a:r>
              <a:rPr lang="en-GB"/>
              <a:t>The best letter brought-forward an extra $14 million in 23 days.</a:t>
            </a:r>
            <a:endParaRPr/>
          </a:p>
          <a:p>
            <a:pPr marL="457200" lvl="0" indent="-317500" algn="l" rtl="0">
              <a:spcBef>
                <a:spcPts val="0"/>
              </a:spcBef>
              <a:spcAft>
                <a:spcPts val="0"/>
              </a:spcAft>
              <a:buClr>
                <a:schemeClr val="dk1"/>
              </a:buClr>
              <a:buSzPts val="1400"/>
              <a:buChar char="●"/>
            </a:pPr>
            <a:r>
              <a:rPr lang="en-GB"/>
              <a:t>Building on this example, additional projects have increased tax-collection in </a:t>
            </a:r>
            <a:r>
              <a:rPr lang="en-GB" b="1"/>
              <a:t>Guatemala, Costa Rica, and Poland.</a:t>
            </a:r>
            <a:endParaRPr b="1"/>
          </a:p>
          <a:p>
            <a:pPr marL="457200" lvl="0" indent="-317500" algn="l" rtl="0">
              <a:spcBef>
                <a:spcPts val="0"/>
              </a:spcBef>
              <a:spcAft>
                <a:spcPts val="0"/>
              </a:spcAft>
              <a:buClr>
                <a:schemeClr val="dk1"/>
              </a:buClr>
              <a:buSzPts val="1400"/>
              <a:buChar char="●"/>
            </a:pPr>
            <a:r>
              <a:rPr lang="en-GB"/>
              <a:t>This work has collectively brought in well over </a:t>
            </a:r>
            <a:r>
              <a:rPr lang="en-GB" b="1"/>
              <a:t>£1 billion</a:t>
            </a:r>
            <a:r>
              <a:rPr lang="en-GB"/>
              <a:t> making it another one of our </a:t>
            </a:r>
            <a:r>
              <a:rPr lang="en-GB" b="1"/>
              <a:t>BI Unicorns.”</a:t>
            </a:r>
            <a:endParaRPr/>
          </a:p>
          <a:p>
            <a:pPr marL="0" lvl="0" indent="0" algn="l" rtl="0">
              <a:spcBef>
                <a:spcPts val="0"/>
              </a:spcBef>
              <a:spcAft>
                <a:spcPts val="0"/>
              </a:spcAft>
              <a:buNone/>
            </a:pPr>
            <a:endParaRPr/>
          </a:p>
          <a:p>
            <a:pPr marL="0" lvl="0" indent="0" algn="l" rtl="0">
              <a:spcBef>
                <a:spcPts val="0"/>
              </a:spcBef>
              <a:spcAft>
                <a:spcPts val="0"/>
              </a:spcAft>
              <a:buNone/>
            </a:pPr>
            <a:r>
              <a:rPr lang="en-GB" b="1">
                <a:solidFill>
                  <a:srgbClr val="00AEEF"/>
                </a:solidFill>
              </a:rPr>
              <a:t>TIMING:</a:t>
            </a:r>
            <a:endParaRPr b="1">
              <a:solidFill>
                <a:srgbClr val="00AEEF"/>
              </a:solidFill>
            </a:endParaRPr>
          </a:p>
          <a:p>
            <a:pPr marL="0" lvl="0" indent="0" algn="l" rtl="0">
              <a:spcBef>
                <a:spcPts val="0"/>
              </a:spcBef>
              <a:spcAft>
                <a:spcPts val="0"/>
              </a:spcAft>
              <a:buNone/>
            </a:pPr>
            <a:r>
              <a:rPr lang="en-GB"/>
              <a:t>1-2 min</a:t>
            </a:r>
            <a:endParaRPr b="1"/>
          </a:p>
        </p:txBody>
      </p:sp>
      <p:sp>
        <p:nvSpPr>
          <p:cNvPr id="9989" name="Google Shape;9989;g7def704311_0_13543: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5"/>
        <p:cNvGrpSpPr/>
        <p:nvPr/>
      </p:nvGrpSpPr>
      <p:grpSpPr>
        <a:xfrm>
          <a:off x="0" y="0"/>
          <a:ext cx="0" cy="0"/>
          <a:chOff x="0" y="0"/>
          <a:chExt cx="0" cy="0"/>
        </a:xfrm>
      </p:grpSpPr>
      <p:sp>
        <p:nvSpPr>
          <p:cNvPr id="10036" name="Google Shape;10036;g91bc07d2c3_1_737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7" name="Google Shape;10037;g91bc07d2c3_1_7377: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GB" b="1" i="1" dirty="0">
                <a:solidFill>
                  <a:srgbClr val="FF0000"/>
                </a:solidFill>
              </a:rPr>
              <a:t>Skip if you are presenting 60 minutes only. Ask people to raise hands in session instead.</a:t>
            </a:r>
            <a:endParaRPr b="1" i="1" dirty="0">
              <a:solidFill>
                <a:srgbClr val="FF0000"/>
              </a:solidFill>
            </a:endParaRPr>
          </a:p>
          <a:p>
            <a:pPr marL="0" lvl="0" indent="0" algn="l" rtl="0">
              <a:spcBef>
                <a:spcPts val="0"/>
              </a:spcBef>
              <a:spcAft>
                <a:spcPts val="0"/>
              </a:spcAft>
              <a:buNone/>
            </a:pPr>
            <a:endParaRPr b="1" i="1" dirty="0">
              <a:solidFill>
                <a:srgbClr val="FF0000"/>
              </a:solidFill>
            </a:endParaRPr>
          </a:p>
          <a:p>
            <a:pPr marL="0" lvl="0" indent="0" algn="l" rtl="0">
              <a:spcBef>
                <a:spcPts val="0"/>
              </a:spcBef>
              <a:spcAft>
                <a:spcPts val="0"/>
              </a:spcAft>
              <a:buClr>
                <a:schemeClr val="dk1"/>
              </a:buClr>
              <a:buSzPts val="1100"/>
              <a:buFont typeface="Arial"/>
              <a:buNone/>
            </a:pPr>
            <a:r>
              <a:rPr lang="en-GB" b="1" dirty="0">
                <a:solidFill>
                  <a:srgbClr val="00AEEF"/>
                </a:solidFill>
              </a:rPr>
              <a:t>PURPOSE:</a:t>
            </a:r>
            <a:endParaRPr b="1" dirty="0">
              <a:solidFill>
                <a:srgbClr val="00AEEF"/>
              </a:solidFill>
            </a:endParaRPr>
          </a:p>
          <a:p>
            <a:pPr marL="0" lvl="0" indent="0" algn="l" rtl="0">
              <a:spcBef>
                <a:spcPts val="0"/>
              </a:spcBef>
              <a:spcAft>
                <a:spcPts val="0"/>
              </a:spcAft>
              <a:buClr>
                <a:schemeClr val="dk1"/>
              </a:buClr>
              <a:buSzPts val="1100"/>
              <a:buFont typeface="Arial"/>
              <a:buNone/>
            </a:pPr>
            <a:r>
              <a:rPr lang="en-GB" dirty="0"/>
              <a:t>Show backfire effect</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GB" b="1" dirty="0">
                <a:solidFill>
                  <a:srgbClr val="00AEEF"/>
                </a:solidFill>
              </a:rPr>
              <a:t>KEY MESSAGE:</a:t>
            </a:r>
            <a:endParaRPr b="1" dirty="0">
              <a:solidFill>
                <a:srgbClr val="00AEEF"/>
              </a:solidFill>
            </a:endParaRPr>
          </a:p>
          <a:p>
            <a:pPr marL="0" lvl="0" indent="0" algn="l" rtl="0">
              <a:spcBef>
                <a:spcPts val="0"/>
              </a:spcBef>
              <a:spcAft>
                <a:spcPts val="0"/>
              </a:spcAft>
              <a:buNone/>
            </a:pPr>
            <a:r>
              <a:rPr lang="en-GB" dirty="0"/>
              <a:t>“But be careful with social norms...they aren’t always a golden ticket. </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GB" b="1" dirty="0">
                <a:solidFill>
                  <a:srgbClr val="00AEEF"/>
                </a:solidFill>
              </a:rPr>
              <a:t>TIMING:</a:t>
            </a:r>
            <a:endParaRPr b="1" dirty="0">
              <a:solidFill>
                <a:srgbClr val="00AEEF"/>
              </a:solidFill>
            </a:endParaRPr>
          </a:p>
          <a:p>
            <a:pPr marL="0" lvl="0" indent="0" algn="l" rtl="0">
              <a:spcBef>
                <a:spcPts val="0"/>
              </a:spcBef>
              <a:spcAft>
                <a:spcPts val="0"/>
              </a:spcAft>
              <a:buClr>
                <a:schemeClr val="dk1"/>
              </a:buClr>
              <a:buSzPts val="1100"/>
              <a:buFont typeface="Arial"/>
              <a:buNone/>
            </a:pPr>
            <a:r>
              <a:rPr lang="en-GB" dirty="0"/>
              <a:t>1-2 min</a:t>
            </a:r>
            <a:endParaRPr dirty="0"/>
          </a:p>
        </p:txBody>
      </p:sp>
      <p:sp>
        <p:nvSpPr>
          <p:cNvPr id="10038" name="Google Shape;10038;g91bc07d2c3_1_7377: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6"/>
        <p:cNvGrpSpPr/>
        <p:nvPr/>
      </p:nvGrpSpPr>
      <p:grpSpPr>
        <a:xfrm>
          <a:off x="0" y="0"/>
          <a:ext cx="0" cy="0"/>
          <a:chOff x="0" y="0"/>
          <a:chExt cx="0" cy="0"/>
        </a:xfrm>
      </p:grpSpPr>
      <p:sp>
        <p:nvSpPr>
          <p:cNvPr id="8957" name="Google Shape;8957;gde6e5da9e3_0_7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8" name="Google Shape;8958;gde6e5da9e3_0_74: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rgbClr val="4D4F53"/>
              </a:buClr>
              <a:buSzPts val="1100"/>
              <a:buFont typeface="Arial"/>
              <a:buNone/>
            </a:pPr>
            <a:r>
              <a:rPr lang="en-GB" b="1">
                <a:solidFill>
                  <a:srgbClr val="00AEEF"/>
                </a:solidFill>
              </a:rPr>
              <a:t>PURPOSE:</a:t>
            </a:r>
            <a:endParaRPr b="1">
              <a:solidFill>
                <a:srgbClr val="00AEEF"/>
              </a:solidFill>
            </a:endParaRPr>
          </a:p>
          <a:p>
            <a:pPr marL="457200" lvl="0" indent="-317500" algn="l" rtl="0">
              <a:spcBef>
                <a:spcPts val="0"/>
              </a:spcBef>
              <a:spcAft>
                <a:spcPts val="0"/>
              </a:spcAft>
              <a:buClr>
                <a:srgbClr val="4D4F53"/>
              </a:buClr>
              <a:buSzPts val="1400"/>
              <a:buChar char="●"/>
            </a:pPr>
            <a:r>
              <a:rPr lang="en-GB">
                <a:solidFill>
                  <a:srgbClr val="4D4F53"/>
                </a:solidFill>
              </a:rPr>
              <a:t>There is one policy challenge that we would  like you to work on over the course of this programme.</a:t>
            </a:r>
            <a:endParaRPr>
              <a:solidFill>
                <a:srgbClr val="4D4F53"/>
              </a:solidFill>
            </a:endParaRPr>
          </a:p>
          <a:p>
            <a:pPr marL="0" lvl="0" indent="0" algn="l" rtl="0">
              <a:spcBef>
                <a:spcPts val="0"/>
              </a:spcBef>
              <a:spcAft>
                <a:spcPts val="0"/>
              </a:spcAft>
              <a:buClr>
                <a:srgbClr val="4D4F53"/>
              </a:buClr>
              <a:buSzPts val="1100"/>
              <a:buFont typeface="Arial"/>
              <a:buNone/>
            </a:pPr>
            <a:endParaRPr b="1">
              <a:solidFill>
                <a:srgbClr val="00AEEF"/>
              </a:solidFill>
            </a:endParaRPr>
          </a:p>
          <a:p>
            <a:pPr marL="0" lvl="0" indent="0" algn="l" rtl="0">
              <a:spcBef>
                <a:spcPts val="0"/>
              </a:spcBef>
              <a:spcAft>
                <a:spcPts val="0"/>
              </a:spcAft>
              <a:buClr>
                <a:srgbClr val="4D4F53"/>
              </a:buClr>
              <a:buSzPts val="1100"/>
              <a:buFont typeface="Arial"/>
              <a:buNone/>
            </a:pPr>
            <a:r>
              <a:rPr lang="en-GB" b="1">
                <a:solidFill>
                  <a:srgbClr val="00AEEF"/>
                </a:solidFill>
              </a:rPr>
              <a:t>KEY MESSAGE:</a:t>
            </a:r>
            <a:endParaRPr b="1">
              <a:solidFill>
                <a:srgbClr val="00AEEF"/>
              </a:solidFill>
            </a:endParaRPr>
          </a:p>
          <a:p>
            <a:pPr marL="457200" lvl="0" indent="-317500" algn="l" rtl="0">
              <a:spcBef>
                <a:spcPts val="0"/>
              </a:spcBef>
              <a:spcAft>
                <a:spcPts val="0"/>
              </a:spcAft>
              <a:buClr>
                <a:srgbClr val="4D4F53"/>
              </a:buClr>
              <a:buSzPts val="1400"/>
              <a:buChar char="●"/>
            </a:pPr>
            <a:r>
              <a:rPr lang="en-GB">
                <a:solidFill>
                  <a:srgbClr val="4D4F53"/>
                </a:solidFill>
              </a:rPr>
              <a:t>Mention that they could narrow these down further if they feel they need to </a:t>
            </a:r>
            <a:endParaRPr>
              <a:solidFill>
                <a:srgbClr val="4D4F53"/>
              </a:solidFill>
            </a:endParaRPr>
          </a:p>
          <a:p>
            <a:pPr marL="0" lvl="0" indent="0" algn="l" rtl="0">
              <a:spcBef>
                <a:spcPts val="0"/>
              </a:spcBef>
              <a:spcAft>
                <a:spcPts val="0"/>
              </a:spcAft>
              <a:buNone/>
            </a:pPr>
            <a:endParaRPr>
              <a:solidFill>
                <a:srgbClr val="4D4F53"/>
              </a:solidFill>
            </a:endParaRPr>
          </a:p>
          <a:p>
            <a:pPr marL="0" lvl="0" indent="0" algn="l" rtl="0">
              <a:spcBef>
                <a:spcPts val="0"/>
              </a:spcBef>
              <a:spcAft>
                <a:spcPts val="0"/>
              </a:spcAft>
              <a:buClr>
                <a:srgbClr val="4D4F53"/>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rgbClr val="4D4F53"/>
              </a:buClr>
              <a:buSzPts val="1100"/>
              <a:buFont typeface="Arial"/>
              <a:buNone/>
            </a:pPr>
            <a:r>
              <a:rPr lang="en-GB">
                <a:solidFill>
                  <a:srgbClr val="4D4F53"/>
                </a:solidFill>
              </a:rPr>
              <a:t>2 mins</a:t>
            </a:r>
            <a:endParaRPr>
              <a:solidFill>
                <a:srgbClr val="4D4F53"/>
              </a:solidFill>
            </a:endParaRPr>
          </a:p>
          <a:p>
            <a:pPr marL="0" lvl="0" indent="0" algn="l" rtl="0">
              <a:spcBef>
                <a:spcPts val="0"/>
              </a:spcBef>
              <a:spcAft>
                <a:spcPts val="0"/>
              </a:spcAft>
              <a:buClr>
                <a:srgbClr val="4D4F53"/>
              </a:buClr>
              <a:buSzPts val="1100"/>
              <a:buFont typeface="Arial"/>
              <a:buNone/>
            </a:pPr>
            <a:endParaRPr>
              <a:solidFill>
                <a:srgbClr val="4D4F53"/>
              </a:solidFill>
            </a:endParaRPr>
          </a:p>
          <a:p>
            <a:pPr marL="0" lvl="0" indent="0" algn="l" rtl="0">
              <a:spcBef>
                <a:spcPts val="0"/>
              </a:spcBef>
              <a:spcAft>
                <a:spcPts val="0"/>
              </a:spcAft>
              <a:buClr>
                <a:srgbClr val="4D4F53"/>
              </a:buClr>
              <a:buSzPts val="1100"/>
              <a:buFont typeface="Arial"/>
              <a:buNone/>
            </a:pPr>
            <a:endParaRPr>
              <a:solidFill>
                <a:srgbClr val="4D4F53"/>
              </a:solidFill>
            </a:endParaRPr>
          </a:p>
          <a:p>
            <a:pPr marL="0" lvl="0" indent="0" algn="l" rtl="0">
              <a:spcBef>
                <a:spcPts val="0"/>
              </a:spcBef>
              <a:spcAft>
                <a:spcPts val="0"/>
              </a:spcAft>
              <a:buClr>
                <a:srgbClr val="4D4F53"/>
              </a:buClr>
              <a:buSzPts val="1100"/>
              <a:buFont typeface="Arial"/>
              <a:buNone/>
            </a:pPr>
            <a:r>
              <a:rPr lang="en-GB" b="1">
                <a:solidFill>
                  <a:srgbClr val="00AEEF"/>
                </a:solidFill>
              </a:rPr>
              <a:t>LINK:</a:t>
            </a:r>
            <a:endParaRPr b="1">
              <a:solidFill>
                <a:srgbClr val="00AEEF"/>
              </a:solidFill>
            </a:endParaRPr>
          </a:p>
          <a:p>
            <a:pPr marL="0" lvl="0" indent="0" algn="l" rtl="0">
              <a:spcBef>
                <a:spcPts val="0"/>
              </a:spcBef>
              <a:spcAft>
                <a:spcPts val="0"/>
              </a:spcAft>
              <a:buClr>
                <a:srgbClr val="4D4F53"/>
              </a:buClr>
              <a:buSzPts val="1100"/>
              <a:buFont typeface="Arial"/>
              <a:buNone/>
            </a:pPr>
            <a:r>
              <a:rPr lang="en-GB">
                <a:solidFill>
                  <a:srgbClr val="4D4F53"/>
                </a:solidFill>
              </a:rPr>
              <a:t>To next slide</a:t>
            </a:r>
            <a:endParaRPr/>
          </a:p>
        </p:txBody>
      </p:sp>
      <p:sp>
        <p:nvSpPr>
          <p:cNvPr id="8959" name="Google Shape;8959;gde6e5da9e3_0_74: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8"/>
        <p:cNvGrpSpPr/>
        <p:nvPr/>
      </p:nvGrpSpPr>
      <p:grpSpPr>
        <a:xfrm>
          <a:off x="0" y="0"/>
          <a:ext cx="0" cy="0"/>
          <a:chOff x="0" y="0"/>
          <a:chExt cx="0" cy="0"/>
        </a:xfrm>
      </p:grpSpPr>
      <p:sp>
        <p:nvSpPr>
          <p:cNvPr id="10049" name="Google Shape;10049;g7def704311_0_13840: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SzPts val="1100"/>
              <a:buNone/>
            </a:pPr>
            <a:r>
              <a:rPr lang="en-GB" b="1">
                <a:solidFill>
                  <a:srgbClr val="00AEEF"/>
                </a:solidFill>
              </a:rPr>
              <a:t>PURPOSE</a:t>
            </a:r>
            <a:endParaRPr b="1">
              <a:solidFill>
                <a:srgbClr val="00AEEF"/>
              </a:solidFill>
            </a:endParaRPr>
          </a:p>
          <a:p>
            <a:pPr marL="0" lvl="0" indent="0" algn="l" rtl="0">
              <a:lnSpc>
                <a:spcPct val="115000"/>
              </a:lnSpc>
              <a:spcBef>
                <a:spcPts val="0"/>
              </a:spcBef>
              <a:spcAft>
                <a:spcPts val="0"/>
              </a:spcAft>
              <a:buSzPts val="1100"/>
              <a:buNone/>
            </a:pPr>
            <a:r>
              <a:rPr lang="en-GB"/>
              <a:t>Introduce Timely and policy examples to follow</a:t>
            </a:r>
            <a:endParaRPr b="1">
              <a:solidFill>
                <a:srgbClr val="00AEEF"/>
              </a:solidFill>
            </a:endParaRPr>
          </a:p>
          <a:p>
            <a:pPr marL="0" lvl="0" indent="0" algn="l" rtl="0">
              <a:spcBef>
                <a:spcPts val="0"/>
              </a:spcBef>
              <a:spcAft>
                <a:spcPts val="0"/>
              </a:spcAft>
              <a:buSzPts val="1100"/>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KEY MESSAGES:</a:t>
            </a:r>
            <a:endParaRPr b="1">
              <a:solidFill>
                <a:srgbClr val="00AEEF"/>
              </a:solidFill>
            </a:endParaRPr>
          </a:p>
          <a:p>
            <a:pPr marL="0" lvl="0" indent="0" algn="l" rtl="0">
              <a:lnSpc>
                <a:spcPct val="115000"/>
              </a:lnSpc>
              <a:spcBef>
                <a:spcPts val="0"/>
              </a:spcBef>
              <a:spcAft>
                <a:spcPts val="0"/>
              </a:spcAft>
              <a:buClr>
                <a:schemeClr val="dk1"/>
              </a:buClr>
              <a:buSzPts val="1100"/>
              <a:buFont typeface="Arial"/>
              <a:buNone/>
            </a:pPr>
            <a:r>
              <a:rPr lang="en-GB"/>
              <a:t>“Finally, we’ll look at specific timely examples, to build on the NHS text which touched on this theme....”</a:t>
            </a:r>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t>30 sec</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SzPts val="1100"/>
              <a:buNone/>
            </a:pPr>
            <a:r>
              <a:rPr lang="en-GB" b="1">
                <a:solidFill>
                  <a:schemeClr val="accent2"/>
                </a:solidFill>
              </a:rPr>
              <a:t>TOTAL TIMING FOR TIMELY</a:t>
            </a:r>
            <a:endParaRPr b="1">
              <a:solidFill>
                <a:schemeClr val="accent2"/>
              </a:solidFill>
            </a:endParaRPr>
          </a:p>
          <a:p>
            <a:pPr marL="0" lvl="0" indent="0" algn="l" rtl="0">
              <a:spcBef>
                <a:spcPts val="0"/>
              </a:spcBef>
              <a:spcAft>
                <a:spcPts val="0"/>
              </a:spcAft>
              <a:buClr>
                <a:schemeClr val="dk1"/>
              </a:buClr>
              <a:buSzPts val="1100"/>
              <a:buFont typeface="Arial"/>
              <a:buNone/>
            </a:pPr>
            <a:r>
              <a:rPr lang="en-GB"/>
              <a:t>7.5 mins</a:t>
            </a:r>
            <a:endParaRPr b="1">
              <a:solidFill>
                <a:srgbClr val="00AEEF"/>
              </a:solidFill>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10050" name="Google Shape;10050;g7def704311_0_1384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1"/>
        <p:cNvGrpSpPr/>
        <p:nvPr/>
      </p:nvGrpSpPr>
      <p:grpSpPr>
        <a:xfrm>
          <a:off x="0" y="0"/>
          <a:ext cx="0" cy="0"/>
          <a:chOff x="0" y="0"/>
          <a:chExt cx="0" cy="0"/>
        </a:xfrm>
      </p:grpSpPr>
      <p:sp>
        <p:nvSpPr>
          <p:cNvPr id="10062" name="Google Shape;10062;gde6e5da9e3_0_5339:notes"/>
          <p:cNvSpPr txBox="1">
            <a:spLocks noGrp="1"/>
          </p:cNvSpPr>
          <p:nvPr>
            <p:ph type="body" idx="1"/>
          </p:nvPr>
        </p:nvSpPr>
        <p:spPr>
          <a:xfrm>
            <a:off x="701040" y="4473893"/>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endParaRPr dirty="0"/>
          </a:p>
          <a:p>
            <a:pPr marL="457200" lvl="0" indent="-304800" algn="l" rtl="0">
              <a:spcBef>
                <a:spcPts val="0"/>
              </a:spcBef>
              <a:spcAft>
                <a:spcPts val="0"/>
              </a:spcAft>
              <a:buClr>
                <a:schemeClr val="dk1"/>
              </a:buClr>
              <a:buSzPts val="1200"/>
              <a:buChar char="●"/>
            </a:pPr>
            <a:r>
              <a:rPr lang="en-GB" dirty="0"/>
              <a:t>We are more influenced by the</a:t>
            </a:r>
            <a:r>
              <a:rPr lang="en-GB" b="1" dirty="0"/>
              <a:t> costs and benefits that take effect immediately</a:t>
            </a:r>
            <a:r>
              <a:rPr lang="en-GB" dirty="0"/>
              <a:t> than those delivered later. This is because the present moment is much more tangible than the distant future.</a:t>
            </a:r>
            <a:endParaRPr dirty="0"/>
          </a:p>
          <a:p>
            <a:pPr marL="457200" lvl="0" indent="-304800" algn="l" rtl="0">
              <a:spcBef>
                <a:spcPts val="0"/>
              </a:spcBef>
              <a:spcAft>
                <a:spcPts val="0"/>
              </a:spcAft>
              <a:buClr>
                <a:schemeClr val="dk1"/>
              </a:buClr>
              <a:buSzPts val="1200"/>
              <a:buChar char="●"/>
            </a:pPr>
            <a:r>
              <a:rPr lang="en-GB" dirty="0"/>
              <a:t>Example along these lines in one of the homework exercises on cognitive biases - where someone put that they value eating a cake immediately more than going to the gym, even though the latter would be more beneficial to them in the long term</a:t>
            </a:r>
            <a:endParaRPr dirty="0"/>
          </a:p>
          <a:p>
            <a:pPr marL="457200" lvl="0" indent="-304800" algn="l" rtl="0">
              <a:spcBef>
                <a:spcPts val="0"/>
              </a:spcBef>
              <a:spcAft>
                <a:spcPts val="0"/>
              </a:spcAft>
              <a:buClr>
                <a:schemeClr val="dk1"/>
              </a:buClr>
              <a:buSzPts val="1200"/>
              <a:buChar char="●"/>
            </a:pPr>
            <a:r>
              <a:rPr lang="en-GB" dirty="0"/>
              <a:t>In terms of policy-making we should be paying attention to this and think about whether or not there can be an immediate benefit placed up front, even if it is small to make the desired behaviour more present focused. - prize linking </a:t>
            </a:r>
            <a:endParaRPr dirty="0"/>
          </a:p>
          <a:p>
            <a:pPr marL="0" lvl="0" indent="0" algn="l" rtl="0">
              <a:spcBef>
                <a:spcPts val="0"/>
              </a:spcBef>
              <a:spcAft>
                <a:spcPts val="0"/>
              </a:spcAft>
              <a:buClr>
                <a:schemeClr val="dk1"/>
              </a:buClr>
              <a:buSzPts val="1100"/>
              <a:buFont typeface="Arial"/>
              <a:buNone/>
            </a:pPr>
            <a:r>
              <a:rPr lang="en-GB" b="1" dirty="0"/>
              <a:t>Planning</a:t>
            </a:r>
            <a:endParaRPr b="1" dirty="0"/>
          </a:p>
          <a:p>
            <a:pPr marL="457200" lvl="0" indent="-304800" algn="l" rtl="0">
              <a:spcBef>
                <a:spcPts val="0"/>
              </a:spcBef>
              <a:spcAft>
                <a:spcPts val="0"/>
              </a:spcAft>
              <a:buClr>
                <a:schemeClr val="dk1"/>
              </a:buClr>
              <a:buSzPts val="1200"/>
              <a:buChar char="●"/>
            </a:pPr>
            <a:r>
              <a:rPr lang="en-GB" dirty="0"/>
              <a:t>Helping people to plan their actions can help</a:t>
            </a:r>
            <a:r>
              <a:rPr lang="en-GB" b="1" dirty="0"/>
              <a:t> reduce this idea of distance</a:t>
            </a:r>
            <a:r>
              <a:rPr lang="en-GB" dirty="0"/>
              <a:t>. Prompting people to identify the barriers to action and developing a specific action plan to overcome.</a:t>
            </a:r>
            <a:endParaRPr dirty="0"/>
          </a:p>
          <a:p>
            <a:pPr marL="457200" lvl="0" indent="-304800" algn="l" rtl="0">
              <a:spcBef>
                <a:spcPts val="0"/>
              </a:spcBef>
              <a:spcAft>
                <a:spcPts val="0"/>
              </a:spcAft>
              <a:buClr>
                <a:schemeClr val="dk1"/>
              </a:buClr>
              <a:buSzPts val="1200"/>
              <a:buChar char="●"/>
            </a:pPr>
            <a:r>
              <a:rPr lang="en-GB" dirty="0"/>
              <a:t>We are going to go on to talk about how this idea has been applied in the context of getting people back into work. </a:t>
            </a:r>
            <a:endParaRPr dirty="0"/>
          </a:p>
          <a:p>
            <a:pPr marL="45720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GB" b="1" dirty="0"/>
              <a:t>Prompts</a:t>
            </a:r>
            <a:endParaRPr b="1" dirty="0"/>
          </a:p>
          <a:p>
            <a:pPr marL="457200" lvl="0" indent="-304800" algn="l" rtl="0">
              <a:spcBef>
                <a:spcPts val="0"/>
              </a:spcBef>
              <a:spcAft>
                <a:spcPts val="0"/>
              </a:spcAft>
              <a:buClr>
                <a:schemeClr val="dk1"/>
              </a:buClr>
              <a:buSzPts val="1200"/>
              <a:buChar char="●"/>
            </a:pPr>
            <a:r>
              <a:rPr lang="en-GB" dirty="0"/>
              <a:t>Prompt people when they are most likely to be </a:t>
            </a:r>
            <a:r>
              <a:rPr lang="en-GB" b="1" dirty="0"/>
              <a:t>receptive</a:t>
            </a:r>
            <a:r>
              <a:rPr lang="en-GB" dirty="0"/>
              <a:t>. The same offer at different times can have drastically different levels of success. </a:t>
            </a:r>
            <a:endParaRPr dirty="0"/>
          </a:p>
          <a:p>
            <a:pPr marL="457200" lvl="0" indent="-304800" algn="l" rtl="0">
              <a:spcBef>
                <a:spcPts val="0"/>
              </a:spcBef>
              <a:spcAft>
                <a:spcPts val="0"/>
              </a:spcAft>
              <a:buClr>
                <a:schemeClr val="dk1"/>
              </a:buClr>
              <a:buSzPts val="1200"/>
              <a:buChar char="●"/>
            </a:pPr>
            <a:r>
              <a:rPr lang="en-GB" dirty="0"/>
              <a:t>e.g. people are more likely to leave a legacy gift in their wills at the moment they are writing their wills.</a:t>
            </a:r>
            <a:endParaRPr b="1"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endParaRPr b="1" dirty="0">
              <a:solidFill>
                <a:srgbClr val="00AEEF"/>
              </a:solidFill>
            </a:endParaRPr>
          </a:p>
        </p:txBody>
      </p:sp>
      <p:sp>
        <p:nvSpPr>
          <p:cNvPr id="10063" name="Google Shape;10063;gde6e5da9e3_0_533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0"/>
        <p:cNvGrpSpPr/>
        <p:nvPr/>
      </p:nvGrpSpPr>
      <p:grpSpPr>
        <a:xfrm>
          <a:off x="0" y="0"/>
          <a:ext cx="0" cy="0"/>
          <a:chOff x="0" y="0"/>
          <a:chExt cx="0" cy="0"/>
        </a:xfrm>
      </p:grpSpPr>
      <p:sp>
        <p:nvSpPr>
          <p:cNvPr id="10141" name="Google Shape;10141;ge6446bea92_1_9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42" name="Google Shape;10142;ge6446bea92_1_98: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469900" marR="0" lvl="0" indent="-241300" algn="l" rtl="0">
              <a:lnSpc>
                <a:spcPct val="100000"/>
              </a:lnSpc>
              <a:spcBef>
                <a:spcPts val="0"/>
              </a:spcBef>
              <a:spcAft>
                <a:spcPts val="0"/>
              </a:spcAft>
              <a:buSzPts val="1400"/>
              <a:buNone/>
            </a:pPr>
            <a:br>
              <a:rPr lang="en-GB"/>
            </a:br>
            <a:endParaRPr/>
          </a:p>
        </p:txBody>
      </p:sp>
      <p:sp>
        <p:nvSpPr>
          <p:cNvPr id="10143" name="Google Shape;10143;ge6446bea92_1_98: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l" rtl="0">
              <a:lnSpc>
                <a:spcPct val="100000"/>
              </a:lnSpc>
              <a:spcBef>
                <a:spcPts val="0"/>
              </a:spcBef>
              <a:spcAft>
                <a:spcPts val="0"/>
              </a:spcAft>
              <a:buSzPts val="1400"/>
              <a:buNone/>
            </a:pPr>
            <a:fld id="{00000000-1234-1234-1234-123412341234}" type="slidenum">
              <a:rPr lang="en-GB"/>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6"/>
        <p:cNvGrpSpPr/>
        <p:nvPr/>
      </p:nvGrpSpPr>
      <p:grpSpPr>
        <a:xfrm>
          <a:off x="0" y="0"/>
          <a:ext cx="0" cy="0"/>
          <a:chOff x="0" y="0"/>
          <a:chExt cx="0" cy="0"/>
        </a:xfrm>
      </p:grpSpPr>
      <p:sp>
        <p:nvSpPr>
          <p:cNvPr id="10147" name="Google Shape;10147;ge6446bea92_1_10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48" name="Google Shape;10148;ge6446bea92_1_103: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469900" lvl="0" indent="-241300" algn="l" rtl="0">
              <a:lnSpc>
                <a:spcPct val="100000"/>
              </a:lnSpc>
              <a:spcBef>
                <a:spcPts val="0"/>
              </a:spcBef>
              <a:spcAft>
                <a:spcPts val="0"/>
              </a:spcAft>
              <a:buSzPts val="1400"/>
              <a:buNone/>
            </a:pPr>
            <a:endParaRPr/>
          </a:p>
        </p:txBody>
      </p:sp>
      <p:sp>
        <p:nvSpPr>
          <p:cNvPr id="10149" name="Google Shape;10149;ge6446bea92_1_103:notes"/>
          <p:cNvSpPr txBox="1">
            <a:spLocks noGrp="1"/>
          </p:cNvSpPr>
          <p:nvPr>
            <p:ph type="ftr" idx="11"/>
          </p:nvPr>
        </p:nvSpPr>
        <p:spPr>
          <a:xfrm>
            <a:off x="0" y="8829967"/>
            <a:ext cx="3037800" cy="466200"/>
          </a:xfrm>
          <a:prstGeom prst="rect">
            <a:avLst/>
          </a:prstGeom>
          <a:noFill/>
          <a:ln>
            <a:noFill/>
          </a:ln>
        </p:spPr>
        <p:txBody>
          <a:bodyPr spcFirstLastPara="1" wrap="square" lIns="93275" tIns="46625" rIns="93275" bIns="46625" anchor="b" anchorCtr="0">
            <a:noAutofit/>
          </a:bodyPr>
          <a:lstStyle/>
          <a:p>
            <a:pPr marL="0" marR="0" lvl="0" indent="0" algn="l" rtl="0">
              <a:lnSpc>
                <a:spcPct val="100000"/>
              </a:lnSpc>
              <a:spcBef>
                <a:spcPts val="0"/>
              </a:spcBef>
              <a:spcAft>
                <a:spcPts val="0"/>
              </a:spcAft>
              <a:buSzPts val="14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4"/>
        <p:cNvGrpSpPr/>
        <p:nvPr/>
      </p:nvGrpSpPr>
      <p:grpSpPr>
        <a:xfrm>
          <a:off x="0" y="0"/>
          <a:ext cx="0" cy="0"/>
          <a:chOff x="0" y="0"/>
          <a:chExt cx="0" cy="0"/>
        </a:xfrm>
      </p:grpSpPr>
      <p:sp>
        <p:nvSpPr>
          <p:cNvPr id="10155" name="Google Shape;10155;ge6446bea92_1_1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56" name="Google Shape;10156;ge6446bea92_1_110: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just" rtl="0">
              <a:lnSpc>
                <a:spcPct val="95000"/>
              </a:lnSpc>
              <a:spcBef>
                <a:spcPts val="0"/>
              </a:spcBef>
              <a:spcAft>
                <a:spcPts val="0"/>
              </a:spcAft>
              <a:buClr>
                <a:schemeClr val="dk1"/>
              </a:buClr>
              <a:buSzPts val="1100"/>
              <a:buFont typeface="Arial"/>
              <a:buNone/>
            </a:pPr>
            <a:r>
              <a:rPr lang="en-GB">
                <a:latin typeface="Arial"/>
                <a:ea typeface="Arial"/>
                <a:cs typeface="Arial"/>
                <a:sym typeface="Arial"/>
              </a:rPr>
              <a:t>We worked with NHS England and NHS Digital to redesign </a:t>
            </a:r>
            <a:r>
              <a:rPr lang="en-GB" b="1">
                <a:latin typeface="Arial"/>
                <a:ea typeface="Arial"/>
                <a:cs typeface="Arial"/>
                <a:sym typeface="Arial"/>
              </a:rPr>
              <a:t>the nationwide patient referral system interface</a:t>
            </a:r>
            <a:r>
              <a:rPr lang="en-GB">
                <a:latin typeface="Arial"/>
                <a:ea typeface="Arial"/>
                <a:cs typeface="Arial"/>
                <a:sym typeface="Arial"/>
              </a:rPr>
              <a:t>.</a:t>
            </a:r>
            <a:endParaRPr>
              <a:latin typeface="Arial"/>
              <a:ea typeface="Arial"/>
              <a:cs typeface="Arial"/>
              <a:sym typeface="Arial"/>
            </a:endParaRPr>
          </a:p>
          <a:p>
            <a:pPr marL="0" lvl="0" indent="0" algn="just" rtl="0">
              <a:lnSpc>
                <a:spcPct val="95000"/>
              </a:lnSpc>
              <a:spcBef>
                <a:spcPts val="0"/>
              </a:spcBef>
              <a:spcAft>
                <a:spcPts val="0"/>
              </a:spcAft>
              <a:buSzPts val="1100"/>
              <a:buNone/>
            </a:pPr>
            <a:r>
              <a:rPr lang="en-GB" b="1">
                <a:latin typeface="Arial"/>
                <a:ea typeface="Arial"/>
                <a:cs typeface="Arial"/>
                <a:sym typeface="Arial"/>
              </a:rPr>
              <a:t>We made two changes to make wait-times salient – at the time a referral is being made.</a:t>
            </a:r>
            <a:endParaRPr b="1">
              <a:latin typeface="Arial"/>
              <a:ea typeface="Arial"/>
              <a:cs typeface="Arial"/>
              <a:sym typeface="Arial"/>
            </a:endParaRPr>
          </a:p>
          <a:p>
            <a:pPr marL="0" lvl="0" indent="0" algn="just" rtl="0">
              <a:lnSpc>
                <a:spcPct val="95000"/>
              </a:lnSpc>
              <a:spcBef>
                <a:spcPts val="0"/>
              </a:spcBef>
              <a:spcAft>
                <a:spcPts val="0"/>
              </a:spcAft>
              <a:buSzPts val="1100"/>
              <a:buNone/>
            </a:pPr>
            <a:r>
              <a:rPr lang="en-GB" sz="1400">
                <a:latin typeface="Arial"/>
                <a:ea typeface="Arial"/>
                <a:cs typeface="Arial"/>
                <a:sym typeface="Arial"/>
              </a:rPr>
              <a:t>•</a:t>
            </a:r>
            <a:r>
              <a:rPr lang="en-GB">
                <a:latin typeface="Arial"/>
                <a:ea typeface="Arial"/>
                <a:cs typeface="Arial"/>
                <a:sym typeface="Arial"/>
              </a:rPr>
              <a:t>We added a </a:t>
            </a:r>
            <a:r>
              <a:rPr lang="en-GB" b="1">
                <a:latin typeface="Arial"/>
                <a:ea typeface="Arial"/>
                <a:cs typeface="Arial"/>
                <a:sym typeface="Arial"/>
              </a:rPr>
              <a:t>red ‘Limited Capacity’ flag </a:t>
            </a:r>
            <a:r>
              <a:rPr lang="en-GB">
                <a:latin typeface="Arial"/>
                <a:ea typeface="Arial"/>
                <a:cs typeface="Arial"/>
                <a:sym typeface="Arial"/>
              </a:rPr>
              <a:t>to clinics where waiting times were very long.</a:t>
            </a:r>
            <a:endParaRPr>
              <a:latin typeface="Arial"/>
              <a:ea typeface="Arial"/>
              <a:cs typeface="Arial"/>
              <a:sym typeface="Arial"/>
            </a:endParaRPr>
          </a:p>
          <a:p>
            <a:pPr marL="0" lvl="0" indent="0" algn="just" rtl="0">
              <a:lnSpc>
                <a:spcPct val="95000"/>
              </a:lnSpc>
              <a:spcBef>
                <a:spcPts val="0"/>
              </a:spcBef>
              <a:spcAft>
                <a:spcPts val="0"/>
              </a:spcAft>
              <a:buClr>
                <a:schemeClr val="dk1"/>
              </a:buClr>
              <a:buSzPts val="1100"/>
              <a:buFont typeface="Arial"/>
              <a:buNone/>
            </a:pPr>
            <a:r>
              <a:rPr lang="en-GB" sz="1400">
                <a:latin typeface="Arial"/>
                <a:ea typeface="Arial"/>
                <a:cs typeface="Arial"/>
                <a:sym typeface="Arial"/>
              </a:rPr>
              <a:t>•</a:t>
            </a:r>
            <a:r>
              <a:rPr lang="en-GB">
                <a:latin typeface="Arial"/>
                <a:ea typeface="Arial"/>
                <a:cs typeface="Arial"/>
                <a:sym typeface="Arial"/>
              </a:rPr>
              <a:t>And a </a:t>
            </a:r>
            <a:r>
              <a:rPr lang="en-GB" b="1">
                <a:latin typeface="Arial"/>
                <a:ea typeface="Arial"/>
                <a:cs typeface="Arial"/>
                <a:sym typeface="Arial"/>
              </a:rPr>
              <a:t>green box</a:t>
            </a:r>
            <a:r>
              <a:rPr lang="en-GB">
                <a:latin typeface="Arial"/>
                <a:ea typeface="Arial"/>
                <a:cs typeface="Arial"/>
                <a:sym typeface="Arial"/>
              </a:rPr>
              <a:t>, at the top of the screen, listing three local options with good capacity.</a:t>
            </a:r>
            <a:endParaRPr b="1">
              <a:latin typeface="Arial"/>
              <a:ea typeface="Arial"/>
              <a:cs typeface="Arial"/>
              <a:sym typeface="Arial"/>
            </a:endParaRPr>
          </a:p>
        </p:txBody>
      </p:sp>
      <p:sp>
        <p:nvSpPr>
          <p:cNvPr id="10157" name="Google Shape;10157;ge6446bea92_1_110:notes"/>
          <p:cNvSpPr txBox="1">
            <a:spLocks noGrp="1"/>
          </p:cNvSpPr>
          <p:nvPr>
            <p:ph type="ftr" idx="11"/>
          </p:nvPr>
        </p:nvSpPr>
        <p:spPr>
          <a:xfrm>
            <a:off x="0" y="8829967"/>
            <a:ext cx="3037800" cy="466200"/>
          </a:xfrm>
          <a:prstGeom prst="rect">
            <a:avLst/>
          </a:prstGeom>
          <a:noFill/>
          <a:ln>
            <a:noFill/>
          </a:ln>
        </p:spPr>
        <p:txBody>
          <a:bodyPr spcFirstLastPara="1" wrap="square" lIns="93275" tIns="46625" rIns="93275" bIns="46625" anchor="b" anchorCtr="0">
            <a:noAutofit/>
          </a:bodyPr>
          <a:lstStyle/>
          <a:p>
            <a:pPr marL="0" marR="0" lvl="0" indent="0" algn="l" rtl="0">
              <a:lnSpc>
                <a:spcPct val="100000"/>
              </a:lnSpc>
              <a:spcBef>
                <a:spcPts val="0"/>
              </a:spcBef>
              <a:spcAft>
                <a:spcPts val="0"/>
              </a:spcAft>
              <a:buSzPts val="14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2"/>
        <p:cNvGrpSpPr/>
        <p:nvPr/>
      </p:nvGrpSpPr>
      <p:grpSpPr>
        <a:xfrm>
          <a:off x="0" y="0"/>
          <a:ext cx="0" cy="0"/>
          <a:chOff x="0" y="0"/>
          <a:chExt cx="0" cy="0"/>
        </a:xfrm>
      </p:grpSpPr>
      <p:sp>
        <p:nvSpPr>
          <p:cNvPr id="10163" name="Google Shape;10163;ge6446bea92_1_11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64" name="Google Shape;10164;ge6446bea92_1_117: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latin typeface="Arial"/>
                <a:ea typeface="Arial"/>
                <a:cs typeface="Arial"/>
                <a:sym typeface="Arial"/>
              </a:rPr>
              <a:t>If doctors shortlisted one of these limited capacity services, a pop-up box appeared that prompted them to discuss long waiting times at these services with their patients.</a:t>
            </a:r>
            <a:endParaRPr b="0"/>
          </a:p>
          <a:p>
            <a:pPr marL="469900" marR="0" lvl="0" indent="-241300" algn="l" rtl="0">
              <a:lnSpc>
                <a:spcPct val="100000"/>
              </a:lnSpc>
              <a:spcBef>
                <a:spcPts val="0"/>
              </a:spcBef>
              <a:spcAft>
                <a:spcPts val="0"/>
              </a:spcAft>
              <a:buSzPts val="1400"/>
              <a:buNone/>
            </a:pPr>
            <a:br>
              <a:rPr lang="en-GB"/>
            </a:br>
            <a:endParaRPr/>
          </a:p>
        </p:txBody>
      </p:sp>
      <p:sp>
        <p:nvSpPr>
          <p:cNvPr id="10165" name="Google Shape;10165;ge6446bea92_1_117:notes"/>
          <p:cNvSpPr txBox="1">
            <a:spLocks noGrp="1"/>
          </p:cNvSpPr>
          <p:nvPr>
            <p:ph type="ftr" idx="11"/>
          </p:nvPr>
        </p:nvSpPr>
        <p:spPr>
          <a:xfrm>
            <a:off x="0" y="8829967"/>
            <a:ext cx="3037800" cy="466200"/>
          </a:xfrm>
          <a:prstGeom prst="rect">
            <a:avLst/>
          </a:prstGeom>
          <a:noFill/>
          <a:ln>
            <a:noFill/>
          </a:ln>
        </p:spPr>
        <p:txBody>
          <a:bodyPr spcFirstLastPara="1" wrap="square" lIns="93275" tIns="46625" rIns="93275" bIns="46625" anchor="b" anchorCtr="0">
            <a:noAutofit/>
          </a:bodyPr>
          <a:lstStyle/>
          <a:p>
            <a:pPr marL="0" marR="0" lvl="0" indent="0" algn="l" rtl="0">
              <a:lnSpc>
                <a:spcPct val="100000"/>
              </a:lnSpc>
              <a:spcBef>
                <a:spcPts val="0"/>
              </a:spcBef>
              <a:spcAft>
                <a:spcPts val="0"/>
              </a:spcAft>
              <a:buSzPts val="14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0"/>
        <p:cNvGrpSpPr/>
        <p:nvPr/>
      </p:nvGrpSpPr>
      <p:grpSpPr>
        <a:xfrm>
          <a:off x="0" y="0"/>
          <a:ext cx="0" cy="0"/>
          <a:chOff x="0" y="0"/>
          <a:chExt cx="0" cy="0"/>
        </a:xfrm>
      </p:grpSpPr>
      <p:sp>
        <p:nvSpPr>
          <p:cNvPr id="10171" name="Google Shape;10171;ge6446bea92_1_124: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469900" lvl="0" indent="0" algn="just" rtl="0">
              <a:lnSpc>
                <a:spcPct val="95000"/>
              </a:lnSpc>
              <a:spcBef>
                <a:spcPts val="0"/>
              </a:spcBef>
              <a:spcAft>
                <a:spcPts val="0"/>
              </a:spcAft>
              <a:buClr>
                <a:schemeClr val="dk1"/>
              </a:buClr>
              <a:buSzPts val="1100"/>
              <a:buFont typeface="Arial"/>
              <a:buNone/>
            </a:pPr>
            <a:r>
              <a:rPr lang="en-GB">
                <a:latin typeface="Arial"/>
                <a:ea typeface="Arial"/>
                <a:cs typeface="Arial"/>
                <a:sym typeface="Arial"/>
              </a:rPr>
              <a:t>In East London, the changes resulted in a </a:t>
            </a:r>
            <a:r>
              <a:rPr lang="en-GB" b="1">
                <a:latin typeface="Arial"/>
                <a:ea typeface="Arial"/>
                <a:cs typeface="Arial"/>
                <a:sym typeface="Arial"/>
              </a:rPr>
              <a:t>38 per cent reduction in referrals to clinics with long waiting times</a:t>
            </a:r>
            <a:r>
              <a:rPr lang="en-GB">
                <a:latin typeface="Arial"/>
                <a:ea typeface="Arial"/>
                <a:cs typeface="Arial"/>
                <a:sym typeface="Arial"/>
              </a:rPr>
              <a:t>. </a:t>
            </a:r>
            <a:endParaRPr>
              <a:latin typeface="Arial"/>
              <a:ea typeface="Arial"/>
              <a:cs typeface="Arial"/>
              <a:sym typeface="Arial"/>
            </a:endParaRPr>
          </a:p>
          <a:p>
            <a:pPr marL="469900" lvl="0" indent="0" algn="just" rtl="0">
              <a:lnSpc>
                <a:spcPct val="95000"/>
              </a:lnSpc>
              <a:spcBef>
                <a:spcPts val="0"/>
              </a:spcBef>
              <a:spcAft>
                <a:spcPts val="0"/>
              </a:spcAft>
              <a:buClr>
                <a:schemeClr val="dk1"/>
              </a:buClr>
              <a:buSzPts val="1100"/>
              <a:buFont typeface="Arial"/>
              <a:buNone/>
            </a:pPr>
            <a:endParaRPr/>
          </a:p>
        </p:txBody>
      </p:sp>
      <p:sp>
        <p:nvSpPr>
          <p:cNvPr id="10172" name="Google Shape;10172;ge6446bea92_1_12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2"/>
        <p:cNvGrpSpPr/>
        <p:nvPr/>
      </p:nvGrpSpPr>
      <p:grpSpPr>
        <a:xfrm>
          <a:off x="0" y="0"/>
          <a:ext cx="0" cy="0"/>
          <a:chOff x="0" y="0"/>
          <a:chExt cx="0" cy="0"/>
        </a:xfrm>
      </p:grpSpPr>
      <p:sp>
        <p:nvSpPr>
          <p:cNvPr id="10183" name="Google Shape;10183;ge6446bea92_1_135: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469900" lvl="0" indent="0" algn="just" rtl="0">
              <a:lnSpc>
                <a:spcPct val="95000"/>
              </a:lnSpc>
              <a:spcBef>
                <a:spcPts val="0"/>
              </a:spcBef>
              <a:spcAft>
                <a:spcPts val="0"/>
              </a:spcAft>
              <a:buClr>
                <a:schemeClr val="dk1"/>
              </a:buClr>
              <a:buSzPts val="1100"/>
              <a:buFont typeface="Arial"/>
              <a:buNone/>
            </a:pPr>
            <a:r>
              <a:rPr lang="en-GB">
                <a:latin typeface="Arial"/>
                <a:ea typeface="Arial"/>
                <a:cs typeface="Arial"/>
                <a:sym typeface="Arial"/>
              </a:rPr>
              <a:t>Rolling out the alert system to another area of London confirmed the effect of the red limited capacity alerts. This time, the alerts led to a 20% reduction in referrals, but also resulted in a 14% increase in referrals to services with green alerts.</a:t>
            </a:r>
            <a:endParaRPr>
              <a:latin typeface="Arial"/>
              <a:ea typeface="Arial"/>
              <a:cs typeface="Arial"/>
              <a:sym typeface="Arial"/>
            </a:endParaRPr>
          </a:p>
          <a:p>
            <a:pPr marL="469900" lvl="0" indent="0" algn="just" rtl="0">
              <a:lnSpc>
                <a:spcPct val="95000"/>
              </a:lnSpc>
              <a:spcBef>
                <a:spcPts val="0"/>
              </a:spcBef>
              <a:spcAft>
                <a:spcPts val="0"/>
              </a:spcAft>
              <a:buClr>
                <a:schemeClr val="dk1"/>
              </a:buClr>
              <a:buSzPts val="1100"/>
              <a:buFont typeface="Arial"/>
              <a:buNone/>
            </a:pPr>
            <a:r>
              <a:rPr lang="en-GB" b="1">
                <a:latin typeface="Arial"/>
                <a:ea typeface="Arial"/>
                <a:cs typeface="Arial"/>
                <a:sym typeface="Arial"/>
              </a:rPr>
              <a:t>NHS England is now rolling out the alerts system nationally </a:t>
            </a:r>
            <a:r>
              <a:rPr lang="en-GB">
                <a:latin typeface="Arial"/>
                <a:ea typeface="Arial"/>
                <a:cs typeface="Arial"/>
                <a:sym typeface="Arial"/>
              </a:rPr>
              <a:t>as a tool for regional teams to quickly address capacity problems in their local health systems.</a:t>
            </a:r>
            <a:endParaRPr/>
          </a:p>
        </p:txBody>
      </p:sp>
      <p:sp>
        <p:nvSpPr>
          <p:cNvPr id="10184" name="Google Shape;10184;ge6446bea92_1_13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3"/>
        <p:cNvGrpSpPr/>
        <p:nvPr/>
      </p:nvGrpSpPr>
      <p:grpSpPr>
        <a:xfrm>
          <a:off x="0" y="0"/>
          <a:ext cx="0" cy="0"/>
          <a:chOff x="0" y="0"/>
          <a:chExt cx="0" cy="0"/>
        </a:xfrm>
      </p:grpSpPr>
      <p:sp>
        <p:nvSpPr>
          <p:cNvPr id="10254" name="Google Shape;10254;g7da7b4c78c_0_293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55" name="Google Shape;10255;g7da7b4c78c_0_2930: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Clr>
                <a:schemeClr val="dk1"/>
              </a:buClr>
              <a:buFont typeface="Arial"/>
              <a:buNone/>
            </a:pPr>
            <a:r>
              <a:rPr lang="en-GB" b="1"/>
              <a:t>(2.05 pm)</a:t>
            </a:r>
            <a:endParaRPr b="1"/>
          </a:p>
          <a:p>
            <a:pPr marL="469900" lvl="0" indent="-330200" algn="l" rtl="0">
              <a:spcBef>
                <a:spcPts val="0"/>
              </a:spcBef>
              <a:spcAft>
                <a:spcPts val="0"/>
              </a:spcAft>
              <a:buClr>
                <a:schemeClr val="dk1"/>
              </a:buClr>
              <a:buSzPts val="1400"/>
              <a:buChar char="●"/>
            </a:pPr>
            <a:r>
              <a:rPr lang="en-GB"/>
              <a:t>Back to your policy problem - next step is coming up with intervention ideas</a:t>
            </a:r>
            <a:endParaRPr/>
          </a:p>
          <a:p>
            <a:pPr marL="0" lvl="0" indent="0" algn="l" rtl="0">
              <a:spcBef>
                <a:spcPts val="0"/>
              </a:spcBef>
              <a:spcAft>
                <a:spcPts val="0"/>
              </a:spcAft>
              <a:buNone/>
            </a:pPr>
            <a:endParaRPr b="1"/>
          </a:p>
        </p:txBody>
      </p:sp>
      <p:sp>
        <p:nvSpPr>
          <p:cNvPr id="10256" name="Google Shape;10256;g7da7b4c78c_0_2930: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GB"/>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0"/>
        <p:cNvGrpSpPr/>
        <p:nvPr/>
      </p:nvGrpSpPr>
      <p:grpSpPr>
        <a:xfrm>
          <a:off x="0" y="0"/>
          <a:ext cx="0" cy="0"/>
          <a:chOff x="0" y="0"/>
          <a:chExt cx="0" cy="0"/>
        </a:xfrm>
      </p:grpSpPr>
      <p:sp>
        <p:nvSpPr>
          <p:cNvPr id="10261" name="Google Shape;10261;g7e0902914a_0_754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2" name="Google Shape;10262;g7e0902914a_0_7542: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GB" b="1">
                <a:solidFill>
                  <a:srgbClr val="00AEEF"/>
                </a:solidFill>
              </a:rPr>
              <a:t>PURPOSE:</a:t>
            </a:r>
            <a:endParaRPr b="1">
              <a:solidFill>
                <a:srgbClr val="00AEEF"/>
              </a:solidFill>
            </a:endParaRPr>
          </a:p>
          <a:p>
            <a:pPr marL="0" lvl="0" indent="0" algn="l" rtl="0">
              <a:spcBef>
                <a:spcPts val="0"/>
              </a:spcBef>
              <a:spcAft>
                <a:spcPts val="0"/>
              </a:spcAft>
              <a:buNone/>
            </a:pPr>
            <a:r>
              <a:rPr lang="en-GB"/>
              <a:t>The next step in the methodology is the identify who contributes to this goal and what specific behaviours contribute to the success or failure of the goal - what behaviours produce the outcome we want to see</a:t>
            </a:r>
            <a:endParaRPr/>
          </a:p>
          <a:p>
            <a:pPr marL="0" lvl="0" indent="0" algn="l" rtl="0">
              <a:spcBef>
                <a:spcPts val="0"/>
              </a:spcBef>
              <a:spcAft>
                <a:spcPts val="0"/>
              </a:spcAft>
              <a:buNone/>
            </a:pPr>
            <a:r>
              <a:rPr lang="en-GB"/>
              <a:t>Line up audience for next few slides which go through why we focus on behaviours </a:t>
            </a:r>
            <a:endParaRPr/>
          </a:p>
          <a:p>
            <a:pPr marL="0" lvl="0" indent="0" algn="l" rtl="0">
              <a:spcBef>
                <a:spcPts val="0"/>
              </a:spcBef>
              <a:spcAft>
                <a:spcPts val="0"/>
              </a:spcAft>
              <a:buNone/>
            </a:pPr>
            <a:endParaRPr b="1">
              <a:solidFill>
                <a:srgbClr val="00AEEF"/>
              </a:solidFill>
            </a:endParaRPr>
          </a:p>
          <a:p>
            <a:pPr marL="0" lvl="0" indent="0" algn="l" rtl="0">
              <a:spcBef>
                <a:spcPts val="0"/>
              </a:spcBef>
              <a:spcAft>
                <a:spcPts val="0"/>
              </a:spcAft>
              <a:buNone/>
            </a:pPr>
            <a:r>
              <a:rPr lang="en-GB" b="1">
                <a:solidFill>
                  <a:srgbClr val="00AEEF"/>
                </a:solidFill>
              </a:rPr>
              <a:t>KEY MESSAGE:</a:t>
            </a:r>
            <a:endParaRPr b="1">
              <a:solidFill>
                <a:srgbClr val="00AEEF"/>
              </a:solidFill>
            </a:endParaRPr>
          </a:p>
          <a:p>
            <a:pPr marL="0" lvl="0" indent="0" algn="just" rtl="0">
              <a:lnSpc>
                <a:spcPct val="115000"/>
              </a:lnSpc>
              <a:spcBef>
                <a:spcPts val="0"/>
              </a:spcBef>
              <a:spcAft>
                <a:spcPts val="0"/>
              </a:spcAft>
              <a:buNone/>
            </a:pPr>
            <a:r>
              <a:rPr lang="en-GB"/>
              <a:t>Now that we have the high level goal we’re going to work on we need to identify who contributes to this goal and what specific behaviours contribute to the success or failure of the goal.</a:t>
            </a:r>
            <a:endParaRPr/>
          </a:p>
          <a:p>
            <a:pPr marL="0" lvl="0" indent="0" algn="l" rtl="0">
              <a:spcBef>
                <a:spcPts val="0"/>
              </a:spcBef>
              <a:spcAft>
                <a:spcPts val="0"/>
              </a:spcAft>
              <a:buNone/>
            </a:pPr>
            <a:endParaRPr/>
          </a:p>
          <a:p>
            <a:pPr marL="0" lvl="0" indent="0" algn="l" rtl="0">
              <a:spcBef>
                <a:spcPts val="0"/>
              </a:spcBef>
              <a:spcAft>
                <a:spcPts val="0"/>
              </a:spcAft>
              <a:buNone/>
            </a:pPr>
            <a:r>
              <a:rPr lang="en-GB" b="1">
                <a:solidFill>
                  <a:srgbClr val="00AEEF"/>
                </a:solidFill>
              </a:rPr>
              <a:t>TIMING:</a:t>
            </a:r>
            <a:endParaRPr b="1">
              <a:solidFill>
                <a:srgbClr val="00AEEF"/>
              </a:solidFill>
            </a:endParaRPr>
          </a:p>
          <a:p>
            <a:pPr marL="0" lvl="0" indent="0" algn="l" rtl="0">
              <a:spcBef>
                <a:spcPts val="0"/>
              </a:spcBef>
              <a:spcAft>
                <a:spcPts val="0"/>
              </a:spcAft>
              <a:buNone/>
            </a:pPr>
            <a:r>
              <a:rPr lang="en-GB"/>
              <a:t>30 seconds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GB" b="1">
                <a:solidFill>
                  <a:srgbClr val="00AEEF"/>
                </a:solidFill>
              </a:rPr>
              <a:t>LINK:</a:t>
            </a:r>
            <a:endParaRPr b="1">
              <a:solidFill>
                <a:srgbClr val="00AEEF"/>
              </a:solidFill>
            </a:endParaRPr>
          </a:p>
          <a:p>
            <a:pPr marL="0" lvl="0" indent="0" algn="l" rtl="0">
              <a:spcBef>
                <a:spcPts val="0"/>
              </a:spcBef>
              <a:spcAft>
                <a:spcPts val="0"/>
              </a:spcAft>
              <a:buNone/>
            </a:pPr>
            <a:r>
              <a:rPr lang="en-GB"/>
              <a:t>To next slide</a:t>
            </a:r>
            <a:endParaRPr/>
          </a:p>
        </p:txBody>
      </p:sp>
      <p:sp>
        <p:nvSpPr>
          <p:cNvPr id="10263" name="Google Shape;10263;g7e0902914a_0_7542: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6"/>
        <p:cNvGrpSpPr/>
        <p:nvPr/>
      </p:nvGrpSpPr>
      <p:grpSpPr>
        <a:xfrm>
          <a:off x="0" y="0"/>
          <a:ext cx="0" cy="0"/>
          <a:chOff x="0" y="0"/>
          <a:chExt cx="0" cy="0"/>
        </a:xfrm>
      </p:grpSpPr>
      <p:sp>
        <p:nvSpPr>
          <p:cNvPr id="8977" name="Google Shape;8977;gde6e5da9e3_0_156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78" name="Google Shape;8978;gde6e5da9e3_0_1565: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None/>
            </a:pPr>
            <a:r>
              <a:rPr lang="en-GB"/>
              <a:t>The next step in the methodology is identify which behaviours produce the outcome we want to see</a:t>
            </a:r>
            <a:endParaRPr/>
          </a:p>
          <a:p>
            <a:pPr marL="0" lvl="0" indent="0" algn="l" rtl="0">
              <a:spcBef>
                <a:spcPts val="0"/>
              </a:spcBef>
              <a:spcAft>
                <a:spcPts val="0"/>
              </a:spcAft>
              <a:buClr>
                <a:schemeClr val="dk1"/>
              </a:buClr>
              <a:buSzPts val="1100"/>
              <a:buFont typeface="Arial"/>
              <a:buNone/>
            </a:pPr>
            <a:r>
              <a:rPr lang="en-GB"/>
              <a:t>Line up audience for next few slides which go through why we focus on behaviours </a:t>
            </a:r>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b="1">
              <a:solidFill>
                <a:srgbClr val="00AEEF"/>
              </a:solidFill>
            </a:endParaRPr>
          </a:p>
          <a:p>
            <a:pPr marL="0" lvl="0" indent="0" algn="just" rtl="0">
              <a:lnSpc>
                <a:spcPct val="115000"/>
              </a:lnSpc>
              <a:spcBef>
                <a:spcPts val="0"/>
              </a:spcBef>
              <a:spcAft>
                <a:spcPts val="0"/>
              </a:spcAft>
              <a:buClr>
                <a:schemeClr val="dk1"/>
              </a:buClr>
              <a:buSzPts val="1100"/>
              <a:buFont typeface="Arial"/>
              <a:buNone/>
            </a:pPr>
            <a:r>
              <a:rPr lang="en-GB"/>
              <a:t>Now that we have the high level goal we need to define a measurable beahviour. To do this, we need to identify who contributes to this goal and what specific behaviours contribute to the success or failure of the goal.</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t>30 seconds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LINK:</a:t>
            </a:r>
            <a:endParaRPr b="1">
              <a:solidFill>
                <a:srgbClr val="00AEEF"/>
              </a:solidFill>
            </a:endParaRPr>
          </a:p>
          <a:p>
            <a:pPr marL="0" lvl="0" indent="0" algn="l" rtl="0">
              <a:spcBef>
                <a:spcPts val="0"/>
              </a:spcBef>
              <a:spcAft>
                <a:spcPts val="0"/>
              </a:spcAft>
              <a:buClr>
                <a:schemeClr val="dk1"/>
              </a:buClr>
              <a:buSzPts val="1100"/>
              <a:buFont typeface="Arial"/>
              <a:buNone/>
            </a:pPr>
            <a:r>
              <a:rPr lang="en-GB"/>
              <a:t>To next slide</a:t>
            </a:r>
            <a:endParaRPr/>
          </a:p>
        </p:txBody>
      </p:sp>
      <p:sp>
        <p:nvSpPr>
          <p:cNvPr id="8979" name="Google Shape;8979;gde6e5da9e3_0_1565: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0"/>
        <p:cNvGrpSpPr/>
        <p:nvPr/>
      </p:nvGrpSpPr>
      <p:grpSpPr>
        <a:xfrm>
          <a:off x="0" y="0"/>
          <a:ext cx="0" cy="0"/>
          <a:chOff x="0" y="0"/>
          <a:chExt cx="0" cy="0"/>
        </a:xfrm>
      </p:grpSpPr>
      <p:sp>
        <p:nvSpPr>
          <p:cNvPr id="10271" name="Google Shape;10271;g7def704311_0_15766: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Explain the different interventions where you can apply a BI approach</a:t>
            </a:r>
            <a:endParaRPr>
              <a:solidFill>
                <a:srgbClr val="080000"/>
              </a:solidFill>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b="1">
              <a:solidFill>
                <a:srgbClr val="00AEEF"/>
              </a:solidFill>
            </a:endParaRPr>
          </a:p>
          <a:p>
            <a:pPr marL="0" lvl="0" indent="0" algn="l" rtl="0">
              <a:spcBef>
                <a:spcPts val="0"/>
              </a:spcBef>
              <a:spcAft>
                <a:spcPts val="0"/>
              </a:spcAft>
              <a:buClr>
                <a:schemeClr val="dk1"/>
              </a:buClr>
              <a:buSzPts val="1100"/>
              <a:buFont typeface="Arial"/>
              <a:buNone/>
            </a:pPr>
            <a:r>
              <a:rPr lang="en-GB"/>
              <a:t>These interventions are not exhaustive but a useful starting point.</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t>2 min</a:t>
            </a:r>
            <a:endParaRPr b="1">
              <a:solidFill>
                <a:srgbClr val="00AEEF"/>
              </a:solidFill>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LINK:</a:t>
            </a:r>
            <a:endParaRPr b="1">
              <a:solidFill>
                <a:srgbClr val="00AEEF"/>
              </a:solidFill>
            </a:endParaRPr>
          </a:p>
          <a:p>
            <a:pPr marL="0" lvl="0" indent="0" algn="l" rtl="0">
              <a:spcBef>
                <a:spcPts val="0"/>
              </a:spcBef>
              <a:spcAft>
                <a:spcPts val="0"/>
              </a:spcAft>
              <a:buClr>
                <a:schemeClr val="dk1"/>
              </a:buClr>
              <a:buSzPts val="1100"/>
              <a:buFont typeface="Arial"/>
              <a:buNone/>
            </a:pPr>
            <a:r>
              <a:rPr lang="en-GB"/>
              <a:t>To next slide</a:t>
            </a:r>
            <a:endParaRPr>
              <a:latin typeface="Arial"/>
              <a:ea typeface="Arial"/>
              <a:cs typeface="Arial"/>
              <a:sym typeface="Arial"/>
            </a:endParaRPr>
          </a:p>
          <a:p>
            <a:pPr marL="0" lvl="0" indent="0" algn="l" rtl="0">
              <a:spcBef>
                <a:spcPts val="400"/>
              </a:spcBef>
              <a:spcAft>
                <a:spcPts val="0"/>
              </a:spcAft>
              <a:buSzPts val="1100"/>
              <a:buNone/>
            </a:pPr>
            <a:endParaRPr>
              <a:latin typeface="Arial"/>
              <a:ea typeface="Arial"/>
              <a:cs typeface="Arial"/>
              <a:sym typeface="Arial"/>
            </a:endParaRPr>
          </a:p>
          <a:p>
            <a:pPr marL="457200" lvl="0" indent="0" algn="l" rtl="0">
              <a:spcBef>
                <a:spcPts val="0"/>
              </a:spcBef>
              <a:spcAft>
                <a:spcPts val="0"/>
              </a:spcAft>
              <a:buClr>
                <a:schemeClr val="dk1"/>
              </a:buClr>
              <a:buSzPts val="1100"/>
              <a:buFont typeface="Arial"/>
              <a:buNone/>
            </a:pPr>
            <a:endParaRPr>
              <a:latin typeface="Arial"/>
              <a:ea typeface="Arial"/>
              <a:cs typeface="Arial"/>
              <a:sym typeface="Arial"/>
            </a:endParaRPr>
          </a:p>
        </p:txBody>
      </p:sp>
      <p:sp>
        <p:nvSpPr>
          <p:cNvPr id="10272" name="Google Shape;10272;g7def704311_0_1576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1"/>
        <p:cNvGrpSpPr/>
        <p:nvPr/>
      </p:nvGrpSpPr>
      <p:grpSpPr>
        <a:xfrm>
          <a:off x="0" y="0"/>
          <a:ext cx="0" cy="0"/>
          <a:chOff x="0" y="0"/>
          <a:chExt cx="0" cy="0"/>
        </a:xfrm>
      </p:grpSpPr>
      <p:sp>
        <p:nvSpPr>
          <p:cNvPr id="10302" name="Google Shape;10302;g7def704311_0_15796: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Explain examples of how BI can improve the effectiveness of these interventions</a:t>
            </a:r>
            <a:endParaRPr>
              <a:solidFill>
                <a:srgbClr val="080000"/>
              </a:solidFill>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b="1">
              <a:solidFill>
                <a:srgbClr val="00AEEF"/>
              </a:solidFill>
            </a:endParaRPr>
          </a:p>
          <a:p>
            <a:pPr marL="0" lvl="0" indent="0" algn="l" rtl="0">
              <a:spcBef>
                <a:spcPts val="0"/>
              </a:spcBef>
              <a:spcAft>
                <a:spcPts val="0"/>
              </a:spcAft>
              <a:buClr>
                <a:schemeClr val="dk1"/>
              </a:buClr>
              <a:buSzPts val="1100"/>
              <a:buFont typeface="Arial"/>
              <a:buNone/>
            </a:pPr>
            <a:r>
              <a:rPr lang="en-GB" b="1"/>
              <a:t>Information Provision</a:t>
            </a:r>
            <a:endParaRPr b="1"/>
          </a:p>
          <a:p>
            <a:pPr marL="457200" lvl="0" indent="-304800" algn="l" rtl="0">
              <a:spcBef>
                <a:spcPts val="0"/>
              </a:spcBef>
              <a:spcAft>
                <a:spcPts val="0"/>
              </a:spcAft>
              <a:buSzPts val="1200"/>
              <a:buFont typeface="Calibri"/>
              <a:buChar char="●"/>
            </a:pPr>
            <a:r>
              <a:rPr lang="en-GB"/>
              <a:t>Framing - many tax authorities around the world have run experiments have shown that changing the presentation of forms or reminder letters can substantially increase tax compliance. These changes might involve introducing new information, such as stating that the recipient is in the minority of people who have not paid; or they can focus on making existing information clearer, like clarifying exactly what someone is required to do in a particular situation</a:t>
            </a:r>
            <a:endParaRPr/>
          </a:p>
          <a:p>
            <a:pPr marL="457200" lvl="0" indent="-304800" algn="l" rtl="0">
              <a:spcBef>
                <a:spcPts val="0"/>
              </a:spcBef>
              <a:spcAft>
                <a:spcPts val="0"/>
              </a:spcAft>
              <a:buSzPts val="1200"/>
              <a:buFont typeface="Calibri"/>
              <a:buChar char="●"/>
            </a:pPr>
            <a:r>
              <a:rPr lang="en-GB"/>
              <a:t>Messenger affect - A series of studies in the US compared the effect of a motivational message from a beneficiary of a worker’s efforts to the same message from their team leader. These studies consistently find that, when emphasizing the positive impact of a task, beneficiaries are significantly more effective than leaders when it comes to improving productivity and performance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t>Incentives </a:t>
            </a:r>
            <a:endParaRPr b="1"/>
          </a:p>
          <a:p>
            <a:pPr marL="457200" lvl="0" indent="-304800" algn="l" rtl="0">
              <a:spcBef>
                <a:spcPts val="0"/>
              </a:spcBef>
              <a:spcAft>
                <a:spcPts val="0"/>
              </a:spcAft>
              <a:buSzPts val="1200"/>
              <a:buFont typeface="Calibri"/>
              <a:buChar char="●"/>
            </a:pPr>
            <a:r>
              <a:rPr lang="en-GB"/>
              <a:t>Non financial incentives - In Zambia researchers recruited hairdressers (influential messengers) to sell female condoms. Tested monetary and non-monetary rewards - 90% commission, 10% commission and non financial incentive (public signals of success and progression charts). While the financial incentives were no more effective overall than the control, over the course of a year the sellers with the star chart sold around double the number of condoms. The results of this experiment show that applying behavioral insights to incentives, such as incorporating public signals of success and outcome-oriented progression charts, can increase motivation in low-resource environments, even out-performing traditional financial incentives.</a:t>
            </a:r>
            <a:endParaRPr/>
          </a:p>
          <a:p>
            <a:pPr marL="457200" lvl="0" indent="-304800" algn="l" rtl="0">
              <a:spcBef>
                <a:spcPts val="0"/>
              </a:spcBef>
              <a:spcAft>
                <a:spcPts val="0"/>
              </a:spcAft>
              <a:buSzPts val="1200"/>
              <a:buFont typeface="Calibri"/>
              <a:buChar char="●"/>
            </a:pPr>
            <a:r>
              <a:rPr lang="en-GB"/>
              <a:t>Group incentives - giving financial rewards for group outcomes resulted in greater healthy weight loss compared with rewarding individual performance: the added motivation to not let down a teammate supercharged the promise of financial gain</a:t>
            </a:r>
            <a:endParaRPr/>
          </a:p>
          <a:p>
            <a:pPr marL="0" lvl="0" indent="0" algn="l" rtl="0">
              <a:spcBef>
                <a:spcPts val="0"/>
              </a:spcBef>
              <a:spcAft>
                <a:spcPts val="0"/>
              </a:spcAft>
              <a:buNone/>
            </a:pPr>
            <a:endParaRPr/>
          </a:p>
          <a:p>
            <a:pPr marL="0" lvl="0" indent="0" algn="l" rtl="0">
              <a:spcBef>
                <a:spcPts val="0"/>
              </a:spcBef>
              <a:spcAft>
                <a:spcPts val="0"/>
              </a:spcAft>
              <a:buNone/>
            </a:pPr>
            <a:r>
              <a:rPr lang="en-GB" b="1"/>
              <a:t>Environment</a:t>
            </a:r>
            <a:endParaRPr b="1"/>
          </a:p>
          <a:p>
            <a:pPr marL="457200" lvl="0" indent="-304800" algn="just" rtl="0">
              <a:lnSpc>
                <a:spcPct val="115000"/>
              </a:lnSpc>
              <a:spcBef>
                <a:spcPts val="0"/>
              </a:spcBef>
              <a:spcAft>
                <a:spcPts val="0"/>
              </a:spcAft>
              <a:buSzPts val="1200"/>
              <a:buFont typeface="Calibri"/>
              <a:buChar char="●"/>
            </a:pPr>
            <a:r>
              <a:rPr lang="en-GB"/>
              <a:t>Employees in a Chinese textile factory were in the habit of throwing waste scraps of cloth on the floor next to them, creating a slipping hazard. Workers were financially motivated to continue working without breaks. Researchers partnering with the factory thought that meaningful visual cues on the floor might help change behavior. They introduced decals depicting golden coins on the production floors. Culturally, golden coins are considered an omen for fortune and luck, meaning the employees would have a disincentive to cover them. Following a five month period of experimentation, waste on the floor had reduced by over 20%. A small, contextually meaningful, tweak to the design of the environment was enough to overcome a seemingly entrenched habit.</a:t>
            </a:r>
            <a:endParaRPr/>
          </a:p>
          <a:p>
            <a:pPr marL="0" lvl="0" indent="0" algn="l" rtl="0">
              <a:spcBef>
                <a:spcPts val="0"/>
              </a:spcBef>
              <a:spcAft>
                <a:spcPts val="0"/>
              </a:spcAft>
              <a:buNone/>
            </a:pPr>
            <a:endParaRPr b="1"/>
          </a:p>
          <a:p>
            <a:pPr marL="0" lvl="0" indent="0" algn="l" rtl="0">
              <a:spcBef>
                <a:spcPts val="0"/>
              </a:spcBef>
              <a:spcAft>
                <a:spcPts val="0"/>
              </a:spcAft>
              <a:buNone/>
            </a:pPr>
            <a:r>
              <a:rPr lang="en-GB" b="1"/>
              <a:t>Process</a:t>
            </a:r>
            <a:endParaRPr b="1"/>
          </a:p>
          <a:p>
            <a:pPr marL="457200" lvl="0" indent="-304800" algn="l" rtl="0">
              <a:spcBef>
                <a:spcPts val="0"/>
              </a:spcBef>
              <a:spcAft>
                <a:spcPts val="0"/>
              </a:spcAft>
              <a:buClr>
                <a:schemeClr val="dk1"/>
              </a:buClr>
              <a:buSzPts val="1200"/>
              <a:buChar char="●"/>
            </a:pPr>
            <a:r>
              <a:rPr lang="en-GB"/>
              <a:t>Peak-end-effect - In the medical domain there is a received wisdom that it’s “better to get it over with”. This ethos, coupled with efficiency considerations for hospital services, mean that speed is often implicitly valued in medical procedures, especially where pain is involved. In Toronto, 1995, a team of physicians and academics were grappling with a very specific research problem: decreasing pain perception among colonoscopy patients. Their research hinged on a phenomenon known as the “peak-end rule”. This rule states that our judgment and memory is disproportionately shaped by the peak moment and the very last part of an experience. Since colonoscopies at the time typically conformed to the notion of “better to get it over with”, they inevitably induced significant discomfort in the final moments. A slower “exit”, the team hypothesized, would be perceived as less unpleasant, even though it would make for a longer procedure. The insight proved correct: patients whose colonoscopies involved an additional three minutes of slow extraction rated their overall pain to be lower and had a more favorable view of the experience.</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GB" b="1"/>
              <a:t>Rules </a:t>
            </a:r>
            <a:endParaRPr b="1"/>
          </a:p>
          <a:p>
            <a:pPr marL="457200" lvl="0" indent="-304800" algn="l" rtl="0">
              <a:spcBef>
                <a:spcPts val="0"/>
              </a:spcBef>
              <a:spcAft>
                <a:spcPts val="0"/>
              </a:spcAft>
              <a:buClr>
                <a:schemeClr val="dk1"/>
              </a:buClr>
              <a:buSzPts val="1200"/>
              <a:buChar char="●"/>
            </a:pPr>
            <a:r>
              <a:rPr lang="en-GB"/>
              <a:t>Defaults- Switching to a greener household energy tariff is one way that most of us could reduce our carbon emissions. Traditional approaches to increasing switching usually involve giving us more information to influence our decision. In Germany, in the late 1990s, an energy company in the south broadened its service to include three tariffs: the cheapest, the least environmentally friendly one; a mid-priced but greener tariff; and a more expensive, and even more eco-friendly, tariff. Since customers had to be on one of the three tariffs, the starting point - the pre-selected default - was the middle option; customers could switch to go greener or cheaper if they wanted. After 2 months, 94% of customers stuck with the default tariff, with the effect of automatically flipping most of a market to a greener alternative overnight. Just 4.3% went with the cheaper option, 1% chose the greenest but more expensive tariff, and 0.7% of customers switched to another supplier. </a:t>
            </a:r>
            <a:endParaRPr/>
          </a:p>
          <a:p>
            <a:pPr marL="457200" lvl="0" indent="-304800" algn="l" rtl="0">
              <a:spcBef>
                <a:spcPts val="0"/>
              </a:spcBef>
              <a:spcAft>
                <a:spcPts val="0"/>
              </a:spcAft>
              <a:buClr>
                <a:schemeClr val="dk1"/>
              </a:buClr>
              <a:buSzPts val="1200"/>
              <a:buFont typeface="Calibri"/>
              <a:buChar char="●"/>
            </a:pPr>
            <a:r>
              <a:rPr lang="en-GB"/>
              <a:t>It is not just consumers who are influenced by defaults: 80% of countries accept treaty adjudication by the International Court of Justice when it is the default option, compared with only 5% when the country has to actively choose it.</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t>2 min</a:t>
            </a:r>
            <a:endParaRPr b="1">
              <a:solidFill>
                <a:srgbClr val="00AEEF"/>
              </a:solidFill>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LINK:</a:t>
            </a:r>
            <a:endParaRPr b="1">
              <a:solidFill>
                <a:srgbClr val="00AEEF"/>
              </a:solidFill>
            </a:endParaRPr>
          </a:p>
          <a:p>
            <a:pPr marL="0" lvl="0" indent="0" algn="l" rtl="0">
              <a:spcBef>
                <a:spcPts val="0"/>
              </a:spcBef>
              <a:spcAft>
                <a:spcPts val="0"/>
              </a:spcAft>
              <a:buClr>
                <a:schemeClr val="dk1"/>
              </a:buClr>
              <a:buSzPts val="1100"/>
              <a:buFont typeface="Arial"/>
              <a:buNone/>
            </a:pPr>
            <a:r>
              <a:rPr lang="en-GB"/>
              <a:t>To next slide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REFERENCES</a:t>
            </a:r>
            <a:endParaRPr/>
          </a:p>
          <a:p>
            <a:pPr marL="0" lvl="0" indent="0" algn="l" rtl="0">
              <a:spcBef>
                <a:spcPts val="0"/>
              </a:spcBef>
              <a:spcAft>
                <a:spcPts val="0"/>
              </a:spcAft>
              <a:buClr>
                <a:schemeClr val="dk1"/>
              </a:buClr>
              <a:buSzPts val="1100"/>
              <a:buFont typeface="Arial"/>
              <a:buNone/>
            </a:pPr>
            <a:r>
              <a:rPr lang="en-GB">
                <a:highlight>
                  <a:srgbClr val="FFFFFF"/>
                </a:highlight>
              </a:rPr>
              <a:t>Ashraf, N., Bandiera, O. and Jack, B.K., 2014. No margin, no mission? A field experiment on incentives for public service delivery. </a:t>
            </a:r>
            <a:r>
              <a:rPr lang="en-GB" i="1">
                <a:highlight>
                  <a:srgbClr val="FFFFFF"/>
                </a:highlight>
              </a:rPr>
              <a:t>Journal of Public Economics</a:t>
            </a:r>
            <a:r>
              <a:rPr lang="en-GB">
                <a:highlight>
                  <a:srgbClr val="FFFFFF"/>
                </a:highlight>
              </a:rPr>
              <a:t>, </a:t>
            </a:r>
            <a:r>
              <a:rPr lang="en-GB" i="1">
                <a:highlight>
                  <a:srgbClr val="FFFFFF"/>
                </a:highlight>
              </a:rPr>
              <a:t>120</a:t>
            </a:r>
            <a:r>
              <a:rPr lang="en-GB">
                <a:highlight>
                  <a:srgbClr val="FFFFFF"/>
                </a:highlight>
              </a:rPr>
              <a:t>, pp.1-17.</a:t>
            </a:r>
            <a:endParaRPr>
              <a:highlight>
                <a:srgbClr val="FFFFFF"/>
              </a:highlight>
            </a:endParaRPr>
          </a:p>
          <a:p>
            <a:pPr marL="0" lvl="0" indent="0" algn="l" rtl="0">
              <a:spcBef>
                <a:spcPts val="0"/>
              </a:spcBef>
              <a:spcAft>
                <a:spcPts val="0"/>
              </a:spcAft>
              <a:buClr>
                <a:schemeClr val="dk1"/>
              </a:buClr>
              <a:buSzPts val="1100"/>
              <a:buFont typeface="Arial"/>
              <a:buNone/>
            </a:pPr>
            <a:r>
              <a:rPr lang="en-GB"/>
              <a:t> </a:t>
            </a:r>
            <a:r>
              <a:rPr lang="en-GB">
                <a:highlight>
                  <a:srgbClr val="FFFFFF"/>
                </a:highlight>
              </a:rPr>
              <a:t>Grant, Adam M., and David A. Hofmann. "Outsourcing inspiration: The performance effects of ideological messages from leaders and beneficiaries." </a:t>
            </a:r>
            <a:r>
              <a:rPr lang="en-GB" i="1">
                <a:highlight>
                  <a:srgbClr val="FFFFFF"/>
                </a:highlight>
              </a:rPr>
              <a:t>Organizational Behavior and Human Decision Processes</a:t>
            </a:r>
            <a:r>
              <a:rPr lang="en-GB">
                <a:highlight>
                  <a:srgbClr val="FFFFFF"/>
                </a:highlight>
              </a:rPr>
              <a:t> 116, no. 2 (2011): 173-187.</a:t>
            </a:r>
            <a:endParaRPr>
              <a:highlight>
                <a:srgbClr val="FFFFFF"/>
              </a:highlight>
            </a:endParaRPr>
          </a:p>
          <a:p>
            <a:pPr marL="0" lvl="0" indent="0" algn="l" rtl="0">
              <a:spcBef>
                <a:spcPts val="0"/>
              </a:spcBef>
              <a:spcAft>
                <a:spcPts val="0"/>
              </a:spcAft>
              <a:buClr>
                <a:schemeClr val="dk1"/>
              </a:buClr>
              <a:buSzPts val="1100"/>
              <a:buFont typeface="Arial"/>
              <a:buNone/>
            </a:pPr>
            <a:r>
              <a:rPr lang="en-GB">
                <a:highlight>
                  <a:srgbClr val="FFFFFF"/>
                </a:highlight>
              </a:rPr>
              <a:t>Wu, Sherry Jueyu, and Elizabeth Levy Paluck. "Designing nudges for the context: Golden coin decals nudge workplace behavior in China." </a:t>
            </a:r>
            <a:r>
              <a:rPr lang="en-GB" i="1">
                <a:highlight>
                  <a:srgbClr val="FFFFFF"/>
                </a:highlight>
              </a:rPr>
              <a:t>Organizational Behavior and Human Decision Processes</a:t>
            </a:r>
            <a:r>
              <a:rPr lang="en-GB">
                <a:highlight>
                  <a:srgbClr val="FFFFFF"/>
                </a:highlight>
              </a:rPr>
              <a:t> (2018).</a:t>
            </a:r>
            <a:endParaRPr>
              <a:highlight>
                <a:srgbClr val="FFFFFF"/>
              </a:highlight>
            </a:endParaRPr>
          </a:p>
          <a:p>
            <a:pPr marL="0" lvl="0" indent="0" algn="l" rtl="0">
              <a:spcBef>
                <a:spcPts val="0"/>
              </a:spcBef>
              <a:spcAft>
                <a:spcPts val="0"/>
              </a:spcAft>
              <a:buClr>
                <a:schemeClr val="dk1"/>
              </a:buClr>
              <a:buSzPts val="1100"/>
              <a:buFont typeface="Arial"/>
              <a:buNone/>
            </a:pPr>
            <a:r>
              <a:rPr lang="en-GB"/>
              <a:t> </a:t>
            </a:r>
            <a:r>
              <a:rPr lang="en-GB">
                <a:highlight>
                  <a:srgbClr val="FFFFFF"/>
                </a:highlight>
              </a:rPr>
              <a:t>Redelmeier, Donald A., Joel Katz, and Daniel Kahneman. "Memories of colonoscopy: a randomized trial." </a:t>
            </a:r>
            <a:r>
              <a:rPr lang="en-GB" i="1">
                <a:highlight>
                  <a:srgbClr val="FFFFFF"/>
                </a:highlight>
              </a:rPr>
              <a:t>Pain</a:t>
            </a:r>
            <a:r>
              <a:rPr lang="en-GB">
                <a:highlight>
                  <a:srgbClr val="FFFFFF"/>
                </a:highlight>
              </a:rPr>
              <a:t> 104, no. 1-2 (2003): 187-194.</a:t>
            </a:r>
            <a:endParaRPr>
              <a:highlight>
                <a:srgbClr val="FFFFFF"/>
              </a:highlight>
            </a:endParaRPr>
          </a:p>
          <a:p>
            <a:pPr marL="0" lvl="0" indent="0" algn="l" rtl="0">
              <a:spcBef>
                <a:spcPts val="0"/>
              </a:spcBef>
              <a:spcAft>
                <a:spcPts val="0"/>
              </a:spcAft>
              <a:buClr>
                <a:schemeClr val="dk1"/>
              </a:buClr>
              <a:buSzPts val="1100"/>
              <a:buFont typeface="Arial"/>
              <a:buNone/>
            </a:pPr>
            <a:r>
              <a:rPr lang="en-GB"/>
              <a:t> </a:t>
            </a:r>
            <a:r>
              <a:rPr lang="en-GB">
                <a:highlight>
                  <a:srgbClr val="FFFFFF"/>
                </a:highlight>
              </a:rPr>
              <a:t>Pichert, Daniel, and Konstantinos V. Katsikopoulos. "Green defaults: Information presentation and pro-environmental behaviour." </a:t>
            </a:r>
            <a:r>
              <a:rPr lang="en-GB" i="1">
                <a:highlight>
                  <a:srgbClr val="FFFFFF"/>
                </a:highlight>
              </a:rPr>
              <a:t>Journal of Environmental Psychology</a:t>
            </a:r>
            <a:r>
              <a:rPr lang="en-GB">
                <a:highlight>
                  <a:srgbClr val="FFFFFF"/>
                </a:highlight>
              </a:rPr>
              <a:t> 28, no. 1 (2008): 63-73.</a:t>
            </a:r>
            <a:endParaRPr>
              <a:highlight>
                <a:srgbClr val="FFFFFF"/>
              </a:highlight>
            </a:endParaRPr>
          </a:p>
          <a:p>
            <a:pPr marL="0" lvl="0" indent="0" algn="l" rtl="0">
              <a:spcBef>
                <a:spcPts val="0"/>
              </a:spcBef>
              <a:spcAft>
                <a:spcPts val="0"/>
              </a:spcAft>
              <a:buClr>
                <a:schemeClr val="dk1"/>
              </a:buClr>
              <a:buSzPts val="1100"/>
              <a:buFont typeface="Arial"/>
              <a:buNone/>
            </a:pPr>
            <a:endParaRPr sz="900">
              <a:highlight>
                <a:srgbClr val="FFFFFF"/>
              </a:highlight>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a:p>
        </p:txBody>
      </p:sp>
      <p:sp>
        <p:nvSpPr>
          <p:cNvPr id="10303" name="Google Shape;10303;g7def704311_0_1579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2"/>
        <p:cNvGrpSpPr/>
        <p:nvPr/>
      </p:nvGrpSpPr>
      <p:grpSpPr>
        <a:xfrm>
          <a:off x="0" y="0"/>
          <a:ext cx="0" cy="0"/>
          <a:chOff x="0" y="0"/>
          <a:chExt cx="0" cy="0"/>
        </a:xfrm>
      </p:grpSpPr>
      <p:sp>
        <p:nvSpPr>
          <p:cNvPr id="10333" name="Google Shape;10333;g7def704311_0_15827: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Explain the factors to consider when assessing which intervention to use.</a:t>
            </a:r>
            <a:endParaRPr>
              <a:solidFill>
                <a:srgbClr val="080000"/>
              </a:solidFill>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b="1">
              <a:solidFill>
                <a:srgbClr val="00AEEF"/>
              </a:solidFill>
            </a:endParaRPr>
          </a:p>
          <a:p>
            <a:pPr marL="0" lvl="0" indent="0" algn="l" rtl="0">
              <a:spcBef>
                <a:spcPts val="0"/>
              </a:spcBef>
              <a:spcAft>
                <a:spcPts val="0"/>
              </a:spcAft>
              <a:buClr>
                <a:schemeClr val="dk1"/>
              </a:buClr>
              <a:buSzPts val="1100"/>
              <a:buFont typeface="Arial"/>
              <a:buNone/>
            </a:pPr>
            <a:r>
              <a:rPr lang="en-GB"/>
              <a:t>For each intervention there are a number of factors to consider.</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a:t>Real examples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t>2 min</a:t>
            </a:r>
            <a:endParaRPr b="1">
              <a:solidFill>
                <a:srgbClr val="00AEEF"/>
              </a:solidFill>
            </a:endParaRPr>
          </a:p>
        </p:txBody>
      </p:sp>
      <p:sp>
        <p:nvSpPr>
          <p:cNvPr id="10334" name="Google Shape;10334;g7def704311_0_1582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3"/>
        <p:cNvGrpSpPr/>
        <p:nvPr/>
      </p:nvGrpSpPr>
      <p:grpSpPr>
        <a:xfrm>
          <a:off x="0" y="0"/>
          <a:ext cx="0" cy="0"/>
          <a:chOff x="0" y="0"/>
          <a:chExt cx="0" cy="0"/>
        </a:xfrm>
      </p:grpSpPr>
      <p:sp>
        <p:nvSpPr>
          <p:cNvPr id="10364" name="Google Shape;10364;g7e0902914a_0_756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65" name="Google Shape;10365;g7e0902914a_0_7569: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GB" b="1">
                <a:solidFill>
                  <a:srgbClr val="00AEEF"/>
                </a:solidFill>
              </a:rPr>
              <a:t>PURPOSE:</a:t>
            </a:r>
            <a:endParaRPr b="1">
              <a:solidFill>
                <a:srgbClr val="00AEEF"/>
              </a:solidFill>
            </a:endParaRPr>
          </a:p>
          <a:p>
            <a:pPr marL="0" lvl="0" indent="0" algn="l" rtl="0">
              <a:spcBef>
                <a:spcPts val="0"/>
              </a:spcBef>
              <a:spcAft>
                <a:spcPts val="0"/>
              </a:spcAft>
              <a:buNone/>
            </a:pPr>
            <a:r>
              <a:rPr lang="en-GB"/>
              <a:t>The next step in the methodology is the identify who contributes to this goal and what specific behaviours contribute to the success or failure of the goal - what behaviours produce the outcome we want to see</a:t>
            </a:r>
            <a:endParaRPr/>
          </a:p>
          <a:p>
            <a:pPr marL="0" lvl="0" indent="0" algn="l" rtl="0">
              <a:spcBef>
                <a:spcPts val="0"/>
              </a:spcBef>
              <a:spcAft>
                <a:spcPts val="0"/>
              </a:spcAft>
              <a:buNone/>
            </a:pPr>
            <a:r>
              <a:rPr lang="en-GB"/>
              <a:t>Line up audience for next few slides which go through why we focus on behaviours </a:t>
            </a:r>
            <a:endParaRPr/>
          </a:p>
          <a:p>
            <a:pPr marL="0" lvl="0" indent="0" algn="l" rtl="0">
              <a:spcBef>
                <a:spcPts val="0"/>
              </a:spcBef>
              <a:spcAft>
                <a:spcPts val="0"/>
              </a:spcAft>
              <a:buNone/>
            </a:pPr>
            <a:endParaRPr b="1">
              <a:solidFill>
                <a:srgbClr val="00AEEF"/>
              </a:solidFill>
            </a:endParaRPr>
          </a:p>
          <a:p>
            <a:pPr marL="0" lvl="0" indent="0" algn="l" rtl="0">
              <a:spcBef>
                <a:spcPts val="0"/>
              </a:spcBef>
              <a:spcAft>
                <a:spcPts val="0"/>
              </a:spcAft>
              <a:buNone/>
            </a:pPr>
            <a:r>
              <a:rPr lang="en-GB" b="1">
                <a:solidFill>
                  <a:srgbClr val="00AEEF"/>
                </a:solidFill>
              </a:rPr>
              <a:t>KEY MESSAGE:</a:t>
            </a:r>
            <a:endParaRPr b="1">
              <a:solidFill>
                <a:srgbClr val="00AEEF"/>
              </a:solidFill>
            </a:endParaRPr>
          </a:p>
          <a:p>
            <a:pPr marL="0" lvl="0" indent="0" algn="just" rtl="0">
              <a:lnSpc>
                <a:spcPct val="115000"/>
              </a:lnSpc>
              <a:spcBef>
                <a:spcPts val="0"/>
              </a:spcBef>
              <a:spcAft>
                <a:spcPts val="0"/>
              </a:spcAft>
              <a:buNone/>
            </a:pPr>
            <a:r>
              <a:rPr lang="en-GB"/>
              <a:t>Now that we have the high level goal we’re going to work on we need to identify who contributes to this goal and what specific behaviours contribute to the success or failure of the goal.</a:t>
            </a:r>
            <a:endParaRPr/>
          </a:p>
          <a:p>
            <a:pPr marL="0" lvl="0" indent="0" algn="l" rtl="0">
              <a:spcBef>
                <a:spcPts val="0"/>
              </a:spcBef>
              <a:spcAft>
                <a:spcPts val="0"/>
              </a:spcAft>
              <a:buNone/>
            </a:pPr>
            <a:endParaRPr/>
          </a:p>
          <a:p>
            <a:pPr marL="0" lvl="0" indent="0" algn="l" rtl="0">
              <a:spcBef>
                <a:spcPts val="0"/>
              </a:spcBef>
              <a:spcAft>
                <a:spcPts val="0"/>
              </a:spcAft>
              <a:buNone/>
            </a:pPr>
            <a:r>
              <a:rPr lang="en-GB" b="1">
                <a:solidFill>
                  <a:srgbClr val="00AEEF"/>
                </a:solidFill>
              </a:rPr>
              <a:t>TIMING:</a:t>
            </a:r>
            <a:endParaRPr b="1">
              <a:solidFill>
                <a:srgbClr val="00AEEF"/>
              </a:solidFill>
            </a:endParaRPr>
          </a:p>
          <a:p>
            <a:pPr marL="0" lvl="0" indent="0" algn="l" rtl="0">
              <a:spcBef>
                <a:spcPts val="0"/>
              </a:spcBef>
              <a:spcAft>
                <a:spcPts val="0"/>
              </a:spcAft>
              <a:buNone/>
            </a:pPr>
            <a:r>
              <a:rPr lang="en-GB"/>
              <a:t>30 seconds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GB" b="1">
                <a:solidFill>
                  <a:srgbClr val="00AEEF"/>
                </a:solidFill>
              </a:rPr>
              <a:t>LINK:</a:t>
            </a:r>
            <a:endParaRPr b="1">
              <a:solidFill>
                <a:srgbClr val="00AEEF"/>
              </a:solidFill>
            </a:endParaRPr>
          </a:p>
          <a:p>
            <a:pPr marL="0" lvl="0" indent="0" algn="l" rtl="0">
              <a:spcBef>
                <a:spcPts val="0"/>
              </a:spcBef>
              <a:spcAft>
                <a:spcPts val="0"/>
              </a:spcAft>
              <a:buNone/>
            </a:pPr>
            <a:r>
              <a:rPr lang="en-GB"/>
              <a:t>To next slide</a:t>
            </a:r>
            <a:endParaRPr/>
          </a:p>
        </p:txBody>
      </p:sp>
      <p:sp>
        <p:nvSpPr>
          <p:cNvPr id="10366" name="Google Shape;10366;g7e0902914a_0_7569: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3"/>
        <p:cNvGrpSpPr/>
        <p:nvPr/>
      </p:nvGrpSpPr>
      <p:grpSpPr>
        <a:xfrm>
          <a:off x="0" y="0"/>
          <a:ext cx="0" cy="0"/>
          <a:chOff x="0" y="0"/>
          <a:chExt cx="0" cy="0"/>
        </a:xfrm>
      </p:grpSpPr>
      <p:sp>
        <p:nvSpPr>
          <p:cNvPr id="10374" name="Google Shape;10374;g7e0902914a_0_517: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5" name="Google Shape;10375;g7e0902914a_0_517: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t>Introduce EAST cards and game.</a:t>
            </a:r>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KEY MESSAGES:</a:t>
            </a:r>
            <a:endParaRPr b="1">
              <a:solidFill>
                <a:srgbClr val="00AEEF"/>
              </a:solidFill>
            </a:endParaRPr>
          </a:p>
          <a:p>
            <a:pPr marL="0" lvl="0" indent="0" algn="l" rtl="0">
              <a:spcBef>
                <a:spcPts val="0"/>
              </a:spcBef>
              <a:spcAft>
                <a:spcPts val="0"/>
              </a:spcAft>
              <a:buClr>
                <a:schemeClr val="dk1"/>
              </a:buClr>
              <a:buSzPts val="1100"/>
              <a:buFont typeface="Arial"/>
              <a:buNone/>
            </a:pPr>
            <a:r>
              <a:rPr lang="en-GB"/>
              <a:t>You’re now going to use our EAST cards to generate behavioural solutions. </a:t>
            </a:r>
            <a:endParaRPr/>
          </a:p>
          <a:p>
            <a:pPr marL="457200" lvl="0" indent="-317500" algn="l" rtl="0">
              <a:spcBef>
                <a:spcPts val="0"/>
              </a:spcBef>
              <a:spcAft>
                <a:spcPts val="0"/>
              </a:spcAft>
              <a:buClr>
                <a:schemeClr val="dk1"/>
              </a:buClr>
              <a:buSzPts val="1400"/>
              <a:buFont typeface="Calibri"/>
              <a:buChar char="●"/>
            </a:pPr>
            <a:r>
              <a:rPr lang="en-GB"/>
              <a:t>Our EAST cards have been designed based on our EAST framework to support practitioners to come up with new ways to apply behavioural insights.Each card outlines one behavioural insight, guidelines for how to apply this insight to solve a behavioural challenge and a worked example. </a:t>
            </a:r>
            <a:endParaRPr/>
          </a:p>
          <a:p>
            <a:pPr marL="457200" lvl="0" indent="-317500" algn="l" rtl="0">
              <a:spcBef>
                <a:spcPts val="0"/>
              </a:spcBef>
              <a:spcAft>
                <a:spcPts val="0"/>
              </a:spcAft>
              <a:buClr>
                <a:schemeClr val="dk1"/>
              </a:buClr>
              <a:buSzPts val="1400"/>
              <a:buFont typeface="Calibri"/>
              <a:buChar char="●"/>
            </a:pPr>
            <a:r>
              <a:rPr lang="en-GB"/>
              <a:t>These EAST cards are based on our EAST framework and contain 39 behavioural insights condensed into 1 neat card pack that can be used to help support new practitioners in generating behavioural insights solutions. Each card falls under one of the 4 EAST components. </a:t>
            </a:r>
            <a:endParaRPr/>
          </a:p>
          <a:p>
            <a:pPr marL="457200" lvl="0" indent="-317500" algn="l" rtl="0">
              <a:spcBef>
                <a:spcPts val="0"/>
              </a:spcBef>
              <a:spcAft>
                <a:spcPts val="0"/>
              </a:spcAft>
              <a:buClr>
                <a:schemeClr val="dk1"/>
              </a:buClr>
              <a:buSzPts val="1400"/>
              <a:buFont typeface="Calibri"/>
              <a:buChar char="●"/>
            </a:pPr>
            <a:r>
              <a:rPr lang="en-GB"/>
              <a:t>In a few moments you will use these cards to design behavioural interventions.</a:t>
            </a:r>
            <a:r>
              <a:rPr lang="en-GB">
                <a:solidFill>
                  <a:srgbClr val="FF0000"/>
                </a:solidFill>
              </a:rPr>
              <a:t> We have created a digital tool for you to use online</a:t>
            </a:r>
            <a:endParaRPr/>
          </a:p>
          <a:p>
            <a:pPr marL="457200" lvl="0" indent="-317500" algn="l" rtl="0">
              <a:spcBef>
                <a:spcPts val="0"/>
              </a:spcBef>
              <a:spcAft>
                <a:spcPts val="0"/>
              </a:spcAft>
              <a:buClr>
                <a:schemeClr val="dk1"/>
              </a:buClr>
              <a:buSzPts val="1400"/>
              <a:buFont typeface="Calibri"/>
              <a:buChar char="●"/>
            </a:pPr>
            <a:r>
              <a:rPr lang="en-GB"/>
              <a:t>But first, I want to go through a few things to structure this exercise”</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HOW TO DO IT:</a:t>
            </a:r>
            <a:endParaRPr b="1">
              <a:solidFill>
                <a:srgbClr val="00AEEF"/>
              </a:solidFill>
            </a:endParaRPr>
          </a:p>
          <a:p>
            <a:pPr marL="0" lvl="0" indent="0" algn="l" rtl="0">
              <a:lnSpc>
                <a:spcPct val="115000"/>
              </a:lnSpc>
              <a:spcBef>
                <a:spcPts val="0"/>
              </a:spcBef>
              <a:spcAft>
                <a:spcPts val="0"/>
              </a:spcAft>
              <a:buClr>
                <a:schemeClr val="dk1"/>
              </a:buClr>
              <a:buSzPts val="1100"/>
              <a:buFont typeface="Arial"/>
              <a:buNone/>
            </a:pPr>
            <a:r>
              <a:rPr lang="en-GB"/>
              <a:t>You’ll hand out packs of cards. Demonstrate the game (5 min) and then give the audience time to play (45 min).</a:t>
            </a:r>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t>1 min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4"/>
        <p:cNvGrpSpPr/>
        <p:nvPr/>
      </p:nvGrpSpPr>
      <p:grpSpPr>
        <a:xfrm>
          <a:off x="0" y="0"/>
          <a:ext cx="0" cy="0"/>
          <a:chOff x="0" y="0"/>
          <a:chExt cx="0" cy="0"/>
        </a:xfrm>
      </p:grpSpPr>
      <p:sp>
        <p:nvSpPr>
          <p:cNvPr id="10465" name="Google Shape;10465;g91bc07d2c3_1_873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66" name="Google Shape;10466;g91bc07d2c3_1_8730: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sz="1200" b="1">
                <a:solidFill>
                  <a:srgbClr val="00AEEF"/>
                </a:solidFill>
                <a:latin typeface="Calibri"/>
                <a:ea typeface="Calibri"/>
                <a:cs typeface="Calibri"/>
                <a:sym typeface="Calibri"/>
              </a:rPr>
              <a:t>PURPOSE: </a:t>
            </a:r>
            <a:r>
              <a:rPr lang="en-GB" sz="1200">
                <a:solidFill>
                  <a:schemeClr val="dk1"/>
                </a:solidFill>
                <a:latin typeface="Calibri"/>
                <a:ea typeface="Calibri"/>
                <a:cs typeface="Calibri"/>
                <a:sym typeface="Calibri"/>
              </a:rPr>
              <a:t>Set up Trial  - so</a:t>
            </a:r>
            <a:r>
              <a:rPr lang="en-GB"/>
              <a:t>metimes interventions do nothing, sometimes they backfire… more policies are still not evaluated.</a:t>
            </a: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GB" sz="1200" b="1">
                <a:solidFill>
                  <a:srgbClr val="00AEEF"/>
                </a:solidFill>
                <a:latin typeface="Calibri"/>
                <a:ea typeface="Calibri"/>
                <a:cs typeface="Calibri"/>
                <a:sym typeface="Calibri"/>
              </a:rPr>
              <a:t>KEY MESSAGE:</a:t>
            </a:r>
            <a:endParaRPr sz="1200" b="1">
              <a:solidFill>
                <a:srgbClr val="00AEEF"/>
              </a:solidFill>
              <a:latin typeface="Calibri"/>
              <a:ea typeface="Calibri"/>
              <a:cs typeface="Calibri"/>
              <a:sym typeface="Calibri"/>
            </a:endParaRPr>
          </a:p>
          <a:p>
            <a:pPr marL="469900" lvl="0" indent="-330200" algn="l" rtl="0">
              <a:spcBef>
                <a:spcPts val="0"/>
              </a:spcBef>
              <a:spcAft>
                <a:spcPts val="0"/>
              </a:spcAft>
              <a:buClr>
                <a:schemeClr val="dk1"/>
              </a:buClr>
              <a:buSzPts val="1400"/>
              <a:buChar char="●"/>
            </a:pPr>
            <a:r>
              <a:rPr lang="en-GB" sz="1200">
                <a:solidFill>
                  <a:schemeClr val="dk1"/>
                </a:solidFill>
                <a:latin typeface="Calibri"/>
                <a:ea typeface="Calibri"/>
                <a:cs typeface="Calibri"/>
                <a:sym typeface="Calibri"/>
              </a:rPr>
              <a:t>In the trial phase of our projects, we test whether our solutions were effective in changing the target behavior and to what extent they were effective in doing so.</a:t>
            </a:r>
            <a:endParaRPr sz="1200">
              <a:solidFill>
                <a:schemeClr val="dk1"/>
              </a:solidFill>
              <a:latin typeface="Calibri"/>
              <a:ea typeface="Calibri"/>
              <a:cs typeface="Calibri"/>
              <a:sym typeface="Calibri"/>
            </a:endParaRPr>
          </a:p>
          <a:p>
            <a:pPr marL="469900" lvl="0" indent="-330200" algn="l" rtl="0">
              <a:spcBef>
                <a:spcPts val="0"/>
              </a:spcBef>
              <a:spcAft>
                <a:spcPts val="0"/>
              </a:spcAft>
              <a:buClr>
                <a:schemeClr val="dk1"/>
              </a:buClr>
              <a:buSzPts val="1400"/>
              <a:buChar char="●"/>
            </a:pPr>
            <a:r>
              <a:rPr lang="en-GB" sz="1200">
                <a:solidFill>
                  <a:schemeClr val="dk1"/>
                </a:solidFill>
                <a:latin typeface="Calibri"/>
                <a:ea typeface="Calibri"/>
                <a:cs typeface="Calibri"/>
                <a:sym typeface="Calibri"/>
              </a:rPr>
              <a:t>Evaluation is a key part of BIT - rigorous evaluation. A core mission of ours has been to introduce rigourous evaluation into policymaking.</a:t>
            </a:r>
            <a:endParaRPr sz="1200">
              <a:solidFill>
                <a:schemeClr val="dk1"/>
              </a:solidFill>
              <a:latin typeface="Calibri"/>
              <a:ea typeface="Calibri"/>
              <a:cs typeface="Calibri"/>
              <a:sym typeface="Calibri"/>
            </a:endParaRPr>
          </a:p>
          <a:p>
            <a:pPr marL="469900" lvl="0" indent="-330200" algn="l" rtl="0">
              <a:spcBef>
                <a:spcPts val="0"/>
              </a:spcBef>
              <a:spcAft>
                <a:spcPts val="0"/>
              </a:spcAft>
              <a:buClr>
                <a:schemeClr val="dk1"/>
              </a:buClr>
              <a:buSzPts val="1400"/>
              <a:buChar char="●"/>
            </a:pPr>
            <a:r>
              <a:rPr lang="en-GB" sz="1200">
                <a:solidFill>
                  <a:schemeClr val="dk1"/>
                </a:solidFill>
                <a:latin typeface="Calibri"/>
                <a:ea typeface="Calibri"/>
                <a:cs typeface="Calibri"/>
                <a:sym typeface="Calibri"/>
              </a:rPr>
              <a:t>Often, if it’s appropriate we will run a randomised controlled trial (RCT).</a:t>
            </a:r>
            <a:endParaRPr sz="1200">
              <a:solidFill>
                <a:schemeClr val="dk1"/>
              </a:solidFill>
              <a:latin typeface="Calibri"/>
              <a:ea typeface="Calibri"/>
              <a:cs typeface="Calibri"/>
              <a:sym typeface="Calibri"/>
            </a:endParaRPr>
          </a:p>
          <a:p>
            <a:pPr marL="469900" lvl="0" indent="-330200" algn="l" rtl="0">
              <a:spcBef>
                <a:spcPts val="0"/>
              </a:spcBef>
              <a:spcAft>
                <a:spcPts val="0"/>
              </a:spcAft>
              <a:buClr>
                <a:schemeClr val="dk1"/>
              </a:buClr>
              <a:buSzPts val="1400"/>
              <a:buChar char="●"/>
            </a:pPr>
            <a:r>
              <a:rPr lang="en-GB" sz="1200">
                <a:solidFill>
                  <a:schemeClr val="dk1"/>
                </a:solidFill>
                <a:latin typeface="Calibri"/>
                <a:ea typeface="Calibri"/>
                <a:cs typeface="Calibri"/>
                <a:sym typeface="Calibri"/>
              </a:rPr>
              <a:t>Crucial to test interventions because, as we’ve previously established, context is key. We need to properly test and evaluate interventions because sometimes they do nothing and sometimes they backfire.</a:t>
            </a:r>
            <a:endParaRPr sz="1200">
              <a:solidFill>
                <a:schemeClr val="dk1"/>
              </a:solidFill>
              <a:latin typeface="Calibri"/>
              <a:ea typeface="Calibri"/>
              <a:cs typeface="Calibri"/>
              <a:sym typeface="Calibri"/>
            </a:endParaRPr>
          </a:p>
          <a:p>
            <a:pPr marL="469900" lvl="0" indent="-330200" algn="l" rtl="0">
              <a:spcBef>
                <a:spcPts val="0"/>
              </a:spcBef>
              <a:spcAft>
                <a:spcPts val="0"/>
              </a:spcAft>
              <a:buClr>
                <a:schemeClr val="dk1"/>
              </a:buClr>
              <a:buSzPts val="1400"/>
              <a:buChar char="●"/>
            </a:pPr>
            <a:r>
              <a:rPr lang="en-GB" sz="1200">
                <a:solidFill>
                  <a:schemeClr val="dk1"/>
                </a:solidFill>
                <a:latin typeface="Calibri"/>
                <a:ea typeface="Calibri"/>
                <a:cs typeface="Calibri"/>
                <a:sym typeface="Calibri"/>
              </a:rPr>
              <a:t>In the trial, we need to define the outcome measure</a:t>
            </a:r>
            <a:endParaRPr sz="1200">
              <a:solidFill>
                <a:schemeClr val="dk1"/>
              </a:solidFill>
              <a:latin typeface="Calibri"/>
              <a:ea typeface="Calibri"/>
              <a:cs typeface="Calibri"/>
              <a:sym typeface="Calibri"/>
            </a:endParaRPr>
          </a:p>
          <a:p>
            <a:pPr marL="469900" lvl="0" indent="-330200" algn="l" rtl="0">
              <a:spcBef>
                <a:spcPts val="0"/>
              </a:spcBef>
              <a:spcAft>
                <a:spcPts val="0"/>
              </a:spcAft>
              <a:buClr>
                <a:schemeClr val="dk1"/>
              </a:buClr>
              <a:buSzPts val="1400"/>
              <a:buChar char="●"/>
            </a:pPr>
            <a:r>
              <a:rPr lang="en-GB" sz="1200">
                <a:solidFill>
                  <a:schemeClr val="dk1"/>
                </a:solidFill>
                <a:latin typeface="Calibri"/>
                <a:ea typeface="Calibri"/>
                <a:cs typeface="Calibri"/>
                <a:sym typeface="Calibri"/>
              </a:rPr>
              <a:t>Then develop a strategy to analyse the results to see if the intervention changed any behaviours.</a:t>
            </a:r>
            <a:endParaRPr sz="1200">
              <a:solidFill>
                <a:schemeClr val="dk1"/>
              </a:solidFill>
              <a:latin typeface="Calibri"/>
              <a:ea typeface="Calibri"/>
              <a:cs typeface="Calibri"/>
              <a:sym typeface="Calibri"/>
            </a:endParaRPr>
          </a:p>
          <a:p>
            <a:pPr marL="469900" lvl="0" indent="0" algn="l" rtl="0">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GB" sz="1200" b="1">
                <a:solidFill>
                  <a:srgbClr val="00AEEF"/>
                </a:solidFill>
                <a:latin typeface="Calibri"/>
                <a:ea typeface="Calibri"/>
                <a:cs typeface="Calibri"/>
                <a:sym typeface="Calibri"/>
              </a:rPr>
              <a:t>TIMING:</a:t>
            </a:r>
            <a:endParaRPr sz="1200" b="1">
              <a:solidFill>
                <a:srgbClr val="00AEEF"/>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GB" sz="1200">
                <a:solidFill>
                  <a:schemeClr val="dk1"/>
                </a:solidFill>
                <a:latin typeface="Calibri"/>
                <a:ea typeface="Calibri"/>
                <a:cs typeface="Calibri"/>
                <a:sym typeface="Calibri"/>
              </a:rPr>
              <a:t>1-2 mins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GB" sz="1200" b="1">
                <a:solidFill>
                  <a:srgbClr val="00AEEF"/>
                </a:solidFill>
                <a:latin typeface="Calibri"/>
                <a:ea typeface="Calibri"/>
                <a:cs typeface="Calibri"/>
                <a:sym typeface="Calibri"/>
              </a:rPr>
              <a:t>LINK:</a:t>
            </a:r>
            <a:endParaRPr sz="1200" b="1">
              <a:solidFill>
                <a:srgbClr val="00AEEF"/>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GB" sz="1200">
                <a:solidFill>
                  <a:schemeClr val="dk1"/>
                </a:solidFill>
                <a:latin typeface="Calibri"/>
                <a:ea typeface="Calibri"/>
                <a:cs typeface="Calibri"/>
                <a:sym typeface="Calibri"/>
              </a:rPr>
              <a:t>To next slide</a:t>
            </a:r>
            <a:endParaRPr b="1">
              <a:solidFill>
                <a:srgbClr val="00AEEF"/>
              </a:solidFill>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None/>
            </a:pPr>
            <a:endParaRPr b="1">
              <a:solidFill>
                <a:srgbClr val="00AEEF"/>
              </a:solidFill>
            </a:endParaRPr>
          </a:p>
        </p:txBody>
      </p:sp>
      <p:sp>
        <p:nvSpPr>
          <p:cNvPr id="10467" name="Google Shape;10467;g91bc07d2c3_1_8730:notes"/>
          <p:cNvSpPr txBox="1">
            <a:spLocks noGrp="1"/>
          </p:cNvSpPr>
          <p:nvPr>
            <p:ph type="sldNum" idx="12"/>
          </p:nvPr>
        </p:nvSpPr>
        <p:spPr>
          <a:xfrm>
            <a:off x="3970938" y="8829967"/>
            <a:ext cx="3037800" cy="4665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fld id="{00000000-1234-1234-1234-123412341234}" type="slidenum">
              <a:rPr lang="en-GB" sz="1400"/>
              <a:t>65</a:t>
            </a:fld>
            <a:endParaRPr sz="140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1"/>
        <p:cNvGrpSpPr/>
        <p:nvPr/>
      </p:nvGrpSpPr>
      <p:grpSpPr>
        <a:xfrm>
          <a:off x="0" y="0"/>
          <a:ext cx="0" cy="0"/>
          <a:chOff x="0" y="0"/>
          <a:chExt cx="0" cy="0"/>
        </a:xfrm>
      </p:grpSpPr>
      <p:sp>
        <p:nvSpPr>
          <p:cNvPr id="10532" name="Google Shape;10532;ge2389e160c_1_10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33" name="Google Shape;10533;ge2389e160c_1_106: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None/>
            </a:pPr>
            <a:r>
              <a:rPr lang="en-GB"/>
              <a:t>No one really knows (key point to come back to)</a:t>
            </a:r>
            <a:endParaRPr/>
          </a:p>
        </p:txBody>
      </p:sp>
      <p:sp>
        <p:nvSpPr>
          <p:cNvPr id="10534" name="Google Shape;10534;ge2389e160c_1_106: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GB"/>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9"/>
        <p:cNvGrpSpPr/>
        <p:nvPr/>
      </p:nvGrpSpPr>
      <p:grpSpPr>
        <a:xfrm>
          <a:off x="0" y="0"/>
          <a:ext cx="0" cy="0"/>
          <a:chOff x="0" y="0"/>
          <a:chExt cx="0" cy="0"/>
        </a:xfrm>
      </p:grpSpPr>
      <p:sp>
        <p:nvSpPr>
          <p:cNvPr id="10550" name="Google Shape;10550;ge2389e160c_1_2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51" name="Google Shape;10551;ge2389e160c_1_21: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None/>
            </a:pPr>
            <a:r>
              <a:rPr lang="en-GB"/>
              <a:t>Differentiate between process and impact evaluations </a:t>
            </a:r>
            <a:endParaRPr/>
          </a:p>
          <a:p>
            <a:pPr marL="0" lvl="0" indent="0" algn="l" rtl="0">
              <a:spcBef>
                <a:spcPts val="0"/>
              </a:spcBef>
              <a:spcAft>
                <a:spcPts val="0"/>
              </a:spcAft>
              <a:buNone/>
            </a:pPr>
            <a:r>
              <a:rPr lang="en-GB"/>
              <a:t>BIT does both but our focus is usually impact evaluations </a:t>
            </a:r>
            <a:endParaRPr/>
          </a:p>
          <a:p>
            <a:pPr marL="0" lvl="0" indent="0" algn="l" rtl="0">
              <a:spcBef>
                <a:spcPts val="0"/>
              </a:spcBef>
              <a:spcAft>
                <a:spcPts val="0"/>
              </a:spcAft>
              <a:buNone/>
            </a:pPr>
            <a:r>
              <a:rPr lang="en-GB"/>
              <a:t>When is each appropriate</a:t>
            </a:r>
            <a:endParaRPr/>
          </a:p>
          <a:p>
            <a:pPr marL="0" lvl="0" indent="0" algn="l" rtl="0">
              <a:spcBef>
                <a:spcPts val="0"/>
              </a:spcBef>
              <a:spcAft>
                <a:spcPts val="0"/>
              </a:spcAft>
              <a:buNone/>
            </a:pPr>
            <a:r>
              <a:rPr lang="en-GB"/>
              <a:t>Ask for examples from participants of process / impact evaluations they’ve been involved in</a:t>
            </a:r>
            <a:endParaRPr/>
          </a:p>
        </p:txBody>
      </p:sp>
      <p:sp>
        <p:nvSpPr>
          <p:cNvPr id="10552" name="Google Shape;10552;ge2389e160c_1_21: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GB"/>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4"/>
        <p:cNvGrpSpPr/>
        <p:nvPr/>
      </p:nvGrpSpPr>
      <p:grpSpPr>
        <a:xfrm>
          <a:off x="0" y="0"/>
          <a:ext cx="0" cy="0"/>
          <a:chOff x="0" y="0"/>
          <a:chExt cx="0" cy="0"/>
        </a:xfrm>
      </p:grpSpPr>
      <p:sp>
        <p:nvSpPr>
          <p:cNvPr id="10585" name="Google Shape;10585;g10bf76481fd_0_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86" name="Google Shape;10586;g10bf76481fd_0_3: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t>Introduce reasons for running Randomised Controlled Trials</a:t>
            </a:r>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KEY MESSAGES:</a:t>
            </a:r>
            <a:endParaRPr b="1">
              <a:solidFill>
                <a:srgbClr val="00AEEF"/>
              </a:solidFill>
            </a:endParaRPr>
          </a:p>
          <a:p>
            <a:pPr marL="457200" lvl="0" indent="-304800" algn="l" rtl="0">
              <a:spcBef>
                <a:spcPts val="0"/>
              </a:spcBef>
              <a:spcAft>
                <a:spcPts val="0"/>
              </a:spcAft>
              <a:buClr>
                <a:schemeClr val="dk1"/>
              </a:buClr>
              <a:buSzPts val="1200"/>
              <a:buFont typeface="Calibri"/>
              <a:buChar char="●"/>
            </a:pPr>
            <a:r>
              <a:rPr lang="en-GB"/>
              <a:t>As we discussed on Day 1, we run experimental trials for many reasons.</a:t>
            </a:r>
            <a:endParaRPr/>
          </a:p>
          <a:p>
            <a:pPr marL="457200" lvl="0" indent="-304800" algn="l" rtl="0">
              <a:spcBef>
                <a:spcPts val="0"/>
              </a:spcBef>
              <a:spcAft>
                <a:spcPts val="0"/>
              </a:spcAft>
              <a:buClr>
                <a:schemeClr val="dk1"/>
              </a:buClr>
              <a:buSzPts val="1200"/>
              <a:buFont typeface="Calibri"/>
              <a:buChar char="●"/>
            </a:pPr>
            <a:r>
              <a:rPr lang="en-GB"/>
              <a:t>We run trials to know whether and to what extent an intervention has worked. This is important, as results can be surprising - even if you think you have a great idea, it might have no impact at all, or even a negative one</a:t>
            </a:r>
            <a:endParaRPr/>
          </a:p>
          <a:p>
            <a:pPr marL="457200" lvl="0" indent="-304800" algn="l" rtl="0">
              <a:spcBef>
                <a:spcPts val="0"/>
              </a:spcBef>
              <a:spcAft>
                <a:spcPts val="0"/>
              </a:spcAft>
              <a:buClr>
                <a:schemeClr val="dk1"/>
              </a:buClr>
              <a:buSzPts val="1200"/>
              <a:buFont typeface="Calibri"/>
              <a:buChar char="●"/>
            </a:pPr>
            <a:r>
              <a:rPr lang="en-GB"/>
              <a:t>Qualitative research such as interviews, surveys and focus groups are great - and a core of what we do - but they do not give you an objective measure of impact, and people’s words may not be in line with their actions</a:t>
            </a:r>
            <a:endParaRPr/>
          </a:p>
          <a:p>
            <a:pPr marL="457200" lvl="0" indent="-304800" algn="l" rtl="0">
              <a:spcBef>
                <a:spcPts val="0"/>
              </a:spcBef>
              <a:spcAft>
                <a:spcPts val="0"/>
              </a:spcAft>
              <a:buClr>
                <a:schemeClr val="dk1"/>
              </a:buClr>
              <a:buSzPts val="1200"/>
              <a:buFont typeface="Calibri"/>
              <a:buChar char="●"/>
            </a:pPr>
            <a:r>
              <a:rPr lang="en-GB"/>
              <a:t>We’ve seen that before and after trials do not give you a reliable measure of impact, as other external factors can affect the results</a:t>
            </a:r>
            <a:endParaRPr/>
          </a:p>
          <a:p>
            <a:pPr marL="457200" lvl="0" indent="-304800" algn="l" rtl="0">
              <a:spcBef>
                <a:spcPts val="0"/>
              </a:spcBef>
              <a:spcAft>
                <a:spcPts val="0"/>
              </a:spcAft>
              <a:buClr>
                <a:schemeClr val="dk1"/>
              </a:buClr>
              <a:buSzPts val="1200"/>
              <a:buFont typeface="Calibri"/>
              <a:buChar char="●"/>
            </a:pPr>
            <a:r>
              <a:rPr lang="en-GB"/>
              <a:t>And if we compare results across groups two different groups. But if those groups differ in their make-up, the change in behaviour could just be due to those differences and not your intervention itself. </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t>1 min</a:t>
            </a:r>
            <a:endParaRPr/>
          </a:p>
          <a:p>
            <a:pPr marL="0" lvl="0" indent="0" algn="l" rtl="0">
              <a:spcBef>
                <a:spcPts val="0"/>
              </a:spcBef>
              <a:spcAft>
                <a:spcPts val="0"/>
              </a:spcAft>
              <a:buNone/>
            </a:pPr>
            <a:endParaRPr/>
          </a:p>
          <a:p>
            <a:pPr marL="457200" lvl="0" indent="0" algn="l" rtl="0">
              <a:spcBef>
                <a:spcPts val="0"/>
              </a:spcBef>
              <a:spcAft>
                <a:spcPts val="0"/>
              </a:spcAft>
              <a:buNone/>
            </a:pPr>
            <a:endParaRPr/>
          </a:p>
          <a:p>
            <a:pPr marL="0" lvl="0" indent="0" algn="l" rtl="0">
              <a:spcBef>
                <a:spcPts val="0"/>
              </a:spcBef>
              <a:spcAft>
                <a:spcPts val="0"/>
              </a:spcAft>
              <a:buNone/>
            </a:pPr>
            <a:endParaRPr/>
          </a:p>
        </p:txBody>
      </p:sp>
      <p:sp>
        <p:nvSpPr>
          <p:cNvPr id="10587" name="Google Shape;10587;g10bf76481fd_0_3: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GB"/>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7"/>
        <p:cNvGrpSpPr/>
        <p:nvPr/>
      </p:nvGrpSpPr>
      <p:grpSpPr>
        <a:xfrm>
          <a:off x="0" y="0"/>
          <a:ext cx="0" cy="0"/>
          <a:chOff x="0" y="0"/>
          <a:chExt cx="0" cy="0"/>
        </a:xfrm>
      </p:grpSpPr>
      <p:sp>
        <p:nvSpPr>
          <p:cNvPr id="10608" name="Google Shape;10608;g10bf76481fd_0_25:notes"/>
          <p:cNvSpPr txBox="1">
            <a:spLocks noGrp="1"/>
          </p:cNvSpPr>
          <p:nvPr>
            <p:ph type="body" idx="1"/>
          </p:nvPr>
        </p:nvSpPr>
        <p:spPr>
          <a:xfrm>
            <a:off x="701040" y="4473893"/>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GB" sz="1200" b="1">
                <a:solidFill>
                  <a:srgbClr val="00AEEF"/>
                </a:solidFill>
              </a:rPr>
              <a:t>PURPOSE</a:t>
            </a:r>
            <a:endParaRPr sz="1200" b="1">
              <a:solidFill>
                <a:srgbClr val="00AEEF"/>
              </a:solidFill>
            </a:endParaRPr>
          </a:p>
          <a:p>
            <a:pPr marL="0" lvl="0" indent="0" algn="l" rtl="0">
              <a:spcBef>
                <a:spcPts val="0"/>
              </a:spcBef>
              <a:spcAft>
                <a:spcPts val="0"/>
              </a:spcAft>
              <a:buNone/>
            </a:pPr>
            <a:r>
              <a:rPr lang="en-GB" sz="1200"/>
              <a:t>Recap RCT - with AMR examples</a:t>
            </a:r>
            <a:endParaRPr sz="1200" b="1"/>
          </a:p>
          <a:p>
            <a:pPr marL="0" lvl="0" indent="0" algn="l" rtl="0">
              <a:spcBef>
                <a:spcPts val="0"/>
              </a:spcBef>
              <a:spcAft>
                <a:spcPts val="0"/>
              </a:spcAft>
              <a:buNone/>
            </a:pPr>
            <a:endParaRPr sz="1200" b="1"/>
          </a:p>
          <a:p>
            <a:pPr marL="0" lvl="0" indent="0" algn="l" rtl="0">
              <a:spcBef>
                <a:spcPts val="0"/>
              </a:spcBef>
              <a:spcAft>
                <a:spcPts val="0"/>
              </a:spcAft>
              <a:buNone/>
            </a:pPr>
            <a:r>
              <a:rPr lang="en-GB" sz="1200" b="1">
                <a:solidFill>
                  <a:srgbClr val="00AEEF"/>
                </a:solidFill>
              </a:rPr>
              <a:t>KEY MESSAGE:</a:t>
            </a:r>
            <a:endParaRPr sz="1200" b="1">
              <a:solidFill>
                <a:srgbClr val="00AEEF"/>
              </a:solidFill>
            </a:endParaRPr>
          </a:p>
          <a:p>
            <a:pPr marL="0" lvl="0" indent="0" algn="l" rtl="0">
              <a:spcBef>
                <a:spcPts val="0"/>
              </a:spcBef>
              <a:spcAft>
                <a:spcPts val="0"/>
              </a:spcAft>
              <a:buNone/>
            </a:pPr>
            <a:r>
              <a:rPr lang="en-GB">
                <a:solidFill>
                  <a:srgbClr val="000000"/>
                </a:solidFill>
              </a:rPr>
              <a:t>So we rely on Randomised Controlled Trials as a way of overcoming these differences.</a:t>
            </a:r>
            <a:endParaRPr>
              <a:solidFill>
                <a:srgbClr val="000000"/>
              </a:solidFill>
            </a:endParaRPr>
          </a:p>
          <a:p>
            <a:pPr marL="0" lvl="0" indent="0" algn="l" rtl="0">
              <a:spcBef>
                <a:spcPts val="0"/>
              </a:spcBef>
              <a:spcAft>
                <a:spcPts val="0"/>
              </a:spcAft>
              <a:buNone/>
            </a:pPr>
            <a:r>
              <a:rPr lang="en-GB">
                <a:solidFill>
                  <a:srgbClr val="000000"/>
                </a:solidFill>
              </a:rPr>
              <a:t>In these trials, we create a control group, who don’t receive the intervention, and a treatment group who do.</a:t>
            </a:r>
            <a:endParaRPr>
              <a:solidFill>
                <a:srgbClr val="000000"/>
              </a:solidFill>
            </a:endParaRPr>
          </a:p>
          <a:p>
            <a:pPr marL="0" lvl="0" indent="0" algn="l" rtl="0">
              <a:spcBef>
                <a:spcPts val="0"/>
              </a:spcBef>
              <a:spcAft>
                <a:spcPts val="0"/>
              </a:spcAft>
              <a:buNone/>
            </a:pPr>
            <a:r>
              <a:rPr lang="en-GB">
                <a:solidFill>
                  <a:srgbClr val="000000"/>
                </a:solidFill>
              </a:rPr>
              <a:t>We ensure that the two groups have similar characteristics, so that a difference in results can be caused only by the intervention. </a:t>
            </a:r>
            <a:endParaRPr>
              <a:solidFill>
                <a:srgbClr val="000000"/>
              </a:solidFill>
            </a:endParaRPr>
          </a:p>
          <a:p>
            <a:pPr marL="0" lvl="0" indent="0" algn="l" rtl="0">
              <a:spcBef>
                <a:spcPts val="0"/>
              </a:spcBef>
              <a:spcAft>
                <a:spcPts val="0"/>
              </a:spcAft>
              <a:buNone/>
            </a:pPr>
            <a:r>
              <a:rPr lang="en-GB">
                <a:solidFill>
                  <a:srgbClr val="000000"/>
                </a:solidFill>
              </a:rPr>
              <a:t>We do this by ensuring our sample is large enough, and by randomising who joins which group. If the sample is large enough, our two groups should be similar.</a:t>
            </a:r>
            <a:endParaRPr>
              <a:solidFill>
                <a:srgbClr val="000000"/>
              </a:solidFill>
            </a:endParaRPr>
          </a:p>
          <a:p>
            <a:pPr marL="0" lvl="0" indent="0" algn="l" rtl="0">
              <a:spcBef>
                <a:spcPts val="0"/>
              </a:spcBef>
              <a:spcAft>
                <a:spcPts val="0"/>
              </a:spcAft>
              <a:buNone/>
            </a:pPr>
            <a:endParaRPr b="1">
              <a:solidFill>
                <a:srgbClr val="00AEEF"/>
              </a:solidFill>
            </a:endParaRPr>
          </a:p>
          <a:p>
            <a:pPr marL="0" lvl="0" indent="0" algn="l" rtl="0">
              <a:spcBef>
                <a:spcPts val="0"/>
              </a:spcBef>
              <a:spcAft>
                <a:spcPts val="0"/>
              </a:spcAft>
              <a:buNone/>
            </a:pPr>
            <a:r>
              <a:rPr lang="en-GB" sz="1200" b="1">
                <a:solidFill>
                  <a:srgbClr val="00AEEF"/>
                </a:solidFill>
              </a:rPr>
              <a:t>TIMING:</a:t>
            </a:r>
            <a:endParaRPr sz="1200" b="1">
              <a:solidFill>
                <a:srgbClr val="00AEEF"/>
              </a:solidFill>
            </a:endParaRPr>
          </a:p>
          <a:p>
            <a:pPr marL="0" lvl="0" indent="0" algn="l" rtl="0">
              <a:spcBef>
                <a:spcPts val="0"/>
              </a:spcBef>
              <a:spcAft>
                <a:spcPts val="0"/>
              </a:spcAft>
              <a:buNone/>
            </a:pPr>
            <a:r>
              <a:rPr lang="en-GB" sz="1200"/>
              <a:t>1  min</a:t>
            </a: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lnSpc>
                <a:spcPct val="115000"/>
              </a:lnSpc>
              <a:spcBef>
                <a:spcPts val="400"/>
              </a:spcBef>
              <a:spcAft>
                <a:spcPts val="0"/>
              </a:spcAft>
              <a:buNone/>
            </a:pPr>
            <a:endParaRPr sz="1200">
              <a:solidFill>
                <a:srgbClr val="000000"/>
              </a:solidFill>
              <a:highlight>
                <a:srgbClr val="FFFFFF"/>
              </a:highlight>
            </a:endParaRPr>
          </a:p>
          <a:p>
            <a:pPr marL="457200" lvl="0" indent="0" algn="l" rtl="0">
              <a:lnSpc>
                <a:spcPct val="115000"/>
              </a:lnSpc>
              <a:spcBef>
                <a:spcPts val="400"/>
              </a:spcBef>
              <a:spcAft>
                <a:spcPts val="0"/>
              </a:spcAft>
              <a:buNone/>
            </a:pPr>
            <a:endParaRPr sz="1200">
              <a:solidFill>
                <a:srgbClr val="000000"/>
              </a:solidFill>
            </a:endParaRPr>
          </a:p>
          <a:p>
            <a:pPr marL="0" lvl="0" indent="0" algn="l" rtl="0">
              <a:spcBef>
                <a:spcPts val="0"/>
              </a:spcBef>
              <a:spcAft>
                <a:spcPts val="0"/>
              </a:spcAft>
              <a:buNone/>
            </a:pPr>
            <a:endParaRPr sz="1200">
              <a:solidFill>
                <a:srgbClr val="000000"/>
              </a:solidFill>
            </a:endParaRPr>
          </a:p>
        </p:txBody>
      </p:sp>
      <p:sp>
        <p:nvSpPr>
          <p:cNvPr id="10609" name="Google Shape;10609;g10bf76481fd_0_2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9"/>
        <p:cNvGrpSpPr/>
        <p:nvPr/>
      </p:nvGrpSpPr>
      <p:grpSpPr>
        <a:xfrm>
          <a:off x="0" y="0"/>
          <a:ext cx="0" cy="0"/>
          <a:chOff x="0" y="0"/>
          <a:chExt cx="0" cy="0"/>
        </a:xfrm>
      </p:grpSpPr>
      <p:sp>
        <p:nvSpPr>
          <p:cNvPr id="8990" name="Google Shape;8990;gde6e5da9e3_0_1576: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91" name="Google Shape;8991;gde6e5da9e3_0_1576: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Explain the importance of focusing on behaviours </a:t>
            </a:r>
            <a:endParaRPr>
              <a:solidFill>
                <a:srgbClr val="080000"/>
              </a:solidFill>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b="1">
              <a:solidFill>
                <a:srgbClr val="00AEEF"/>
              </a:solidFill>
            </a:endParaRPr>
          </a:p>
          <a:p>
            <a:pPr marL="0" lvl="0" indent="0" algn="l" rtl="0">
              <a:spcBef>
                <a:spcPts val="0"/>
              </a:spcBef>
              <a:spcAft>
                <a:spcPts val="0"/>
              </a:spcAft>
              <a:buClr>
                <a:schemeClr val="dk1"/>
              </a:buClr>
              <a:buSzPts val="1100"/>
              <a:buFont typeface="Arial"/>
              <a:buNone/>
            </a:pPr>
            <a:r>
              <a:rPr lang="en-GB"/>
              <a:t>We now want to explain the importance of focusing on “behaviour.” </a:t>
            </a:r>
            <a:endParaRPr/>
          </a:p>
          <a:p>
            <a:pPr marL="0" lvl="0" indent="0" algn="l" rtl="0">
              <a:spcBef>
                <a:spcPts val="0"/>
              </a:spcBef>
              <a:spcAft>
                <a:spcPts val="0"/>
              </a:spcAft>
              <a:buClr>
                <a:schemeClr val="dk1"/>
              </a:buClr>
              <a:buSzPts val="1100"/>
              <a:buFont typeface="Arial"/>
              <a:buNone/>
            </a:pPr>
            <a:r>
              <a:rPr lang="en-GB"/>
              <a:t>We are interested in what people actually do.</a:t>
            </a:r>
            <a:endParaRPr/>
          </a:p>
          <a:p>
            <a:pPr marL="0" lvl="0" indent="0" algn="l" rtl="0">
              <a:spcBef>
                <a:spcPts val="0"/>
              </a:spcBef>
              <a:spcAft>
                <a:spcPts val="0"/>
              </a:spcAft>
              <a:buNone/>
            </a:pPr>
            <a:r>
              <a:rPr lang="en-GB" b="1"/>
              <a:t>Changes in stated attitudes, beliefs, and intentions are important, but they may not go along with changes in behavior. </a:t>
            </a:r>
            <a:endParaRPr b="1"/>
          </a:p>
          <a:p>
            <a:pPr marL="0" lvl="0" indent="0" algn="l" rtl="0">
              <a:spcBef>
                <a:spcPts val="0"/>
              </a:spcBef>
              <a:spcAft>
                <a:spcPts val="0"/>
              </a:spcAft>
              <a:buNone/>
            </a:pPr>
            <a:r>
              <a:rPr lang="en-GB"/>
              <a:t>How many of you believe healthy eating is important?</a:t>
            </a:r>
            <a:endParaRPr/>
          </a:p>
          <a:p>
            <a:pPr marL="0" lvl="0" indent="0" algn="l" rtl="0">
              <a:spcBef>
                <a:spcPts val="0"/>
              </a:spcBef>
              <a:spcAft>
                <a:spcPts val="0"/>
              </a:spcAft>
              <a:buNone/>
            </a:pPr>
            <a:r>
              <a:rPr lang="en-GB"/>
              <a:t>How many of you have eaten unhealthily in the last year?</a:t>
            </a:r>
            <a:endParaRPr/>
          </a:p>
          <a:p>
            <a:pPr marL="0" lvl="0" indent="0" algn="l" rtl="0">
              <a:spcBef>
                <a:spcPts val="0"/>
              </a:spcBef>
              <a:spcAft>
                <a:spcPts val="0"/>
              </a:spcAft>
              <a:buClr>
                <a:schemeClr val="dk1"/>
              </a:buClr>
              <a:buSzPts val="1100"/>
              <a:buFont typeface="Arial"/>
              <a:buNone/>
            </a:pPr>
            <a:r>
              <a:rPr lang="en-GB"/>
              <a:t>The same can apply to many things - e.g. smoking, work-life balance, alcohol consumption, time scrolling social media / screen time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t>1 min</a:t>
            </a:r>
            <a:endParaRPr b="1">
              <a:solidFill>
                <a:srgbClr val="00AEEF"/>
              </a:solidFill>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LINK:</a:t>
            </a:r>
            <a:endParaRPr b="1">
              <a:solidFill>
                <a:srgbClr val="00AEEF"/>
              </a:solidFill>
            </a:endParaRPr>
          </a:p>
          <a:p>
            <a:pPr marL="0" lvl="0" indent="0" algn="l" rtl="0">
              <a:spcBef>
                <a:spcPts val="0"/>
              </a:spcBef>
              <a:spcAft>
                <a:spcPts val="0"/>
              </a:spcAft>
              <a:buClr>
                <a:schemeClr val="dk1"/>
              </a:buClr>
              <a:buSzPts val="1100"/>
              <a:buFont typeface="Arial"/>
              <a:buNone/>
            </a:pPr>
            <a:r>
              <a:rPr lang="en-GB"/>
              <a:t>To next slide</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2"/>
        <p:cNvGrpSpPr/>
        <p:nvPr/>
      </p:nvGrpSpPr>
      <p:grpSpPr>
        <a:xfrm>
          <a:off x="0" y="0"/>
          <a:ext cx="0" cy="0"/>
          <a:chOff x="0" y="0"/>
          <a:chExt cx="0" cy="0"/>
        </a:xfrm>
      </p:grpSpPr>
      <p:sp>
        <p:nvSpPr>
          <p:cNvPr id="10673" name="Google Shape;10673;g10bf76481fd_0_8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74" name="Google Shape;10674;g10bf76481fd_0_89: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t>Introduce ethical criticisms of trials</a:t>
            </a:r>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KEY MESSAGES:</a:t>
            </a:r>
            <a:endParaRPr b="1">
              <a:solidFill>
                <a:srgbClr val="00AEEF"/>
              </a:solidFill>
            </a:endParaRPr>
          </a:p>
          <a:p>
            <a:pPr marL="0" lvl="0" indent="0" algn="l" rtl="0">
              <a:spcBef>
                <a:spcPts val="0"/>
              </a:spcBef>
              <a:spcAft>
                <a:spcPts val="0"/>
              </a:spcAft>
              <a:buNone/>
            </a:pPr>
            <a:r>
              <a:rPr lang="en-GB"/>
              <a:t>Before going into the fundamentals of running an evaluation, it’s important to flag that trials evoke certain ethical considerations.</a:t>
            </a:r>
            <a:endParaRPr/>
          </a:p>
          <a:p>
            <a:pPr marL="0" lvl="0" indent="0" algn="l" rtl="0">
              <a:spcBef>
                <a:spcPts val="0"/>
              </a:spcBef>
              <a:spcAft>
                <a:spcPts val="0"/>
              </a:spcAft>
              <a:buNone/>
            </a:pPr>
            <a:r>
              <a:rPr lang="en-GB"/>
              <a:t>Even if one accepts the logic of running a trial, important ethical points have to be considered before you start. I will go into these in more detail tomorrow.</a:t>
            </a:r>
            <a:endParaRPr/>
          </a:p>
          <a:p>
            <a:pPr marL="0" lvl="0" indent="0" algn="l" rtl="0">
              <a:spcBef>
                <a:spcPts val="0"/>
              </a:spcBef>
              <a:spcAft>
                <a:spcPts val="0"/>
              </a:spcAft>
              <a:buNone/>
            </a:pPr>
            <a:r>
              <a:rPr lang="en-GB"/>
              <a:t>But just to give you a flavour, a point that is often raised is that it may not be ethical to run a trial.</a:t>
            </a:r>
            <a:endParaRPr/>
          </a:p>
          <a:p>
            <a:pPr marL="0" lvl="0" indent="0" algn="l" rtl="0">
              <a:spcBef>
                <a:spcPts val="0"/>
              </a:spcBef>
              <a:spcAft>
                <a:spcPts val="0"/>
              </a:spcAft>
              <a:buNone/>
            </a:pPr>
            <a:r>
              <a:rPr lang="en-GB"/>
              <a:t>If you imagine the example of an intervention in school which might improve the results of a group of a students, it can be argued that a trial may unfairly disadvantage some pupils.</a:t>
            </a:r>
            <a:endParaRPr/>
          </a:p>
          <a:p>
            <a:pPr marL="0" lvl="0" indent="0" algn="l" rtl="0">
              <a:spcBef>
                <a:spcPts val="0"/>
              </a:spcBef>
              <a:spcAft>
                <a:spcPts val="0"/>
              </a:spcAft>
              <a:buNone/>
            </a:pPr>
            <a:r>
              <a:rPr lang="en-GB"/>
              <a:t>As we have seen, interventions can sometimes have pretty disastrous backfire effects. </a:t>
            </a:r>
            <a:endParaRPr/>
          </a:p>
          <a:p>
            <a:pPr marL="0" lvl="0" indent="0" algn="l" rtl="0">
              <a:spcBef>
                <a:spcPts val="0"/>
              </a:spcBef>
              <a:spcAft>
                <a:spcPts val="0"/>
              </a:spcAft>
              <a:buNone/>
            </a:pPr>
            <a:r>
              <a:rPr lang="en-GB"/>
              <a:t>Unless we have high levels of confidence that something will work, it makes sense to test this rigorously. </a:t>
            </a:r>
            <a:endParaRPr/>
          </a:p>
          <a:p>
            <a:pPr marL="0" lvl="0" indent="0" algn="l" rtl="0">
              <a:spcBef>
                <a:spcPts val="0"/>
              </a:spcBef>
              <a:spcAft>
                <a:spcPts val="0"/>
              </a:spcAft>
              <a:buNone/>
            </a:pPr>
            <a:r>
              <a:rPr lang="en-GB"/>
              <a:t>Moreover, resources are limited. Trials can help us identify which solutions work best so that we can prioritise those resources effectively, ultimately benefiting all of the target population. </a:t>
            </a:r>
            <a:endParaRPr/>
          </a:p>
          <a:p>
            <a:pPr marL="0" lvl="0" indent="0" algn="l" rtl="0">
              <a:spcBef>
                <a:spcPts val="0"/>
              </a:spcBef>
              <a:spcAft>
                <a:spcPts val="0"/>
              </a:spcAft>
              <a:buNone/>
            </a:pPr>
            <a:r>
              <a:rPr lang="en-GB"/>
              <a:t>And there are ways to ensure that all participants in a trial receive the intervention. So in schools example, we can design the trial in a way that all pupils receive the intervention, but at different times. </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SzPts val="1100"/>
              <a:buNone/>
            </a:pPr>
            <a:r>
              <a:rPr lang="en-GB"/>
              <a:t>1 min</a:t>
            </a:r>
            <a:endParaRPr/>
          </a:p>
          <a:p>
            <a:pPr marL="0" lvl="0" indent="0" algn="l" rtl="0">
              <a:spcBef>
                <a:spcPts val="0"/>
              </a:spcBef>
              <a:spcAft>
                <a:spcPts val="0"/>
              </a:spcAft>
              <a:buNone/>
            </a:pPr>
            <a:endParaRPr/>
          </a:p>
        </p:txBody>
      </p:sp>
      <p:sp>
        <p:nvSpPr>
          <p:cNvPr id="10675" name="Google Shape;10675;g10bf76481fd_0_89: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GB"/>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0"/>
        <p:cNvGrpSpPr/>
        <p:nvPr/>
      </p:nvGrpSpPr>
      <p:grpSpPr>
        <a:xfrm>
          <a:off x="0" y="0"/>
          <a:ext cx="0" cy="0"/>
          <a:chOff x="0" y="0"/>
          <a:chExt cx="0" cy="0"/>
        </a:xfrm>
      </p:grpSpPr>
      <p:sp>
        <p:nvSpPr>
          <p:cNvPr id="10681" name="Google Shape;10681;g10bf76481fd_0_9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82" name="Google Shape;10682;g10bf76481fd_0_96: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t>Introduce importance of planning</a:t>
            </a:r>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SzPts val="1100"/>
              <a:buNone/>
            </a:pPr>
            <a:r>
              <a:rPr lang="en-GB" b="1">
                <a:solidFill>
                  <a:srgbClr val="00AEEF"/>
                </a:solidFill>
              </a:rPr>
              <a:t>KEY MESSAGES:</a:t>
            </a:r>
            <a:endParaRPr b="1">
              <a:solidFill>
                <a:srgbClr val="00AEEF"/>
              </a:solidFill>
            </a:endParaRPr>
          </a:p>
          <a:p>
            <a:pPr marL="0" lvl="0" indent="0" algn="l" rtl="0">
              <a:spcBef>
                <a:spcPts val="0"/>
              </a:spcBef>
              <a:spcAft>
                <a:spcPts val="0"/>
              </a:spcAft>
              <a:buSzPts val="1100"/>
              <a:buNone/>
            </a:pPr>
            <a:r>
              <a:rPr lang="en-GB"/>
              <a:t>Now going to talk through 6 key steps of running a trial</a:t>
            </a:r>
            <a:endParaRPr/>
          </a:p>
          <a:p>
            <a:pPr marL="0" lvl="0" indent="0" algn="l" rtl="0">
              <a:spcBef>
                <a:spcPts val="0"/>
              </a:spcBef>
              <a:spcAft>
                <a:spcPts val="0"/>
              </a:spcAft>
              <a:buSzPts val="1100"/>
              <a:buNone/>
            </a:pPr>
            <a:r>
              <a:rPr lang="en-GB"/>
              <a:t>The first is to identify and plan the intervention.</a:t>
            </a:r>
            <a:endParaRPr/>
          </a:p>
          <a:p>
            <a:pPr marL="0" lvl="0" indent="0" algn="l" rtl="0">
              <a:spcBef>
                <a:spcPts val="0"/>
              </a:spcBef>
              <a:spcAft>
                <a:spcPts val="0"/>
              </a:spcAft>
              <a:buSzPts val="1100"/>
              <a:buNone/>
            </a:pPr>
            <a:r>
              <a:rPr lang="en-GB"/>
              <a:t>Identifying what is likely to be an effective evaluation is important - and we’ve talked about how this can be achieved during the explore phase</a:t>
            </a:r>
            <a:endParaRPr/>
          </a:p>
          <a:p>
            <a:pPr marL="0" lvl="0" indent="0" algn="l" rtl="0">
              <a:spcBef>
                <a:spcPts val="0"/>
              </a:spcBef>
              <a:spcAft>
                <a:spcPts val="0"/>
              </a:spcAft>
              <a:buSzPts val="1100"/>
              <a:buNone/>
            </a:pPr>
            <a:r>
              <a:rPr lang="en-GB"/>
              <a:t>But its implementation is crucial. If you are running a trial with another ministry or agency, it is often they who will manage the day-to-day running of an intervention and not you, so its functioning needs to be absolutely crystal clear</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t>1 min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0683" name="Google Shape;10683;g10bf76481fd_0_96: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GB"/>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0"/>
        <p:cNvGrpSpPr/>
        <p:nvPr/>
      </p:nvGrpSpPr>
      <p:grpSpPr>
        <a:xfrm>
          <a:off x="0" y="0"/>
          <a:ext cx="0" cy="0"/>
          <a:chOff x="0" y="0"/>
          <a:chExt cx="0" cy="0"/>
        </a:xfrm>
      </p:grpSpPr>
      <p:sp>
        <p:nvSpPr>
          <p:cNvPr id="10701" name="Google Shape;10701;g10bf76481fd_0_115: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02" name="Google Shape;10702;g10bf76481fd_0_115: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sz="1200" b="1">
                <a:solidFill>
                  <a:srgbClr val="00AEEF"/>
                </a:solidFill>
              </a:rPr>
              <a:t>PURPOSE:</a:t>
            </a:r>
            <a:r>
              <a:rPr lang="en-GB" sz="1200">
                <a:solidFill>
                  <a:schemeClr val="dk1"/>
                </a:solidFill>
              </a:rPr>
              <a:t>Headline - plan and keep it simple</a:t>
            </a:r>
            <a:endParaRPr sz="1200" b="1">
              <a:solidFill>
                <a:schemeClr val="dk1"/>
              </a:solidFill>
            </a:endParaRPr>
          </a:p>
          <a:p>
            <a:pPr marL="0" lvl="0" indent="0" algn="l" rtl="0">
              <a:spcBef>
                <a:spcPts val="0"/>
              </a:spcBef>
              <a:spcAft>
                <a:spcPts val="0"/>
              </a:spcAft>
              <a:buClr>
                <a:schemeClr val="dk1"/>
              </a:buClr>
              <a:buSzPts val="1100"/>
              <a:buFont typeface="Arial"/>
              <a:buNone/>
            </a:pPr>
            <a:endParaRPr sz="1200" b="1">
              <a:solidFill>
                <a:schemeClr val="dk1"/>
              </a:solidFill>
            </a:endParaRPr>
          </a:p>
          <a:p>
            <a:pPr marL="0" lvl="0" indent="0" algn="l" rtl="0">
              <a:spcBef>
                <a:spcPts val="0"/>
              </a:spcBef>
              <a:spcAft>
                <a:spcPts val="0"/>
              </a:spcAft>
              <a:buClr>
                <a:schemeClr val="dk1"/>
              </a:buClr>
              <a:buSzPts val="1100"/>
              <a:buFont typeface="Arial"/>
              <a:buNone/>
            </a:pPr>
            <a:r>
              <a:rPr lang="en-GB" sz="1200" b="1">
                <a:solidFill>
                  <a:srgbClr val="00AEEF"/>
                </a:solidFill>
              </a:rPr>
              <a:t>KEY MESSAGE:</a:t>
            </a:r>
            <a:endParaRPr sz="1200">
              <a:solidFill>
                <a:schemeClr val="dk1"/>
              </a:solidFill>
            </a:endParaRPr>
          </a:p>
          <a:p>
            <a:pPr marL="0" lvl="0" indent="0" algn="l" rtl="0">
              <a:spcBef>
                <a:spcPts val="0"/>
              </a:spcBef>
              <a:spcAft>
                <a:spcPts val="0"/>
              </a:spcAft>
              <a:buClr>
                <a:schemeClr val="dk1"/>
              </a:buClr>
              <a:buSzPts val="1100"/>
              <a:buFont typeface="Arial"/>
              <a:buNone/>
            </a:pPr>
            <a:r>
              <a:rPr lang="en-GB"/>
              <a:t>So if you are to take nothing else away from this module, take away this: that planning is everything and simplicity is key. </a:t>
            </a:r>
            <a:endParaRPr/>
          </a:p>
          <a:p>
            <a:pPr marL="0" lvl="0" indent="0" algn="l" rtl="0">
              <a:spcBef>
                <a:spcPts val="0"/>
              </a:spcBef>
              <a:spcAft>
                <a:spcPts val="0"/>
              </a:spcAft>
              <a:buClr>
                <a:schemeClr val="dk1"/>
              </a:buClr>
              <a:buSzPts val="1100"/>
              <a:buFont typeface="Arial"/>
              <a:buNone/>
            </a:pPr>
            <a:r>
              <a:rPr lang="en-GB"/>
              <a:t>When we run a trial, w</a:t>
            </a:r>
            <a:r>
              <a:rPr lang="en-GB" sz="1200">
                <a:solidFill>
                  <a:schemeClr val="dk1"/>
                </a:solidFill>
              </a:rPr>
              <a:t>e</a:t>
            </a:r>
            <a:r>
              <a:rPr lang="en-GB" sz="1200" b="1">
                <a:solidFill>
                  <a:schemeClr val="dk1"/>
                </a:solidFill>
              </a:rPr>
              <a:t> pre-specify, plan, design as much as we can in advance to reduce errors, ensure we keep ourselves to what we originally set out to do.</a:t>
            </a:r>
            <a:endParaRPr sz="1200" b="1">
              <a:solidFill>
                <a:schemeClr val="dk1"/>
              </a:solidFill>
            </a:endParaRPr>
          </a:p>
          <a:p>
            <a:pPr marL="0" lvl="0" indent="0" algn="l" rtl="0">
              <a:spcBef>
                <a:spcPts val="0"/>
              </a:spcBef>
              <a:spcAft>
                <a:spcPts val="0"/>
              </a:spcAft>
              <a:buClr>
                <a:schemeClr val="dk1"/>
              </a:buClr>
              <a:buSzPts val="1100"/>
              <a:buFont typeface="Arial"/>
              <a:buNone/>
            </a:pPr>
            <a:r>
              <a:rPr lang="en-GB" sz="1200">
                <a:solidFill>
                  <a:schemeClr val="dk1"/>
                </a:solidFill>
              </a:rPr>
              <a:t>My two main takeaway points - if you remember nothing else - is to start simply and think through the practicalities of your trial as much as you can. </a:t>
            </a:r>
            <a:endParaRPr sz="1200">
              <a:solidFill>
                <a:schemeClr val="dk1"/>
              </a:solidFill>
            </a:endParaRPr>
          </a:p>
          <a:p>
            <a:pPr marL="0" lvl="0" indent="0" algn="l" rtl="0">
              <a:spcBef>
                <a:spcPts val="0"/>
              </a:spcBef>
              <a:spcAft>
                <a:spcPts val="0"/>
              </a:spcAft>
              <a:buClr>
                <a:schemeClr val="dk1"/>
              </a:buClr>
              <a:buSzPts val="1100"/>
              <a:buFont typeface="Arial"/>
              <a:buNone/>
            </a:pPr>
            <a:endParaRPr sz="1200" b="1">
              <a:solidFill>
                <a:srgbClr val="00AEEF"/>
              </a:solidFill>
            </a:endParaRPr>
          </a:p>
          <a:p>
            <a:pPr marL="0" lvl="0" indent="0" algn="l" rtl="0">
              <a:spcBef>
                <a:spcPts val="0"/>
              </a:spcBef>
              <a:spcAft>
                <a:spcPts val="0"/>
              </a:spcAft>
              <a:buClr>
                <a:schemeClr val="dk1"/>
              </a:buClr>
              <a:buSzPts val="1100"/>
              <a:buFont typeface="Arial"/>
              <a:buNone/>
            </a:pPr>
            <a:r>
              <a:rPr lang="en-GB" sz="1200" b="1">
                <a:solidFill>
                  <a:srgbClr val="00AEEF"/>
                </a:solidFill>
              </a:rPr>
              <a:t>TIMING:</a:t>
            </a:r>
            <a:endParaRPr sz="1200" b="1">
              <a:solidFill>
                <a:srgbClr val="00AEEF"/>
              </a:solidFill>
            </a:endParaRPr>
          </a:p>
          <a:p>
            <a:pPr marL="0" lvl="0" indent="0" algn="l" rtl="0">
              <a:spcBef>
                <a:spcPts val="0"/>
              </a:spcBef>
              <a:spcAft>
                <a:spcPts val="0"/>
              </a:spcAft>
              <a:buClr>
                <a:schemeClr val="dk1"/>
              </a:buClr>
              <a:buSzPts val="1100"/>
              <a:buFont typeface="Arial"/>
              <a:buNone/>
            </a:pPr>
            <a:r>
              <a:rPr lang="en-GB"/>
              <a:t>30</a:t>
            </a:r>
            <a:r>
              <a:rPr lang="en-GB" sz="1200">
                <a:solidFill>
                  <a:schemeClr val="dk1"/>
                </a:solidFill>
              </a:rPr>
              <a:t> </a:t>
            </a:r>
            <a:r>
              <a:rPr lang="en-GB"/>
              <a:t>secs</a:t>
            </a:r>
            <a:endParaRPr sz="12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6"/>
        <p:cNvGrpSpPr/>
        <p:nvPr/>
      </p:nvGrpSpPr>
      <p:grpSpPr>
        <a:xfrm>
          <a:off x="0" y="0"/>
          <a:ext cx="0" cy="0"/>
          <a:chOff x="0" y="0"/>
          <a:chExt cx="0" cy="0"/>
        </a:xfrm>
      </p:grpSpPr>
      <p:sp>
        <p:nvSpPr>
          <p:cNvPr id="10707" name="Google Shape;10707;g10bf76481fd_0_12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08" name="Google Shape;10708;g10bf76481fd_0_120: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t>Headline - plan and keep it simple</a:t>
            </a:r>
            <a:endParaRPr b="1"/>
          </a:p>
          <a:p>
            <a:pPr marL="0" lvl="0" indent="0" algn="l" rtl="0">
              <a:spcBef>
                <a:spcPts val="0"/>
              </a:spcBef>
              <a:spcAft>
                <a:spcPts val="0"/>
              </a:spcAft>
              <a:buClr>
                <a:schemeClr val="dk1"/>
              </a:buClr>
              <a:buSzPts val="1100"/>
              <a:buFont typeface="Arial"/>
              <a:buNone/>
            </a:pPr>
            <a:endParaRPr b="1"/>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a:p>
          <a:p>
            <a:pPr marL="0" lvl="0" indent="0" algn="l" rtl="0">
              <a:spcBef>
                <a:spcPts val="0"/>
              </a:spcBef>
              <a:spcAft>
                <a:spcPts val="0"/>
              </a:spcAft>
              <a:buClr>
                <a:schemeClr val="dk1"/>
              </a:buClr>
              <a:buSzPts val="1100"/>
              <a:buFont typeface="Arial"/>
              <a:buNone/>
            </a:pPr>
            <a:r>
              <a:rPr lang="en-GB"/>
              <a:t>To illustrate this point, imagine you decided to run an intervention in schools, whereby text messages were sent to parents before their children sat tests at school - the idea being that children would talk with their parents about the test and help them to study.</a:t>
            </a:r>
            <a:endParaRPr/>
          </a:p>
          <a:p>
            <a:pPr marL="0" lvl="0" indent="0" algn="l" rtl="0">
              <a:spcBef>
                <a:spcPts val="0"/>
              </a:spcBef>
              <a:spcAft>
                <a:spcPts val="0"/>
              </a:spcAft>
              <a:buClr>
                <a:schemeClr val="dk1"/>
              </a:buClr>
              <a:buSzPts val="1100"/>
              <a:buFont typeface="Arial"/>
              <a:buNone/>
            </a:pPr>
            <a:r>
              <a:rPr lang="en-GB"/>
              <a:t>Sounds simple enough, but if you want it to work, you need to consider who will send the texts, when they’ll be sent, what they’ll say and how you’ll get the test dates, among other things.</a:t>
            </a:r>
            <a:endParaRPr/>
          </a:p>
          <a:p>
            <a:pPr marL="0" lvl="0" indent="0" algn="l" rtl="0">
              <a:spcBef>
                <a:spcPts val="0"/>
              </a:spcBef>
              <a:spcAft>
                <a:spcPts val="0"/>
              </a:spcAft>
              <a:buClr>
                <a:schemeClr val="dk1"/>
              </a:buClr>
              <a:buSzPts val="1100"/>
              <a:buFont typeface="Arial"/>
              <a:buNone/>
            </a:pPr>
            <a:r>
              <a:rPr lang="en-GB"/>
              <a:t>When you get into the nitty gritty, it could be more complicated than it might initially seem. </a:t>
            </a:r>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t>1 min</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10709" name="Google Shape;10709;g10bf76481fd_0_120: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GB"/>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5"/>
        <p:cNvGrpSpPr/>
        <p:nvPr/>
      </p:nvGrpSpPr>
      <p:grpSpPr>
        <a:xfrm>
          <a:off x="0" y="0"/>
          <a:ext cx="0" cy="0"/>
          <a:chOff x="0" y="0"/>
          <a:chExt cx="0" cy="0"/>
        </a:xfrm>
      </p:grpSpPr>
      <p:sp>
        <p:nvSpPr>
          <p:cNvPr id="10716" name="Google Shape;10716;g10bf76481fd_0_12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17" name="Google Shape;10717;g10bf76481fd_0_128: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sz="1200" b="1">
                <a:solidFill>
                  <a:srgbClr val="00AEEF"/>
                </a:solidFill>
              </a:rPr>
              <a:t>PURPOSE:</a:t>
            </a:r>
            <a:endParaRPr sz="1200" b="1">
              <a:solidFill>
                <a:srgbClr val="00AEEF"/>
              </a:solidFill>
            </a:endParaRPr>
          </a:p>
          <a:p>
            <a:pPr marL="0" lvl="0" indent="0" algn="l" rtl="0">
              <a:spcBef>
                <a:spcPts val="0"/>
              </a:spcBef>
              <a:spcAft>
                <a:spcPts val="0"/>
              </a:spcAft>
              <a:buClr>
                <a:schemeClr val="dk1"/>
              </a:buClr>
              <a:buSzPts val="1100"/>
              <a:buFont typeface="Arial"/>
              <a:buNone/>
            </a:pPr>
            <a:r>
              <a:rPr lang="en-GB" sz="1200">
                <a:solidFill>
                  <a:srgbClr val="080000"/>
                </a:solidFill>
              </a:rPr>
              <a:t>Agree who does what and when...</a:t>
            </a:r>
            <a:endParaRPr sz="1200">
              <a:solidFill>
                <a:srgbClr val="080000"/>
              </a:solidFill>
            </a:endParaRPr>
          </a:p>
          <a:p>
            <a:pPr marL="0" lvl="0" indent="0" algn="l" rtl="0">
              <a:spcBef>
                <a:spcPts val="0"/>
              </a:spcBef>
              <a:spcAft>
                <a:spcPts val="0"/>
              </a:spcAft>
              <a:buClr>
                <a:schemeClr val="dk1"/>
              </a:buClr>
              <a:buSzPts val="1100"/>
              <a:buFont typeface="Arial"/>
              <a:buNone/>
            </a:pPr>
            <a:endParaRPr sz="1200" b="1">
              <a:solidFill>
                <a:srgbClr val="00AEEF"/>
              </a:solidFill>
            </a:endParaRPr>
          </a:p>
          <a:p>
            <a:pPr marL="0" lvl="0" indent="0" algn="l" rtl="0">
              <a:spcBef>
                <a:spcPts val="0"/>
              </a:spcBef>
              <a:spcAft>
                <a:spcPts val="0"/>
              </a:spcAft>
              <a:buClr>
                <a:schemeClr val="dk1"/>
              </a:buClr>
              <a:buSzPts val="1100"/>
              <a:buFont typeface="Arial"/>
              <a:buNone/>
            </a:pPr>
            <a:r>
              <a:rPr lang="en-GB" sz="1200" b="1">
                <a:solidFill>
                  <a:srgbClr val="00AEEF"/>
                </a:solidFill>
              </a:rPr>
              <a:t>KEY MESSAGE:</a:t>
            </a:r>
            <a:endParaRPr sz="1200" b="1">
              <a:solidFill>
                <a:srgbClr val="00AEEF"/>
              </a:solidFill>
            </a:endParaRPr>
          </a:p>
          <a:p>
            <a:pPr marL="0" lvl="0" indent="0" algn="l" rtl="0">
              <a:spcBef>
                <a:spcPts val="0"/>
              </a:spcBef>
              <a:spcAft>
                <a:spcPts val="0"/>
              </a:spcAft>
              <a:buNone/>
            </a:pPr>
            <a:r>
              <a:rPr lang="en-GB"/>
              <a:t>So it is vital to agree who does what and when.</a:t>
            </a:r>
            <a:endParaRPr/>
          </a:p>
          <a:p>
            <a:pPr marL="0" lvl="0" indent="0" algn="l" rtl="0">
              <a:spcBef>
                <a:spcPts val="0"/>
              </a:spcBef>
              <a:spcAft>
                <a:spcPts val="0"/>
              </a:spcAft>
              <a:buNone/>
            </a:pPr>
            <a:r>
              <a:rPr lang="en-GB"/>
              <a:t>This is the less glamorous side of running trials, but it’s really important. Your delivery partners may be reluctant to take part; they need to be convinced that the process is straightforward and makes sense.</a:t>
            </a:r>
            <a:endParaRPr/>
          </a:p>
          <a:p>
            <a:pPr marL="0" lvl="0" indent="0" algn="l" rtl="0">
              <a:spcBef>
                <a:spcPts val="0"/>
              </a:spcBef>
              <a:spcAft>
                <a:spcPts val="0"/>
              </a:spcAft>
              <a:buNone/>
            </a:pPr>
            <a:r>
              <a:rPr lang="en-GB" sz="1200">
                <a:solidFill>
                  <a:schemeClr val="dk1"/>
                </a:solidFill>
              </a:rPr>
              <a:t>“We use swimlanes to better map out what happens to each group and what they need to do and when.</a:t>
            </a:r>
            <a:endParaRPr sz="1200">
              <a:solidFill>
                <a:schemeClr val="dk1"/>
              </a:solidFill>
            </a:endParaRPr>
          </a:p>
          <a:p>
            <a:pPr marL="0" lvl="0" indent="0" algn="l" rtl="0">
              <a:spcBef>
                <a:spcPts val="0"/>
              </a:spcBef>
              <a:spcAft>
                <a:spcPts val="0"/>
              </a:spcAft>
              <a:buNone/>
            </a:pPr>
            <a:r>
              <a:rPr lang="en-GB" sz="1200">
                <a:solidFill>
                  <a:schemeClr val="dk1"/>
                </a:solidFill>
              </a:rPr>
              <a:t>This clarifies what the team need to do, to make this happen.</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endParaRPr sz="1200" b="1">
              <a:solidFill>
                <a:srgbClr val="00AEEF"/>
              </a:solidFill>
            </a:endParaRPr>
          </a:p>
          <a:p>
            <a:pPr marL="0" lvl="0" indent="0" algn="l" rtl="0">
              <a:spcBef>
                <a:spcPts val="0"/>
              </a:spcBef>
              <a:spcAft>
                <a:spcPts val="0"/>
              </a:spcAft>
              <a:buClr>
                <a:schemeClr val="dk1"/>
              </a:buClr>
              <a:buSzPts val="1100"/>
              <a:buFont typeface="Arial"/>
              <a:buNone/>
            </a:pPr>
            <a:r>
              <a:rPr lang="en-GB" sz="1200" b="1">
                <a:solidFill>
                  <a:srgbClr val="00AEEF"/>
                </a:solidFill>
              </a:rPr>
              <a:t>TIMING:</a:t>
            </a:r>
            <a:endParaRPr sz="1200"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1</a:t>
            </a:r>
            <a:r>
              <a:rPr lang="en-GB" sz="1200">
                <a:solidFill>
                  <a:srgbClr val="080000"/>
                </a:solidFill>
              </a:rPr>
              <a:t> min</a:t>
            </a:r>
            <a:endParaRPr sz="1200">
              <a:solidFill>
                <a:srgbClr val="080000"/>
              </a:solidFill>
            </a:endParaRPr>
          </a:p>
          <a:p>
            <a:pPr marL="0" lvl="0" indent="0" algn="l" rtl="0">
              <a:spcBef>
                <a:spcPts val="0"/>
              </a:spcBef>
              <a:spcAft>
                <a:spcPts val="0"/>
              </a:spcAft>
              <a:buClr>
                <a:schemeClr val="dk1"/>
              </a:buClr>
              <a:buSzPts val="1100"/>
              <a:buFont typeface="Arial"/>
              <a:buNone/>
            </a:pPr>
            <a:endParaRPr sz="1200">
              <a:solidFill>
                <a:srgbClr val="080000"/>
              </a:solidFill>
            </a:endParaRPr>
          </a:p>
          <a:p>
            <a:pPr marL="0" lvl="0" indent="0" algn="l" rtl="0">
              <a:spcBef>
                <a:spcPts val="0"/>
              </a:spcBef>
              <a:spcAft>
                <a:spcPts val="0"/>
              </a:spcAft>
              <a:buClr>
                <a:schemeClr val="dk1"/>
              </a:buClr>
              <a:buSzPts val="1100"/>
              <a:buFont typeface="Arial"/>
              <a:buNone/>
            </a:pPr>
            <a:r>
              <a:rPr lang="en-GB" sz="1200" b="1">
                <a:solidFill>
                  <a:srgbClr val="00AEEF"/>
                </a:solidFill>
              </a:rPr>
              <a:t>LINK TO:</a:t>
            </a:r>
            <a:endParaRPr sz="1200" b="1">
              <a:solidFill>
                <a:srgbClr val="00AEEF"/>
              </a:solidFill>
            </a:endParaRPr>
          </a:p>
          <a:p>
            <a:pPr marL="0" lvl="0" indent="0" algn="l" rtl="0">
              <a:spcBef>
                <a:spcPts val="0"/>
              </a:spcBef>
              <a:spcAft>
                <a:spcPts val="0"/>
              </a:spcAft>
              <a:buClr>
                <a:schemeClr val="dk1"/>
              </a:buClr>
              <a:buSzPts val="1100"/>
              <a:buFont typeface="Arial"/>
              <a:buNone/>
            </a:pPr>
            <a:r>
              <a:rPr lang="en-GB" sz="1200">
                <a:solidFill>
                  <a:srgbClr val="080000"/>
                </a:solidFill>
              </a:rPr>
              <a:t>Next slide</a:t>
            </a:r>
            <a:endParaRPr sz="1200">
              <a:solidFill>
                <a:schemeClr val="dk1"/>
              </a:solidFill>
            </a:endParaRPr>
          </a:p>
          <a:p>
            <a:pPr marL="0" lvl="0" indent="0" algn="l" rtl="0">
              <a:spcBef>
                <a:spcPts val="0"/>
              </a:spcBef>
              <a:spcAft>
                <a:spcPts val="0"/>
              </a:spcAft>
              <a:buSzPts val="1100"/>
              <a:buNone/>
            </a:pPr>
            <a:endParaRPr sz="1200" b="1">
              <a:solidFill>
                <a:srgbClr val="00AEEF"/>
              </a:solidFill>
            </a:endParaRPr>
          </a:p>
        </p:txBody>
      </p:sp>
      <p:sp>
        <p:nvSpPr>
          <p:cNvPr id="10718" name="Google Shape;10718;g10bf76481fd_0_128: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GB" sz="1400"/>
              <a:t>74</a:t>
            </a:fld>
            <a:endParaRPr sz="140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7"/>
        <p:cNvGrpSpPr/>
        <p:nvPr/>
      </p:nvGrpSpPr>
      <p:grpSpPr>
        <a:xfrm>
          <a:off x="0" y="0"/>
          <a:ext cx="0" cy="0"/>
          <a:chOff x="0" y="0"/>
          <a:chExt cx="0" cy="0"/>
        </a:xfrm>
      </p:grpSpPr>
      <p:sp>
        <p:nvSpPr>
          <p:cNvPr id="10758" name="Google Shape;10758;g10bf76481fd_0_16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59" name="Google Shape;10759;g10bf76481fd_0_169: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 </a:t>
            </a:r>
            <a:r>
              <a:rPr lang="en-GB">
                <a:solidFill>
                  <a:srgbClr val="080000"/>
                </a:solidFill>
              </a:rPr>
              <a:t>Agree who does what and when...</a:t>
            </a:r>
            <a:endParaRPr>
              <a:solidFill>
                <a:srgbClr val="080000"/>
              </a:solidFill>
            </a:endParaRPr>
          </a:p>
          <a:p>
            <a:pPr marL="0" lvl="0" indent="0" algn="l" rtl="0">
              <a:spcBef>
                <a:spcPts val="0"/>
              </a:spcBef>
              <a:spcAft>
                <a:spcPts val="0"/>
              </a:spcAft>
              <a:buClr>
                <a:schemeClr val="dk1"/>
              </a:buClr>
              <a:buSzPts val="1100"/>
              <a:buFont typeface="Arial"/>
              <a:buNone/>
            </a:pPr>
            <a:r>
              <a:rPr lang="en-GB" b="1">
                <a:solidFill>
                  <a:srgbClr val="00AEEF"/>
                </a:solidFill>
              </a:rPr>
              <a:t>KEY MESSAGE: </a:t>
            </a:r>
            <a:r>
              <a:rPr lang="en-GB"/>
              <a:t>And as programmes become more complex, so do their delivery. </a:t>
            </a:r>
            <a:endParaRPr/>
          </a:p>
          <a:p>
            <a:pPr marL="0" lvl="0" indent="0" algn="l" rtl="0">
              <a:spcBef>
                <a:spcPts val="0"/>
              </a:spcBef>
              <a:spcAft>
                <a:spcPts val="0"/>
              </a:spcAft>
              <a:buSzPts val="1100"/>
              <a:buNone/>
            </a:pPr>
            <a:r>
              <a:rPr lang="en-GB"/>
              <a:t>This is an example from a large programme of work we did in a number of colleges in the UK, involving multiple stakeholders and several thousand students. </a:t>
            </a:r>
            <a:endParaRPr/>
          </a:p>
          <a:p>
            <a:pPr marL="0" lvl="0" indent="0" algn="l" rtl="0">
              <a:spcBef>
                <a:spcPts val="0"/>
              </a:spcBef>
              <a:spcAft>
                <a:spcPts val="0"/>
              </a:spcAft>
              <a:buSzPts val="1100"/>
              <a:buNone/>
            </a:pPr>
            <a:r>
              <a:rPr lang="en-GB"/>
              <a:t>As you can imagine, it’s really useful to map everything out to make delivery as simple as it can be. Planning is very important. </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30 secs</a:t>
            </a:r>
            <a:endParaRPr>
              <a:solidFill>
                <a:srgbClr val="080000"/>
              </a:solidFill>
            </a:endParaRPr>
          </a:p>
          <a:p>
            <a:pPr marL="0" lvl="0" indent="0" algn="l" rtl="0">
              <a:spcBef>
                <a:spcPts val="0"/>
              </a:spcBef>
              <a:spcAft>
                <a:spcPts val="0"/>
              </a:spcAft>
              <a:buClr>
                <a:schemeClr val="dk1"/>
              </a:buClr>
              <a:buSzPts val="1100"/>
              <a:buFont typeface="Arial"/>
              <a:buNone/>
            </a:pPr>
            <a:endParaRPr>
              <a:solidFill>
                <a:srgbClr val="080000"/>
              </a:solidFill>
            </a:endParaRPr>
          </a:p>
          <a:p>
            <a:pPr marL="0" lvl="0" indent="0" algn="l" rtl="0">
              <a:spcBef>
                <a:spcPts val="0"/>
              </a:spcBef>
              <a:spcAft>
                <a:spcPts val="0"/>
              </a:spcAft>
              <a:buClr>
                <a:schemeClr val="dk1"/>
              </a:buClr>
              <a:buSzPts val="1100"/>
              <a:buFont typeface="Arial"/>
              <a:buNone/>
            </a:pPr>
            <a:r>
              <a:rPr lang="en-GB" b="1">
                <a:solidFill>
                  <a:srgbClr val="00AEEF"/>
                </a:solidFill>
              </a:rPr>
              <a:t>LINK TO:</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Next slide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0760" name="Google Shape;10760;g10bf76481fd_0_169: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GB"/>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5"/>
        <p:cNvGrpSpPr/>
        <p:nvPr/>
      </p:nvGrpSpPr>
      <p:grpSpPr>
        <a:xfrm>
          <a:off x="0" y="0"/>
          <a:ext cx="0" cy="0"/>
          <a:chOff x="0" y="0"/>
          <a:chExt cx="0" cy="0"/>
        </a:xfrm>
      </p:grpSpPr>
      <p:sp>
        <p:nvSpPr>
          <p:cNvPr id="10766" name="Google Shape;10766;g10bf76481fd_0_17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67" name="Google Shape;10767;g10bf76481fd_0_176: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Identify your outcome measure</a:t>
            </a:r>
            <a:endParaRPr>
              <a:solidFill>
                <a:srgbClr val="080000"/>
              </a:solidFill>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SzPts val="1100"/>
              <a:buNone/>
            </a:pPr>
            <a:r>
              <a:rPr lang="en-GB" b="1">
                <a:solidFill>
                  <a:srgbClr val="00AEEF"/>
                </a:solidFill>
              </a:rPr>
              <a:t>KEY MESSAGE:</a:t>
            </a:r>
            <a:endParaRPr b="1">
              <a:solidFill>
                <a:srgbClr val="00AEEF"/>
              </a:solidFill>
            </a:endParaRPr>
          </a:p>
          <a:p>
            <a:pPr marL="0" lvl="0" indent="0" algn="l" rtl="0">
              <a:spcBef>
                <a:spcPts val="0"/>
              </a:spcBef>
              <a:spcAft>
                <a:spcPts val="0"/>
              </a:spcAft>
              <a:buNone/>
            </a:pPr>
            <a:r>
              <a:rPr lang="en-GB"/>
              <a:t>So you’ve identified what your intervention will be, and planned how it will work.</a:t>
            </a:r>
            <a:endParaRPr/>
          </a:p>
          <a:p>
            <a:pPr marL="0" lvl="0" indent="0" algn="l" rtl="0">
              <a:spcBef>
                <a:spcPts val="0"/>
              </a:spcBef>
              <a:spcAft>
                <a:spcPts val="0"/>
              </a:spcAft>
              <a:buNone/>
            </a:pPr>
            <a:r>
              <a:rPr lang="en-GB"/>
              <a:t>Now you need to be clear on what it is you’re trying to change, and how you’re going to measure it. </a:t>
            </a:r>
            <a:endParaRPr/>
          </a:p>
          <a:p>
            <a:pPr marL="0" lvl="0" indent="0" algn="l" rtl="0">
              <a:spcBef>
                <a:spcPts val="0"/>
              </a:spcBef>
              <a:spcAft>
                <a:spcPts val="0"/>
              </a:spcAft>
              <a:buNone/>
            </a:pPr>
            <a:endParaRPr/>
          </a:p>
          <a:p>
            <a:pPr marL="0" lvl="0" indent="0" algn="l" rtl="0">
              <a:spcBef>
                <a:spcPts val="0"/>
              </a:spcBef>
              <a:spcAft>
                <a:spcPts val="0"/>
              </a:spcAft>
              <a:buNone/>
            </a:pPr>
            <a:r>
              <a:rPr lang="en-GB"/>
              <a:t>The key question here is what is your </a:t>
            </a:r>
            <a:r>
              <a:rPr lang="en-GB" b="1"/>
              <a:t>outcome measure</a:t>
            </a:r>
            <a:r>
              <a:rPr lang="en-GB"/>
              <a:t> – what is the thing you’re trying to change and measure. </a:t>
            </a:r>
            <a:endParaRPr/>
          </a:p>
          <a:p>
            <a:pPr marL="0" lvl="0" indent="0" algn="l" rtl="0">
              <a:spcBef>
                <a:spcPts val="0"/>
              </a:spcBef>
              <a:spcAft>
                <a:spcPts val="0"/>
              </a:spcAft>
              <a:buNone/>
            </a:pPr>
            <a:r>
              <a:rPr lang="en-GB"/>
              <a:t>Take the example of a trial where you’re trying to encourage people to do more physical activity. </a:t>
            </a:r>
            <a:endParaRPr/>
          </a:p>
          <a:p>
            <a:pPr marL="0" lvl="0" indent="0" algn="l" rtl="0">
              <a:spcBef>
                <a:spcPts val="0"/>
              </a:spcBef>
              <a:spcAft>
                <a:spcPts val="0"/>
              </a:spcAft>
              <a:buNone/>
            </a:pPr>
            <a:endParaRPr/>
          </a:p>
          <a:p>
            <a:pPr marL="0" lvl="0" indent="0" algn="l" rtl="0">
              <a:spcBef>
                <a:spcPts val="0"/>
              </a:spcBef>
              <a:spcAft>
                <a:spcPts val="0"/>
              </a:spcAft>
              <a:buNone/>
            </a:pPr>
            <a:r>
              <a:rPr lang="en-GB"/>
              <a:t>How will you measure behaviour?</a:t>
            </a:r>
            <a:endParaRPr/>
          </a:p>
          <a:p>
            <a:pPr marL="457200" lvl="0" indent="-317500" algn="l" rtl="0">
              <a:spcBef>
                <a:spcPts val="0"/>
              </a:spcBef>
              <a:spcAft>
                <a:spcPts val="0"/>
              </a:spcAft>
              <a:buSzPts val="1400"/>
              <a:buChar char="-"/>
            </a:pPr>
            <a:r>
              <a:rPr lang="en-GB"/>
              <a:t>Will you track steps per day of people involved in the trial</a:t>
            </a:r>
            <a:endParaRPr/>
          </a:p>
          <a:p>
            <a:pPr marL="457200" lvl="0" indent="-317500" algn="l" rtl="0">
              <a:spcBef>
                <a:spcPts val="0"/>
              </a:spcBef>
              <a:spcAft>
                <a:spcPts val="0"/>
              </a:spcAft>
              <a:buSzPts val="1400"/>
              <a:buChar char="-"/>
            </a:pPr>
            <a:r>
              <a:rPr lang="en-GB"/>
              <a:t>Or the amount of minutes that they move during a day?</a:t>
            </a:r>
            <a:endParaRPr/>
          </a:p>
          <a:p>
            <a:pPr marL="457200" lvl="0" indent="-317500" algn="l" rtl="0">
              <a:spcBef>
                <a:spcPts val="0"/>
              </a:spcBef>
              <a:spcAft>
                <a:spcPts val="0"/>
              </a:spcAft>
              <a:buSzPts val="1400"/>
              <a:buChar char="-"/>
            </a:pPr>
            <a:r>
              <a:rPr lang="en-GB"/>
              <a:t>Or could you go for some proxy measure, like footfall in local sports facilities? </a:t>
            </a:r>
            <a:endParaRPr/>
          </a:p>
          <a:p>
            <a:pPr marL="457200" lvl="0" indent="-317500" algn="l" rtl="0">
              <a:spcBef>
                <a:spcPts val="0"/>
              </a:spcBef>
              <a:spcAft>
                <a:spcPts val="0"/>
              </a:spcAft>
              <a:buSzPts val="1400"/>
              <a:buChar char="-"/>
            </a:pPr>
            <a:r>
              <a:rPr lang="en-GB"/>
              <a:t>And how long are you going to be collecting data for?</a:t>
            </a:r>
            <a:endParaRPr/>
          </a:p>
          <a:p>
            <a:pPr marL="0" lvl="0" indent="0" algn="l" rtl="0">
              <a:spcBef>
                <a:spcPts val="0"/>
              </a:spcBef>
              <a:spcAft>
                <a:spcPts val="0"/>
              </a:spcAft>
              <a:buNone/>
            </a:pPr>
            <a:endParaRPr/>
          </a:p>
          <a:p>
            <a:pPr marL="0" lvl="0" indent="0" algn="l" rtl="0">
              <a:spcBef>
                <a:spcPts val="0"/>
              </a:spcBef>
              <a:spcAft>
                <a:spcPts val="0"/>
              </a:spcAft>
              <a:buNone/>
            </a:pPr>
            <a:r>
              <a:rPr lang="en-GB"/>
              <a:t>These are the key questions that need to be answered during this phase.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1 min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10768" name="Google Shape;10768;g10bf76481fd_0_176: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GB"/>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5"/>
        <p:cNvGrpSpPr/>
        <p:nvPr/>
      </p:nvGrpSpPr>
      <p:grpSpPr>
        <a:xfrm>
          <a:off x="0" y="0"/>
          <a:ext cx="0" cy="0"/>
          <a:chOff x="0" y="0"/>
          <a:chExt cx="0" cy="0"/>
        </a:xfrm>
      </p:grpSpPr>
      <p:sp>
        <p:nvSpPr>
          <p:cNvPr id="10786" name="Google Shape;10786;g10bf76481fd_0_19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87" name="Google Shape;10787;g10bf76481fd_0_195: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 </a:t>
            </a:r>
            <a:r>
              <a:rPr lang="en-GB">
                <a:solidFill>
                  <a:srgbClr val="080000"/>
                </a:solidFill>
              </a:rPr>
              <a:t>Be clear on what you’re trying to measure</a:t>
            </a:r>
            <a:endParaRPr>
              <a:solidFill>
                <a:srgbClr val="080000"/>
              </a:solidFill>
            </a:endParaRPr>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b="1">
              <a:solidFill>
                <a:srgbClr val="00AEEF"/>
              </a:solidFill>
            </a:endParaRPr>
          </a:p>
          <a:p>
            <a:pPr marL="457200" lvl="0" indent="-317500" algn="l" rtl="0">
              <a:spcBef>
                <a:spcPts val="0"/>
              </a:spcBef>
              <a:spcAft>
                <a:spcPts val="0"/>
              </a:spcAft>
              <a:buSzPts val="1400"/>
              <a:buChar char="●"/>
            </a:pPr>
            <a:r>
              <a:rPr lang="en-GB"/>
              <a:t>State up front what your</a:t>
            </a:r>
            <a:r>
              <a:rPr lang="en-GB" b="1"/>
              <a:t> primary outcome measure</a:t>
            </a:r>
            <a:r>
              <a:rPr lang="en-GB"/>
              <a:t> is. You should only have one primary outcome measure, and it should be the thing you are really trying to achieve. You should be thinking about your primary outcome measure from an early stage and you should define it clearly before rolling out the intervention. This ensures you concentrate your efforts and protects the integrity of the intervention. Try establish a quantifiable objective and identify expected direction and magnitude. Think now about how big an effect we’ll need for a project to be worthwhile. </a:t>
            </a:r>
            <a:r>
              <a:rPr lang="en-GB" b="1"/>
              <a:t>E.g. number of steps per day</a:t>
            </a:r>
            <a:endParaRPr b="1"/>
          </a:p>
          <a:p>
            <a:pPr marL="457200" lvl="0" indent="-317500" algn="l" rtl="0">
              <a:spcBef>
                <a:spcPts val="0"/>
              </a:spcBef>
              <a:spcAft>
                <a:spcPts val="0"/>
              </a:spcAft>
              <a:buSzPts val="1400"/>
              <a:buChar char="●"/>
            </a:pPr>
            <a:r>
              <a:rPr lang="en-GB" b="1"/>
              <a:t>Secondary outcome measures - </a:t>
            </a:r>
            <a:r>
              <a:rPr lang="en-GB"/>
              <a:t>other things you want to measure but that are of lesser importance. Be choosy about what these are (don’t want to have so many that you inevitably find a positive result). </a:t>
            </a:r>
            <a:r>
              <a:rPr lang="en-GB" b="1"/>
              <a:t>E.g. time spent exercising per day, intensity of exercise, average number of steps a day over a week.</a:t>
            </a:r>
            <a:endParaRPr b="1"/>
          </a:p>
          <a:p>
            <a:pPr marL="457200" lvl="0" indent="-317500" algn="l" rtl="0">
              <a:spcBef>
                <a:spcPts val="0"/>
              </a:spcBef>
              <a:spcAft>
                <a:spcPts val="0"/>
              </a:spcAft>
              <a:buSzPts val="1400"/>
              <a:buChar char="●"/>
            </a:pPr>
            <a:r>
              <a:rPr lang="en-GB" b="1"/>
              <a:t>Process evaluation - </a:t>
            </a:r>
            <a:r>
              <a:rPr lang="en-GB"/>
              <a:t>any checks you can build in to ensure programme is working?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1 min</a:t>
            </a:r>
            <a:endParaRPr/>
          </a:p>
        </p:txBody>
      </p:sp>
      <p:sp>
        <p:nvSpPr>
          <p:cNvPr id="10788" name="Google Shape;10788;g10bf76481fd_0_195: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GB"/>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3"/>
        <p:cNvGrpSpPr/>
        <p:nvPr/>
      </p:nvGrpSpPr>
      <p:grpSpPr>
        <a:xfrm>
          <a:off x="0" y="0"/>
          <a:ext cx="0" cy="0"/>
          <a:chOff x="0" y="0"/>
          <a:chExt cx="0" cy="0"/>
        </a:xfrm>
      </p:grpSpPr>
      <p:sp>
        <p:nvSpPr>
          <p:cNvPr id="10794" name="Google Shape;10794;g10bf76481fd_0_20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95" name="Google Shape;10795;g10bf76481fd_0_202: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Inspect your data</a:t>
            </a:r>
            <a:endParaRPr>
              <a:solidFill>
                <a:srgbClr val="080000"/>
              </a:solidFill>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b="1">
              <a:solidFill>
                <a:srgbClr val="00AEEF"/>
              </a:solidFill>
            </a:endParaRPr>
          </a:p>
          <a:p>
            <a:pPr marL="0" lvl="0" indent="0" algn="l" rtl="0">
              <a:spcBef>
                <a:spcPts val="0"/>
              </a:spcBef>
              <a:spcAft>
                <a:spcPts val="0"/>
              </a:spcAft>
              <a:buNone/>
            </a:pPr>
            <a:r>
              <a:rPr lang="en-GB"/>
              <a:t>And key to determining this is knowing what data is out there, and how you can collect it. </a:t>
            </a:r>
            <a:endParaRPr/>
          </a:p>
          <a:p>
            <a:pPr marL="0" lvl="0" indent="0" algn="l" rtl="0">
              <a:spcBef>
                <a:spcPts val="0"/>
              </a:spcBef>
              <a:spcAft>
                <a:spcPts val="0"/>
              </a:spcAft>
              <a:buNone/>
            </a:pPr>
            <a:r>
              <a:rPr lang="en-GB"/>
              <a:t>Key question: can we use data that already exists, or do we have to generate new data among trial participants.</a:t>
            </a:r>
            <a:endParaRPr/>
          </a:p>
          <a:p>
            <a:pPr marL="0" lvl="0" indent="0" algn="l" rtl="0">
              <a:spcBef>
                <a:spcPts val="0"/>
              </a:spcBef>
              <a:spcAft>
                <a:spcPts val="0"/>
              </a:spcAft>
              <a:buNone/>
            </a:pPr>
            <a:r>
              <a:rPr lang="en-GB"/>
              <a:t>Get into the nuts and bolts of how the data is generated, and how it ends up with you</a:t>
            </a:r>
            <a:endParaRPr/>
          </a:p>
          <a:p>
            <a:pPr marL="914400" lvl="1" indent="-228600" algn="l" rtl="0">
              <a:spcBef>
                <a:spcPts val="0"/>
              </a:spcBef>
              <a:spcAft>
                <a:spcPts val="0"/>
              </a:spcAft>
              <a:buClr>
                <a:schemeClr val="dk1"/>
              </a:buClr>
              <a:buSzPts val="1200"/>
              <a:buNone/>
            </a:pPr>
            <a:r>
              <a:rPr lang="en-GB"/>
              <a:t>Who’s providing you with the data?</a:t>
            </a:r>
            <a:endParaRPr/>
          </a:p>
          <a:p>
            <a:pPr marL="914400" lvl="1" indent="-228600" algn="l" rtl="0">
              <a:spcBef>
                <a:spcPts val="0"/>
              </a:spcBef>
              <a:spcAft>
                <a:spcPts val="0"/>
              </a:spcAft>
              <a:buClr>
                <a:schemeClr val="dk1"/>
              </a:buClr>
              <a:buSzPts val="1200"/>
              <a:buNone/>
            </a:pPr>
            <a:r>
              <a:rPr lang="en-GB"/>
              <a:t>When do they need to send it?</a:t>
            </a:r>
            <a:endParaRPr/>
          </a:p>
          <a:p>
            <a:pPr marL="469900" lvl="0" indent="-241300" algn="l" rtl="0">
              <a:spcBef>
                <a:spcPts val="0"/>
              </a:spcBef>
              <a:spcAft>
                <a:spcPts val="0"/>
              </a:spcAft>
              <a:buClr>
                <a:schemeClr val="dk1"/>
              </a:buClr>
              <a:buSzPts val="1200"/>
              <a:buNone/>
            </a:pPr>
            <a:r>
              <a:rPr lang="en-GB"/>
              <a:t>Have you seen the data before? Do you know the quality?</a:t>
            </a:r>
            <a:endParaRPr/>
          </a:p>
          <a:p>
            <a:pPr marL="914400" lvl="1" indent="-228600" algn="l" rtl="0">
              <a:spcBef>
                <a:spcPts val="0"/>
              </a:spcBef>
              <a:spcAft>
                <a:spcPts val="0"/>
              </a:spcAft>
              <a:buClr>
                <a:schemeClr val="dk1"/>
              </a:buClr>
              <a:buSzPts val="1200"/>
              <a:buNone/>
            </a:pPr>
            <a:r>
              <a:rPr lang="en-GB"/>
              <a:t>Are there logical errors?</a:t>
            </a:r>
            <a:endParaRPr/>
          </a:p>
          <a:p>
            <a:pPr marL="914400" lvl="1" indent="-228600" algn="l" rtl="0">
              <a:spcBef>
                <a:spcPts val="0"/>
              </a:spcBef>
              <a:spcAft>
                <a:spcPts val="0"/>
              </a:spcAft>
              <a:buClr>
                <a:schemeClr val="dk1"/>
              </a:buClr>
              <a:buSzPts val="1200"/>
              <a:buNone/>
            </a:pPr>
            <a:r>
              <a:rPr lang="en-GB"/>
              <a:t>Missing values?</a:t>
            </a:r>
            <a:endParaRPr/>
          </a:p>
          <a:p>
            <a:pPr marL="914400" lvl="1" indent="-228600" algn="l" rtl="0">
              <a:spcBef>
                <a:spcPts val="0"/>
              </a:spcBef>
              <a:spcAft>
                <a:spcPts val="0"/>
              </a:spcAft>
              <a:buClr>
                <a:schemeClr val="dk1"/>
              </a:buClr>
              <a:buSzPts val="1200"/>
              <a:buNone/>
            </a:pPr>
            <a:r>
              <a:rPr lang="en-GB"/>
              <a:t>🡪 it’s a good idea to see what it looks like before you launch, so you know what challenges may exist</a:t>
            </a:r>
            <a:endParaRPr/>
          </a:p>
          <a:p>
            <a:pPr marL="0" lvl="0" indent="0" algn="l" rtl="0">
              <a:spcBef>
                <a:spcPts val="0"/>
              </a:spcBef>
              <a:spcAft>
                <a:spcPts val="0"/>
              </a:spcAft>
              <a:buNone/>
            </a:pPr>
            <a:r>
              <a:rPr lang="en-GB"/>
              <a:t>Again, planning is everything - “Ask questions about the data. Get a cut of the data early. Understand what you are getting into. Go to where the data is and see it for yourself. Understand what a person needs to do to get information.</a:t>
            </a:r>
            <a:endParaRPr/>
          </a:p>
          <a:p>
            <a:pPr marL="469900" lvl="0" indent="-241300" algn="l" rtl="0">
              <a:spcBef>
                <a:spcPts val="0"/>
              </a:spcBef>
              <a:spcAft>
                <a:spcPts val="0"/>
              </a:spcAft>
              <a:buClr>
                <a:schemeClr val="dk1"/>
              </a:buClr>
              <a:buSzPts val="1200"/>
              <a:buNone/>
            </a:pPr>
            <a:r>
              <a:rPr lang="en-GB"/>
              <a:t>Warning if you show results to early - can look like intervention is effective, but at the end it might not be. Risk that intervention could be launched.”</a:t>
            </a:r>
            <a:endParaRPr/>
          </a:p>
          <a:p>
            <a:pPr marL="46990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a:t>EXAMPLE - on the next slide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1 min</a:t>
            </a:r>
            <a:endParaRPr/>
          </a:p>
        </p:txBody>
      </p:sp>
      <p:sp>
        <p:nvSpPr>
          <p:cNvPr id="10796" name="Google Shape;10796;g10bf76481fd_0_202: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GB"/>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2"/>
        <p:cNvGrpSpPr/>
        <p:nvPr/>
      </p:nvGrpSpPr>
      <p:grpSpPr>
        <a:xfrm>
          <a:off x="0" y="0"/>
          <a:ext cx="0" cy="0"/>
          <a:chOff x="0" y="0"/>
          <a:chExt cx="0" cy="0"/>
        </a:xfrm>
      </p:grpSpPr>
      <p:sp>
        <p:nvSpPr>
          <p:cNvPr id="10803" name="Google Shape;10803;g10bf76481fd_0_2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04" name="Google Shape;10804;g10bf76481fd_0_210: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Identify unit of randomisation</a:t>
            </a:r>
            <a:endParaRPr>
              <a:solidFill>
                <a:srgbClr val="080000"/>
              </a:solidFill>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b="1">
              <a:solidFill>
                <a:srgbClr val="00AEEF"/>
              </a:solidFill>
            </a:endParaRPr>
          </a:p>
          <a:p>
            <a:pPr marL="0" lvl="0" indent="0" algn="l" rtl="0">
              <a:spcBef>
                <a:spcPts val="0"/>
              </a:spcBef>
              <a:spcAft>
                <a:spcPts val="0"/>
              </a:spcAft>
              <a:buNone/>
            </a:pPr>
            <a:r>
              <a:rPr lang="en-GB"/>
              <a:t>Another key aspect of designing an intervention is to decide on what’s called the unit of randomisation. </a:t>
            </a:r>
            <a:endParaRPr/>
          </a:p>
          <a:p>
            <a:pPr marL="0" lvl="0" indent="0" algn="l" rtl="0">
              <a:spcBef>
                <a:spcPts val="0"/>
              </a:spcBef>
              <a:spcAft>
                <a:spcPts val="0"/>
              </a:spcAft>
              <a:buClr>
                <a:schemeClr val="dk1"/>
              </a:buClr>
              <a:buFont typeface="Arial"/>
              <a:buNone/>
            </a:pPr>
            <a:r>
              <a:rPr lang="en-GB"/>
              <a:t>You’re now familiar with individual-level randomisation, but sometimes it isn’t feasible have individuals be the unit of randomisation.</a:t>
            </a:r>
            <a:endParaRPr/>
          </a:p>
          <a:p>
            <a:pPr marL="0" lvl="0" indent="0" algn="l" rtl="0">
              <a:spcBef>
                <a:spcPts val="0"/>
              </a:spcBef>
              <a:spcAft>
                <a:spcPts val="0"/>
              </a:spcAft>
              <a:buNone/>
            </a:pPr>
            <a:r>
              <a:rPr lang="en-GB"/>
              <a:t>If we take the example of sending text messages to parents - it’s hard to imagine sending text messages the parents of half the pupils of one school, and not the other half. Kids and parents talk a lot, and so it would be very likely that the parents who were not receiving the texts would hear about the intervention, and demand to receive the texts.</a:t>
            </a:r>
            <a:endParaRPr/>
          </a:p>
          <a:p>
            <a:pPr marL="0" lvl="0" indent="0" algn="l" rtl="0">
              <a:spcBef>
                <a:spcPts val="0"/>
              </a:spcBef>
              <a:spcAft>
                <a:spcPts val="0"/>
              </a:spcAft>
              <a:buNone/>
            </a:pPr>
            <a:r>
              <a:rPr lang="en-GB"/>
              <a:t>In this case, you need a different unit of randomisation. For example, it could be that text messages are sent to the parents in one set of schools, but not in the another.</a:t>
            </a:r>
            <a:endParaRPr/>
          </a:p>
          <a:p>
            <a:pPr marL="0" lvl="0" indent="0" algn="l" rtl="0">
              <a:spcBef>
                <a:spcPts val="0"/>
              </a:spcBef>
              <a:spcAft>
                <a:spcPts val="0"/>
              </a:spcAft>
              <a:buClr>
                <a:schemeClr val="dk1"/>
              </a:buClr>
              <a:buFont typeface="Arial"/>
              <a:buNone/>
            </a:pPr>
            <a:r>
              <a:rPr lang="en-GB"/>
              <a:t>But what does this mean for trialling?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1 min</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0805" name="Google Shape;10805;g10bf76481fd_0_210: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GB"/>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8"/>
        <p:cNvGrpSpPr/>
        <p:nvPr/>
      </p:nvGrpSpPr>
      <p:grpSpPr>
        <a:xfrm>
          <a:off x="0" y="0"/>
          <a:ext cx="0" cy="0"/>
          <a:chOff x="0" y="0"/>
          <a:chExt cx="0" cy="0"/>
        </a:xfrm>
      </p:grpSpPr>
      <p:sp>
        <p:nvSpPr>
          <p:cNvPr id="8999" name="Google Shape;8999;gde6e5da9e3_0_158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00" name="Google Shape;9000;gde6e5da9e3_0_1584: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dirty="0">
                <a:solidFill>
                  <a:srgbClr val="00AEEF"/>
                </a:solidFill>
              </a:rPr>
              <a:t>PURPOSE:</a:t>
            </a:r>
            <a:endParaRPr b="1" dirty="0">
              <a:solidFill>
                <a:srgbClr val="00AEEF"/>
              </a:solidFill>
            </a:endParaRPr>
          </a:p>
          <a:p>
            <a:pPr marL="0" lvl="0" indent="0" algn="l" rtl="0">
              <a:spcBef>
                <a:spcPts val="0"/>
              </a:spcBef>
              <a:spcAft>
                <a:spcPts val="0"/>
              </a:spcAft>
              <a:buClr>
                <a:schemeClr val="dk1"/>
              </a:buClr>
              <a:buSzPts val="1100"/>
              <a:buFont typeface="Arial"/>
              <a:buNone/>
            </a:pPr>
            <a:r>
              <a:rPr lang="en-GB" dirty="0">
                <a:solidFill>
                  <a:srgbClr val="080000"/>
                </a:solidFill>
              </a:rPr>
              <a:t>Interactive activity to get the audience used to identifying behaviours and to get them to start thinking about how they might measure a behaviour. </a:t>
            </a:r>
            <a:endParaRPr dirty="0">
              <a:solidFill>
                <a:srgbClr val="080000"/>
              </a:solidFill>
            </a:endParaRPr>
          </a:p>
          <a:p>
            <a:pPr marL="0" lvl="0" indent="0" algn="l" rtl="0">
              <a:spcBef>
                <a:spcPts val="0"/>
              </a:spcBef>
              <a:spcAft>
                <a:spcPts val="0"/>
              </a:spcAft>
              <a:buClr>
                <a:schemeClr val="dk1"/>
              </a:buClr>
              <a:buSzPts val="1100"/>
              <a:buFont typeface="Arial"/>
              <a:buNone/>
            </a:pPr>
            <a:endParaRPr b="1" dirty="0">
              <a:solidFill>
                <a:srgbClr val="00AEEF"/>
              </a:solidFill>
            </a:endParaRPr>
          </a:p>
          <a:p>
            <a:pPr marL="0" lvl="0" indent="0" algn="l" rtl="0">
              <a:spcBef>
                <a:spcPts val="0"/>
              </a:spcBef>
              <a:spcAft>
                <a:spcPts val="0"/>
              </a:spcAft>
              <a:buClr>
                <a:schemeClr val="dk1"/>
              </a:buClr>
              <a:buSzPts val="1100"/>
              <a:buFont typeface="Arial"/>
              <a:buNone/>
            </a:pPr>
            <a:r>
              <a:rPr lang="en-GB" b="1" dirty="0">
                <a:solidFill>
                  <a:srgbClr val="00AEEF"/>
                </a:solidFill>
              </a:rPr>
              <a:t>WHAT TO DO:</a:t>
            </a:r>
            <a:endParaRPr b="1" dirty="0">
              <a:solidFill>
                <a:srgbClr val="00AEEF"/>
              </a:solidFill>
            </a:endParaRPr>
          </a:p>
          <a:p>
            <a:pPr marL="0" lvl="0" indent="0" algn="l" rtl="0">
              <a:spcBef>
                <a:spcPts val="0"/>
              </a:spcBef>
              <a:spcAft>
                <a:spcPts val="0"/>
              </a:spcAft>
              <a:buClr>
                <a:schemeClr val="dk1"/>
              </a:buClr>
              <a:buSzPts val="1100"/>
              <a:buFont typeface="Arial"/>
              <a:buNone/>
            </a:pPr>
            <a:r>
              <a:rPr lang="en-GB" dirty="0"/>
              <a:t>Read each sentence aloud and then ask the audience is this a behaviour? Show them the answer.</a:t>
            </a:r>
            <a:endParaRPr dirty="0"/>
          </a:p>
          <a:p>
            <a:pPr marL="0" lvl="0" indent="0" algn="l" rtl="0">
              <a:spcBef>
                <a:spcPts val="0"/>
              </a:spcBef>
              <a:spcAft>
                <a:spcPts val="0"/>
              </a:spcAft>
              <a:buSzPts val="1100"/>
              <a:buNone/>
            </a:pPr>
            <a:endParaRPr b="1" dirty="0">
              <a:solidFill>
                <a:srgbClr val="00AEEF"/>
              </a:solidFill>
            </a:endParaRPr>
          </a:p>
          <a:p>
            <a:pPr marL="0" lvl="0" indent="0" algn="l" rtl="0">
              <a:spcBef>
                <a:spcPts val="0"/>
              </a:spcBef>
              <a:spcAft>
                <a:spcPts val="0"/>
              </a:spcAft>
              <a:buClr>
                <a:schemeClr val="dk1"/>
              </a:buClr>
              <a:buSzPts val="1100"/>
              <a:buFont typeface="Arial"/>
              <a:buNone/>
            </a:pPr>
            <a:r>
              <a:rPr lang="en-GB" b="1" dirty="0">
                <a:solidFill>
                  <a:srgbClr val="00AEEF"/>
                </a:solidFill>
              </a:rPr>
              <a:t>KEY MESSAGE:</a:t>
            </a:r>
            <a:endParaRPr b="1" dirty="0"/>
          </a:p>
          <a:p>
            <a:pPr marL="0" lvl="0" indent="0" algn="l" rtl="0">
              <a:spcBef>
                <a:spcPts val="0"/>
              </a:spcBef>
              <a:spcAft>
                <a:spcPts val="0"/>
              </a:spcAft>
              <a:buSzPts val="1400"/>
              <a:buNone/>
            </a:pPr>
            <a:r>
              <a:rPr lang="en-GB" b="1" dirty="0"/>
              <a:t>Beware of the word Engagement</a:t>
            </a:r>
            <a:r>
              <a:rPr lang="en-GB" dirty="0"/>
              <a:t> - it's not a measurable behaviour change. Each behaviour should start with a verb.</a:t>
            </a:r>
            <a:endParaRPr dirty="0"/>
          </a:p>
          <a:p>
            <a:pPr marL="0" lvl="0" indent="0" algn="l" rtl="0">
              <a:spcBef>
                <a:spcPts val="0"/>
              </a:spcBef>
              <a:spcAft>
                <a:spcPts val="0"/>
              </a:spcAft>
              <a:buSzPts val="1400"/>
              <a:buNone/>
            </a:pPr>
            <a:r>
              <a:rPr lang="en-GB" dirty="0"/>
              <a:t>Don’t confuse outcomes with behaviours.</a:t>
            </a:r>
            <a:endParaRPr dirty="0"/>
          </a:p>
          <a:p>
            <a:pPr marL="0" lvl="0" indent="0" algn="l" rtl="0">
              <a:spcBef>
                <a:spcPts val="0"/>
              </a:spcBef>
              <a:spcAft>
                <a:spcPts val="0"/>
              </a:spcAft>
              <a:buClr>
                <a:schemeClr val="dk1"/>
              </a:buClr>
              <a:buSzPts val="1400"/>
              <a:buFont typeface="Arial"/>
              <a:buNone/>
            </a:pPr>
            <a:endParaRPr sz="1400" dirty="0"/>
          </a:p>
          <a:p>
            <a:pPr marL="0" lvl="0" indent="0" algn="l" rtl="0">
              <a:spcBef>
                <a:spcPts val="0"/>
              </a:spcBef>
              <a:spcAft>
                <a:spcPts val="0"/>
              </a:spcAft>
              <a:buClr>
                <a:schemeClr val="dk1"/>
              </a:buClr>
              <a:buSzPts val="1100"/>
              <a:buFont typeface="Arial"/>
              <a:buNone/>
            </a:pPr>
            <a:r>
              <a:rPr lang="en-GB" b="1" dirty="0">
                <a:solidFill>
                  <a:srgbClr val="00AEEF"/>
                </a:solidFill>
              </a:rPr>
              <a:t>TIMING:</a:t>
            </a:r>
            <a:endParaRPr b="1" dirty="0">
              <a:solidFill>
                <a:srgbClr val="00AEEF"/>
              </a:solidFill>
            </a:endParaRPr>
          </a:p>
          <a:p>
            <a:pPr marL="0" lvl="0" indent="0" algn="l" rtl="0">
              <a:spcBef>
                <a:spcPts val="0"/>
              </a:spcBef>
              <a:spcAft>
                <a:spcPts val="0"/>
              </a:spcAft>
              <a:buClr>
                <a:schemeClr val="dk1"/>
              </a:buClr>
              <a:buSzPts val="1100"/>
              <a:buFont typeface="Arial"/>
              <a:buNone/>
            </a:pPr>
            <a:r>
              <a:rPr lang="en-GB" dirty="0"/>
              <a:t>2 min</a:t>
            </a:r>
            <a:endParaRPr b="1" dirty="0">
              <a:solidFill>
                <a:srgbClr val="00AEEF"/>
              </a:solidFill>
            </a:endParaRP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GB" b="1" dirty="0">
                <a:solidFill>
                  <a:srgbClr val="00AEEF"/>
                </a:solidFill>
              </a:rPr>
              <a:t>LINK:</a:t>
            </a:r>
            <a:endParaRPr b="1" dirty="0">
              <a:solidFill>
                <a:srgbClr val="00AEEF"/>
              </a:solidFill>
            </a:endParaRPr>
          </a:p>
          <a:p>
            <a:pPr marL="0" lvl="0" indent="0" algn="l" rtl="0">
              <a:lnSpc>
                <a:spcPct val="100000"/>
              </a:lnSpc>
              <a:spcBef>
                <a:spcPts val="0"/>
              </a:spcBef>
              <a:spcAft>
                <a:spcPts val="0"/>
              </a:spcAft>
              <a:buSzPts val="1400"/>
              <a:buNone/>
            </a:pPr>
            <a:r>
              <a:rPr lang="en-GB" dirty="0"/>
              <a:t>To next slide</a:t>
            </a:r>
            <a:endParaRPr sz="1400" dirty="0"/>
          </a:p>
        </p:txBody>
      </p:sp>
      <p:sp>
        <p:nvSpPr>
          <p:cNvPr id="9001" name="Google Shape;9001;gde6e5da9e3_0_1584: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GB" sz="1400"/>
              <a:t>8</a:t>
            </a:fld>
            <a:endParaRPr sz="140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1"/>
        <p:cNvGrpSpPr/>
        <p:nvPr/>
      </p:nvGrpSpPr>
      <p:grpSpPr>
        <a:xfrm>
          <a:off x="0" y="0"/>
          <a:ext cx="0" cy="0"/>
          <a:chOff x="0" y="0"/>
          <a:chExt cx="0" cy="0"/>
        </a:xfrm>
      </p:grpSpPr>
      <p:sp>
        <p:nvSpPr>
          <p:cNvPr id="10822" name="Google Shape;10822;g10bf76481fd_0_22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23" name="Google Shape;10823;g10bf76481fd_0_228: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Identify unit of randomisation</a:t>
            </a:r>
            <a:endParaRPr>
              <a:solidFill>
                <a:srgbClr val="080000"/>
              </a:solidFill>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b="1">
              <a:solidFill>
                <a:srgbClr val="00AEEF"/>
              </a:solidFill>
            </a:endParaRPr>
          </a:p>
          <a:p>
            <a:pPr marL="0" lvl="0" indent="0" algn="l" rtl="0">
              <a:spcBef>
                <a:spcPts val="0"/>
              </a:spcBef>
              <a:spcAft>
                <a:spcPts val="0"/>
              </a:spcAft>
              <a:buClr>
                <a:schemeClr val="dk1"/>
              </a:buClr>
              <a:buSzPts val="1100"/>
              <a:buFont typeface="Arial"/>
              <a:buNone/>
            </a:pPr>
            <a:r>
              <a:rPr lang="en-GB"/>
              <a:t>So again, planning is everything.</a:t>
            </a:r>
            <a:endParaRPr/>
          </a:p>
          <a:p>
            <a:pPr marL="0" lvl="0" indent="0" algn="l" rtl="0">
              <a:spcBef>
                <a:spcPts val="0"/>
              </a:spcBef>
              <a:spcAft>
                <a:spcPts val="0"/>
              </a:spcAft>
              <a:buClr>
                <a:schemeClr val="dk1"/>
              </a:buClr>
              <a:buSzPts val="1100"/>
              <a:buFont typeface="Arial"/>
              <a:buNone/>
            </a:pPr>
            <a:r>
              <a:rPr lang="en-GB"/>
              <a:t>Randomisation might seem simple enough - just a case of randomly allocating to two different groups - but you need to think carefully about what it is you’re randomising. Is it individuals, teachers, schools, regions?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30 seconds</a:t>
            </a:r>
            <a:endParaRPr/>
          </a:p>
          <a:p>
            <a:pPr marL="0" lvl="0" indent="0" algn="l" rtl="0">
              <a:spcBef>
                <a:spcPts val="0"/>
              </a:spcBef>
              <a:spcAft>
                <a:spcPts val="0"/>
              </a:spcAft>
              <a:buNone/>
            </a:pPr>
            <a:endParaRPr/>
          </a:p>
        </p:txBody>
      </p:sp>
      <p:sp>
        <p:nvSpPr>
          <p:cNvPr id="10824" name="Google Shape;10824;g10bf76481fd_0_228: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GB"/>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9"/>
        <p:cNvGrpSpPr/>
        <p:nvPr/>
      </p:nvGrpSpPr>
      <p:grpSpPr>
        <a:xfrm>
          <a:off x="0" y="0"/>
          <a:ext cx="0" cy="0"/>
          <a:chOff x="0" y="0"/>
          <a:chExt cx="0" cy="0"/>
        </a:xfrm>
      </p:grpSpPr>
      <p:sp>
        <p:nvSpPr>
          <p:cNvPr id="10850" name="Google Shape;10850;g10bf76481fd_0_255:notes"/>
          <p:cNvSpPr txBox="1">
            <a:spLocks noGrp="1"/>
          </p:cNvSpPr>
          <p:nvPr>
            <p:ph type="body" idx="1"/>
          </p:nvPr>
        </p:nvSpPr>
        <p:spPr>
          <a:xfrm>
            <a:off x="701040" y="4473893"/>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GB" b="1">
                <a:solidFill>
                  <a:srgbClr val="00AEEF"/>
                </a:solidFill>
              </a:rPr>
              <a:t>PURPOSE</a:t>
            </a:r>
            <a:endParaRPr b="1">
              <a:solidFill>
                <a:srgbClr val="00AEEF"/>
              </a:solidFill>
            </a:endParaRPr>
          </a:p>
          <a:p>
            <a:pPr marL="0" lvl="0" indent="0" algn="l" rtl="0">
              <a:spcBef>
                <a:spcPts val="0"/>
              </a:spcBef>
              <a:spcAft>
                <a:spcPts val="0"/>
              </a:spcAft>
              <a:buNone/>
            </a:pPr>
            <a:r>
              <a:rPr lang="en-GB"/>
              <a:t>Introduce the concept spillover </a:t>
            </a:r>
            <a:endParaRPr/>
          </a:p>
          <a:p>
            <a:pPr marL="0" lvl="0" indent="0" algn="l" rtl="0">
              <a:spcBef>
                <a:spcPts val="0"/>
              </a:spcBef>
              <a:spcAft>
                <a:spcPts val="0"/>
              </a:spcAft>
              <a:buNone/>
            </a:pPr>
            <a:endParaRPr/>
          </a:p>
          <a:p>
            <a:pPr marL="0" lvl="0" indent="0" algn="l" rtl="0">
              <a:spcBef>
                <a:spcPts val="0"/>
              </a:spcBef>
              <a:spcAft>
                <a:spcPts val="0"/>
              </a:spcAft>
              <a:buNone/>
            </a:pPr>
            <a:r>
              <a:rPr lang="en-GB" b="1">
                <a:solidFill>
                  <a:srgbClr val="00AEEF"/>
                </a:solidFill>
              </a:rPr>
              <a:t>KEY MESSAGE:</a:t>
            </a:r>
            <a:endParaRPr/>
          </a:p>
          <a:p>
            <a:pPr marL="457200" lvl="0" indent="-317500" algn="l" rtl="0">
              <a:spcBef>
                <a:spcPts val="0"/>
              </a:spcBef>
              <a:spcAft>
                <a:spcPts val="0"/>
              </a:spcAft>
              <a:buClr>
                <a:schemeClr val="dk1"/>
              </a:buClr>
              <a:buSzPts val="1400"/>
              <a:buChar char="●"/>
            </a:pPr>
            <a:r>
              <a:rPr lang="en-GB"/>
              <a:t>“It is critical to the experiment design that the control group does not hear anything about the letter.</a:t>
            </a:r>
            <a:endParaRPr/>
          </a:p>
          <a:p>
            <a:pPr marL="457200" lvl="0" indent="-317500" algn="l" rtl="0">
              <a:spcBef>
                <a:spcPts val="0"/>
              </a:spcBef>
              <a:spcAft>
                <a:spcPts val="0"/>
              </a:spcAft>
              <a:buClr>
                <a:schemeClr val="dk1"/>
              </a:buClr>
              <a:buSzPts val="1400"/>
              <a:buChar char="●"/>
            </a:pPr>
            <a:r>
              <a:rPr lang="en-GB"/>
              <a:t>Randomisation is easy to do but hard to maintain. Contamination / spillover happens when the control group receive treatment.</a:t>
            </a:r>
            <a:endParaRPr/>
          </a:p>
          <a:p>
            <a:pPr marL="457200" lvl="0" indent="-317500" algn="l" rtl="0">
              <a:spcBef>
                <a:spcPts val="0"/>
              </a:spcBef>
              <a:spcAft>
                <a:spcPts val="0"/>
              </a:spcAft>
              <a:buClr>
                <a:schemeClr val="dk1"/>
              </a:buClr>
              <a:buSzPts val="1400"/>
              <a:buChar char="●"/>
            </a:pPr>
            <a:r>
              <a:rPr lang="en-GB"/>
              <a:t>If this happens then we can’t be certain if the intervention worked and by how much.</a:t>
            </a:r>
            <a:endParaRPr/>
          </a:p>
          <a:p>
            <a:pPr marL="457200" lvl="0" indent="-317500" algn="l" rtl="0">
              <a:spcBef>
                <a:spcPts val="0"/>
              </a:spcBef>
              <a:spcAft>
                <a:spcPts val="0"/>
              </a:spcAft>
              <a:buClr>
                <a:schemeClr val="dk1"/>
              </a:buClr>
              <a:buSzPts val="1400"/>
              <a:buChar char="●"/>
            </a:pPr>
            <a:r>
              <a:rPr lang="en-GB"/>
              <a:t>This is why we designed the experiment at the GP practice level. If we had some GPs in a practice receiving the letter and some not, it’s likely they would talk to one another and if the control group heard about the letter they might change their antibiotic prescription behaviours.”</a:t>
            </a:r>
            <a:endParaRPr b="1">
              <a:solidFill>
                <a:srgbClr val="00AEEF"/>
              </a:solidFill>
            </a:endParaRPr>
          </a:p>
          <a:p>
            <a:pPr marL="0" lvl="0" indent="0" algn="l" rtl="0">
              <a:spcBef>
                <a:spcPts val="0"/>
              </a:spcBef>
              <a:spcAft>
                <a:spcPts val="0"/>
              </a:spcAft>
              <a:buNone/>
            </a:pPr>
            <a:endParaRPr b="1">
              <a:solidFill>
                <a:srgbClr val="00AEEF"/>
              </a:solidFill>
            </a:endParaRPr>
          </a:p>
          <a:p>
            <a:pPr marL="0" lvl="0" indent="0" algn="l" rtl="0">
              <a:spcBef>
                <a:spcPts val="0"/>
              </a:spcBef>
              <a:spcAft>
                <a:spcPts val="0"/>
              </a:spcAft>
              <a:buNone/>
            </a:pPr>
            <a:r>
              <a:rPr lang="en-GB" b="1">
                <a:solidFill>
                  <a:srgbClr val="00AEEF"/>
                </a:solidFill>
              </a:rPr>
              <a:t>TIMING:</a:t>
            </a:r>
            <a:endParaRPr b="1">
              <a:solidFill>
                <a:srgbClr val="00AEEF"/>
              </a:solidFill>
            </a:endParaRPr>
          </a:p>
          <a:p>
            <a:pPr marL="0" lvl="0" indent="0" algn="l" rtl="0">
              <a:spcBef>
                <a:spcPts val="0"/>
              </a:spcBef>
              <a:spcAft>
                <a:spcPts val="0"/>
              </a:spcAft>
              <a:buNone/>
            </a:pPr>
            <a:r>
              <a:rPr lang="en-GB"/>
              <a:t>1 min</a:t>
            </a:r>
            <a:endParaRPr/>
          </a:p>
          <a:p>
            <a:pPr marL="0" lvl="0" indent="0" algn="l" rtl="0">
              <a:spcBef>
                <a:spcPts val="0"/>
              </a:spcBef>
              <a:spcAft>
                <a:spcPts val="0"/>
              </a:spcAft>
              <a:buNone/>
            </a:pPr>
            <a:endParaRPr/>
          </a:p>
          <a:p>
            <a:pPr marL="0" lvl="0" indent="0" algn="l" rtl="0">
              <a:spcBef>
                <a:spcPts val="0"/>
              </a:spcBef>
              <a:spcAft>
                <a:spcPts val="0"/>
              </a:spcAft>
              <a:buNone/>
            </a:pPr>
            <a:r>
              <a:rPr lang="en-GB" b="1">
                <a:solidFill>
                  <a:srgbClr val="00AEEF"/>
                </a:solidFill>
              </a:rPr>
              <a:t>LINK:</a:t>
            </a:r>
            <a:endParaRPr b="1">
              <a:solidFill>
                <a:srgbClr val="00AEEF"/>
              </a:solidFill>
            </a:endParaRPr>
          </a:p>
          <a:p>
            <a:pPr marL="0" lvl="0" indent="0" algn="l" rtl="0">
              <a:spcBef>
                <a:spcPts val="0"/>
              </a:spcBef>
              <a:spcAft>
                <a:spcPts val="0"/>
              </a:spcAft>
              <a:buNone/>
            </a:pPr>
            <a:r>
              <a:rPr lang="en-GB"/>
              <a:t>To next slide</a:t>
            </a:r>
            <a:endParaRPr/>
          </a:p>
          <a:p>
            <a:pPr marL="0" lvl="0" indent="0" algn="l" rtl="0">
              <a:spcBef>
                <a:spcPts val="0"/>
              </a:spcBef>
              <a:spcAft>
                <a:spcPts val="0"/>
              </a:spcAft>
              <a:buNone/>
            </a:pPr>
            <a:endParaRPr/>
          </a:p>
          <a:p>
            <a:pPr marL="0" lvl="0" indent="0" algn="l" rtl="0">
              <a:lnSpc>
                <a:spcPct val="115000"/>
              </a:lnSpc>
              <a:spcBef>
                <a:spcPts val="400"/>
              </a:spcBef>
              <a:spcAft>
                <a:spcPts val="0"/>
              </a:spcAft>
              <a:buNone/>
            </a:pPr>
            <a:endParaRPr/>
          </a:p>
          <a:p>
            <a:pPr marL="457200" lvl="0" indent="0" algn="l" rtl="0">
              <a:lnSpc>
                <a:spcPct val="115000"/>
              </a:lnSpc>
              <a:spcBef>
                <a:spcPts val="400"/>
              </a:spcBef>
              <a:spcAft>
                <a:spcPts val="0"/>
              </a:spcAft>
              <a:buNone/>
            </a:pPr>
            <a:endParaRPr/>
          </a:p>
          <a:p>
            <a:pPr marL="0" lvl="0" indent="0" algn="l" rtl="0">
              <a:spcBef>
                <a:spcPts val="0"/>
              </a:spcBef>
              <a:spcAft>
                <a:spcPts val="0"/>
              </a:spcAft>
              <a:buNone/>
            </a:pPr>
            <a:endParaRPr/>
          </a:p>
        </p:txBody>
      </p:sp>
      <p:sp>
        <p:nvSpPr>
          <p:cNvPr id="10851" name="Google Shape;10851;g10bf76481fd_0_25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1"/>
        <p:cNvGrpSpPr/>
        <p:nvPr/>
      </p:nvGrpSpPr>
      <p:grpSpPr>
        <a:xfrm>
          <a:off x="0" y="0"/>
          <a:ext cx="0" cy="0"/>
          <a:chOff x="0" y="0"/>
          <a:chExt cx="0" cy="0"/>
        </a:xfrm>
      </p:grpSpPr>
      <p:sp>
        <p:nvSpPr>
          <p:cNvPr id="10872" name="Google Shape;10872;g10bf76481fd_0_27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73" name="Google Shape;10873;g10bf76481fd_0_276: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GB" b="1">
                <a:solidFill>
                  <a:srgbClr val="00AEEF"/>
                </a:solidFill>
              </a:rPr>
              <a:t>PURPOSE:</a:t>
            </a:r>
            <a:endParaRPr b="1">
              <a:solidFill>
                <a:srgbClr val="00AEEF"/>
              </a:solidFill>
            </a:endParaRPr>
          </a:p>
          <a:p>
            <a:pPr marL="0" lvl="0" indent="0" algn="l" rtl="0">
              <a:spcBef>
                <a:spcPts val="0"/>
              </a:spcBef>
              <a:spcAft>
                <a:spcPts val="0"/>
              </a:spcAft>
              <a:buNone/>
            </a:pPr>
            <a:r>
              <a:rPr lang="en-GB">
                <a:solidFill>
                  <a:srgbClr val="080000"/>
                </a:solidFill>
              </a:rPr>
              <a:t>Identify unit of randomisation</a:t>
            </a:r>
            <a:endParaRPr>
              <a:solidFill>
                <a:srgbClr val="080000"/>
              </a:solidFill>
            </a:endParaRPr>
          </a:p>
          <a:p>
            <a:pPr marL="0" lvl="0" indent="0" algn="l" rtl="0">
              <a:spcBef>
                <a:spcPts val="0"/>
              </a:spcBef>
              <a:spcAft>
                <a:spcPts val="0"/>
              </a:spcAft>
              <a:buNone/>
            </a:pPr>
            <a:endParaRPr b="1">
              <a:solidFill>
                <a:srgbClr val="00AEEF"/>
              </a:solidFill>
            </a:endParaRPr>
          </a:p>
          <a:p>
            <a:pPr marL="0" lvl="0" indent="0" algn="l" rtl="0">
              <a:spcBef>
                <a:spcPts val="0"/>
              </a:spcBef>
              <a:spcAft>
                <a:spcPts val="0"/>
              </a:spcAft>
              <a:buNone/>
            </a:pPr>
            <a:r>
              <a:rPr lang="en-GB" b="1">
                <a:solidFill>
                  <a:srgbClr val="00AEEF"/>
                </a:solidFill>
              </a:rPr>
              <a:t>KEY MESSAGE:</a:t>
            </a:r>
            <a:endParaRPr b="1">
              <a:solidFill>
                <a:srgbClr val="00AEEF"/>
              </a:solidFill>
            </a:endParaRPr>
          </a:p>
          <a:p>
            <a:pPr marL="0" lvl="0" indent="0" algn="l" rtl="0">
              <a:spcBef>
                <a:spcPts val="0"/>
              </a:spcBef>
              <a:spcAft>
                <a:spcPts val="0"/>
              </a:spcAft>
              <a:buNone/>
            </a:pPr>
            <a:r>
              <a:rPr lang="en-GB"/>
              <a:t>In other words, you need to ask yourself - what is the right ‘unit’ of randomisation.</a:t>
            </a:r>
            <a:endParaRPr/>
          </a:p>
          <a:p>
            <a:pPr marL="0" lvl="0" indent="0" algn="l" rtl="0">
              <a:spcBef>
                <a:spcPts val="0"/>
              </a:spcBef>
              <a:spcAft>
                <a:spcPts val="0"/>
              </a:spcAft>
              <a:buNone/>
            </a:pPr>
            <a:r>
              <a:rPr lang="en-GB"/>
              <a:t>And one of the keys here is to reduce the risk of contamination.</a:t>
            </a:r>
            <a:endParaRPr/>
          </a:p>
          <a:p>
            <a:pPr marL="0" lvl="0" indent="0" algn="l" rtl="0">
              <a:spcBef>
                <a:spcPts val="0"/>
              </a:spcBef>
              <a:spcAft>
                <a:spcPts val="0"/>
              </a:spcAft>
              <a:buNone/>
            </a:pPr>
            <a:r>
              <a:rPr lang="en-GB"/>
              <a:t>Contamination happens when the control group receive treatment. I alluded to this before in the hypothetical example in which kids and parents talk to other kids and parents about the text messages they receive from their school.</a:t>
            </a:r>
            <a:endParaRPr/>
          </a:p>
          <a:p>
            <a:pPr marL="0" lvl="0" indent="0" algn="l" rtl="0">
              <a:spcBef>
                <a:spcPts val="0"/>
              </a:spcBef>
              <a:spcAft>
                <a:spcPts val="0"/>
              </a:spcAft>
              <a:buNone/>
            </a:pPr>
            <a:r>
              <a:rPr lang="en-GB"/>
              <a:t>Contamination happens if your treatment group talking to your control group - the control group may end up exposed to the intervention</a:t>
            </a:r>
            <a:endParaRPr/>
          </a:p>
          <a:p>
            <a:pPr marL="0" lvl="0" indent="0" algn="l" rtl="0">
              <a:spcBef>
                <a:spcPts val="0"/>
              </a:spcBef>
              <a:spcAft>
                <a:spcPts val="0"/>
              </a:spcAft>
              <a:buNone/>
            </a:pPr>
            <a:r>
              <a:rPr lang="en-GB"/>
              <a:t>Think about what kind of situations might your treatment group talk to your control group and thereby cause spillover</a:t>
            </a:r>
            <a:endParaRPr/>
          </a:p>
          <a:p>
            <a:pPr marL="0" lvl="0" indent="0" algn="l" rtl="0">
              <a:spcBef>
                <a:spcPts val="0"/>
              </a:spcBef>
              <a:spcAft>
                <a:spcPts val="0"/>
              </a:spcAft>
              <a:buNone/>
            </a:pPr>
            <a:endParaRPr/>
          </a:p>
          <a:p>
            <a:pPr marL="0" lvl="0" indent="0" algn="l" rtl="0">
              <a:spcBef>
                <a:spcPts val="0"/>
              </a:spcBef>
              <a:spcAft>
                <a:spcPts val="0"/>
              </a:spcAft>
              <a:buClr>
                <a:schemeClr val="dk1"/>
              </a:buClr>
              <a:buFont typeface="Arial"/>
              <a:buNone/>
            </a:pPr>
            <a:r>
              <a:rPr lang="en-GB" b="1"/>
              <a:t>(Bad) Criminology:</a:t>
            </a:r>
            <a:r>
              <a:rPr lang="en-GB"/>
              <a:t> Increased enforcement may displace crime to nearby areas.</a:t>
            </a:r>
            <a:endParaRPr/>
          </a:p>
          <a:p>
            <a:pPr marL="0" lvl="0" indent="0" algn="l" rtl="0">
              <a:spcBef>
                <a:spcPts val="0"/>
              </a:spcBef>
              <a:spcAft>
                <a:spcPts val="0"/>
              </a:spcAft>
              <a:buClr>
                <a:schemeClr val="dk1"/>
              </a:buClr>
              <a:buFont typeface="Arial"/>
              <a:buNone/>
            </a:pPr>
            <a:r>
              <a:rPr lang="en-GB" b="1"/>
              <a:t>(Good) Education:</a:t>
            </a:r>
            <a:r>
              <a:rPr lang="en-GB"/>
              <a:t> Students may share newly acquired knowledge with friends.</a:t>
            </a:r>
            <a:endParaRPr/>
          </a:p>
          <a:p>
            <a:pPr marL="0" lvl="0" indent="0" algn="l" rtl="0">
              <a:spcBef>
                <a:spcPts val="0"/>
              </a:spcBef>
              <a:spcAft>
                <a:spcPts val="0"/>
              </a:spcAft>
              <a:buClr>
                <a:schemeClr val="dk1"/>
              </a:buClr>
              <a:buFont typeface="Arial"/>
              <a:buNone/>
            </a:pPr>
            <a:r>
              <a:rPr lang="en-GB" b="1"/>
              <a:t>(Good) Public Health:</a:t>
            </a:r>
            <a:r>
              <a:rPr lang="en-GB"/>
              <a:t> Providing an infectious disease vaccine to some individuals may decrease the probability that nearby individuals become ill.</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GB" b="1">
                <a:solidFill>
                  <a:srgbClr val="00AEEF"/>
                </a:solidFill>
              </a:rPr>
              <a:t>TIMING:</a:t>
            </a:r>
            <a:endParaRPr b="1">
              <a:solidFill>
                <a:srgbClr val="00AEEF"/>
              </a:solidFill>
            </a:endParaRPr>
          </a:p>
          <a:p>
            <a:pPr marL="0" lvl="0" indent="0" algn="l" rtl="0">
              <a:spcBef>
                <a:spcPts val="0"/>
              </a:spcBef>
              <a:spcAft>
                <a:spcPts val="0"/>
              </a:spcAft>
              <a:buNone/>
            </a:pPr>
            <a:r>
              <a:rPr lang="en-GB">
                <a:solidFill>
                  <a:srgbClr val="080000"/>
                </a:solidFill>
              </a:rPr>
              <a:t>1 minute</a:t>
            </a:r>
            <a:endParaRPr sz="1400">
              <a:latin typeface="Arial"/>
              <a:ea typeface="Arial"/>
              <a:cs typeface="Arial"/>
              <a:sym typeface="Arial"/>
            </a:endParaRPr>
          </a:p>
          <a:p>
            <a:pPr marL="342900" lvl="0" indent="-215900" algn="l" rtl="0">
              <a:spcBef>
                <a:spcPts val="400"/>
              </a:spcBef>
              <a:spcAft>
                <a:spcPts val="0"/>
              </a:spcAft>
              <a:buClr>
                <a:schemeClr val="dk1"/>
              </a:buClr>
              <a:buSzPts val="1100"/>
              <a:buFont typeface="Arial"/>
              <a:buNone/>
            </a:pPr>
            <a:endParaRPr sz="1400">
              <a:latin typeface="Arial"/>
              <a:ea typeface="Arial"/>
              <a:cs typeface="Arial"/>
              <a:sym typeface="Arial"/>
            </a:endParaRPr>
          </a:p>
          <a:p>
            <a:pPr marL="0" lvl="0" indent="0" algn="l" rtl="0">
              <a:spcBef>
                <a:spcPts val="0"/>
              </a:spcBef>
              <a:spcAft>
                <a:spcPts val="0"/>
              </a:spcAft>
              <a:buNone/>
            </a:pPr>
            <a:endParaRPr sz="1400"/>
          </a:p>
        </p:txBody>
      </p:sp>
      <p:sp>
        <p:nvSpPr>
          <p:cNvPr id="10874" name="Google Shape;10874;g10bf76481fd_0_276: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2"/>
        <p:cNvGrpSpPr/>
        <p:nvPr/>
      </p:nvGrpSpPr>
      <p:grpSpPr>
        <a:xfrm>
          <a:off x="0" y="0"/>
          <a:ext cx="0" cy="0"/>
          <a:chOff x="0" y="0"/>
          <a:chExt cx="0" cy="0"/>
        </a:xfrm>
      </p:grpSpPr>
      <p:sp>
        <p:nvSpPr>
          <p:cNvPr id="10883" name="Google Shape;10883;g10bf76481fd_0_28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84" name="Google Shape;10884;g10bf76481fd_0_286: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Introduce cluster RCTs</a:t>
            </a:r>
            <a:endParaRPr>
              <a:solidFill>
                <a:srgbClr val="080000"/>
              </a:solidFill>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b="1">
              <a:solidFill>
                <a:srgbClr val="00AEEF"/>
              </a:solidFill>
            </a:endParaRPr>
          </a:p>
          <a:p>
            <a:pPr marL="0" lvl="0" indent="0" algn="l" rtl="0">
              <a:spcBef>
                <a:spcPts val="0"/>
              </a:spcBef>
              <a:spcAft>
                <a:spcPts val="0"/>
              </a:spcAft>
              <a:buNone/>
            </a:pPr>
            <a:r>
              <a:rPr lang="en-GB"/>
              <a:t>When your unit of randomisation is no longer an individual, but a set of actors, a community or region, you are now running what is called a clustered RCT. </a:t>
            </a:r>
            <a:endParaRPr/>
          </a:p>
          <a:p>
            <a:pPr marL="0" lvl="0" indent="0" algn="l" rtl="0">
              <a:spcBef>
                <a:spcPts val="0"/>
              </a:spcBef>
              <a:spcAft>
                <a:spcPts val="0"/>
              </a:spcAft>
              <a:buNone/>
            </a:pPr>
            <a:r>
              <a:rPr lang="en-GB"/>
              <a:t>There are several circumstances in which cluster randomised trials are appropriate and may be chosen over other randomised designs. Some interventions are by their </a:t>
            </a:r>
            <a:r>
              <a:rPr lang="en-GB" i="1"/>
              <a:t>nature</a:t>
            </a:r>
            <a:r>
              <a:rPr lang="en-GB"/>
              <a:t> meant to be applied to whole communities rather than individual people such as educational programs or improving water supplies in villages. In some circumstances, cluster randomisation offers more </a:t>
            </a:r>
            <a:r>
              <a:rPr lang="en-GB" i="1"/>
              <a:t>logistical convenience</a:t>
            </a:r>
            <a:r>
              <a:rPr lang="en-GB"/>
              <a:t> or would be received with greater </a:t>
            </a:r>
            <a:r>
              <a:rPr lang="en-GB" i="1"/>
              <a:t>acceptability</a:t>
            </a:r>
            <a:r>
              <a:rPr lang="en-GB"/>
              <a:t> when delivered to the entire population rather than at individual level. </a:t>
            </a:r>
            <a:endParaRPr/>
          </a:p>
          <a:p>
            <a:pPr marL="0" lvl="0" indent="0" algn="l" rtl="0">
              <a:spcBef>
                <a:spcPts val="0"/>
              </a:spcBef>
              <a:spcAft>
                <a:spcPts val="0"/>
              </a:spcAft>
              <a:buNone/>
            </a:pPr>
            <a:r>
              <a:rPr lang="en-GB"/>
              <a:t>Cluster randomised trials are also an effective way to avoid </a:t>
            </a:r>
            <a:r>
              <a:rPr lang="en-GB" i="1"/>
              <a:t>contamination</a:t>
            </a:r>
            <a:r>
              <a:rPr lang="en-GB"/>
              <a:t> and this is one of the most common reasons for adopting this design. </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1 minute</a:t>
            </a:r>
            <a:endParaRPr sz="1400">
              <a:latin typeface="Arial"/>
              <a:ea typeface="Arial"/>
              <a:cs typeface="Arial"/>
              <a:sym typeface="Aria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0885" name="Google Shape;10885;g10bf76481fd_0_286: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GB"/>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0"/>
        <p:cNvGrpSpPr/>
        <p:nvPr/>
      </p:nvGrpSpPr>
      <p:grpSpPr>
        <a:xfrm>
          <a:off x="0" y="0"/>
          <a:ext cx="0" cy="0"/>
          <a:chOff x="0" y="0"/>
          <a:chExt cx="0" cy="0"/>
        </a:xfrm>
      </p:grpSpPr>
      <p:sp>
        <p:nvSpPr>
          <p:cNvPr id="10891" name="Google Shape;10891;g10bf76481fd_0_29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92" name="Google Shape;10892;g10bf76481fd_0_293: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Disadvantages of cluster RCTs</a:t>
            </a:r>
            <a:endParaRPr>
              <a:solidFill>
                <a:srgbClr val="080000"/>
              </a:solidFill>
            </a:endParaRPr>
          </a:p>
          <a:p>
            <a:pPr marL="0" lvl="0" indent="0" algn="l" rtl="0">
              <a:spcBef>
                <a:spcPts val="0"/>
              </a:spcBef>
              <a:spcAft>
                <a:spcPts val="0"/>
              </a:spcAft>
              <a:buNone/>
            </a:pPr>
            <a:endParaRPr/>
          </a:p>
          <a:p>
            <a:pPr marL="0" lvl="0" indent="0" algn="l" rtl="0">
              <a:spcBef>
                <a:spcPts val="0"/>
              </a:spcBef>
              <a:spcAft>
                <a:spcPts val="0"/>
              </a:spcAft>
              <a:buSzPts val="1100"/>
              <a:buNone/>
            </a:pPr>
            <a:r>
              <a:rPr lang="en-GB" b="1">
                <a:solidFill>
                  <a:srgbClr val="00AEEF"/>
                </a:solidFill>
              </a:rPr>
              <a:t>KEY MESSAGE:</a:t>
            </a:r>
            <a:endParaRPr/>
          </a:p>
          <a:p>
            <a:pPr marL="0" lvl="0" indent="0" algn="l" rtl="0">
              <a:spcBef>
                <a:spcPts val="0"/>
              </a:spcBef>
              <a:spcAft>
                <a:spcPts val="0"/>
              </a:spcAft>
              <a:buNone/>
            </a:pPr>
            <a:r>
              <a:rPr lang="en-GB"/>
              <a:t>However, these advantages needs to be weighed against the limitations.</a:t>
            </a:r>
            <a:endParaRPr/>
          </a:p>
          <a:p>
            <a:pPr marL="0" lvl="0" indent="0" algn="l" rtl="0">
              <a:spcBef>
                <a:spcPts val="0"/>
              </a:spcBef>
              <a:spcAft>
                <a:spcPts val="0"/>
              </a:spcAft>
              <a:buNone/>
            </a:pPr>
            <a:r>
              <a:rPr lang="en-GB"/>
              <a:t>Chief among these is that the more you cluster, the more you reduce the likelihood of randomising in a way that ensures characteristics on the study groups are similar. So typically, you need more people to be involved in the trial, which comes at a cost. </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1 minute</a:t>
            </a:r>
            <a:endParaRPr sz="1400">
              <a:latin typeface="Arial"/>
              <a:ea typeface="Arial"/>
              <a:cs typeface="Arial"/>
              <a:sym typeface="Arial"/>
            </a:endParaRPr>
          </a:p>
          <a:p>
            <a:pPr marL="0" lvl="0" indent="0" algn="l" rtl="0">
              <a:spcBef>
                <a:spcPts val="0"/>
              </a:spcBef>
              <a:spcAft>
                <a:spcPts val="0"/>
              </a:spcAft>
              <a:buNone/>
            </a:pPr>
            <a:endParaRPr/>
          </a:p>
        </p:txBody>
      </p:sp>
      <p:sp>
        <p:nvSpPr>
          <p:cNvPr id="10893" name="Google Shape;10893;g10bf76481fd_0_293: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lnSpc>
                <a:spcPct val="100000"/>
              </a:lnSpc>
              <a:spcBef>
                <a:spcPts val="0"/>
              </a:spcBef>
              <a:spcAft>
                <a:spcPts val="0"/>
              </a:spcAft>
              <a:buSzPts val="1400"/>
              <a:buNone/>
            </a:pPr>
            <a:fld id="{00000000-1234-1234-1234-123412341234}" type="slidenum">
              <a:rPr lang="en-GB"/>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1"/>
        <p:cNvGrpSpPr/>
        <p:nvPr/>
      </p:nvGrpSpPr>
      <p:grpSpPr>
        <a:xfrm>
          <a:off x="0" y="0"/>
          <a:ext cx="0" cy="0"/>
          <a:chOff x="0" y="0"/>
          <a:chExt cx="0" cy="0"/>
        </a:xfrm>
      </p:grpSpPr>
      <p:sp>
        <p:nvSpPr>
          <p:cNvPr id="10912" name="Google Shape;10912;g10bf76481fd_0_3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13" name="Google Shape;10913;g10bf76481fd_0_313: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 </a:t>
            </a:r>
            <a:r>
              <a:rPr lang="en-GB">
                <a:solidFill>
                  <a:srgbClr val="080000"/>
                </a:solidFill>
              </a:rPr>
              <a:t>Stepped-wedge trial</a:t>
            </a:r>
            <a:endParaRPr>
              <a:solidFill>
                <a:srgbClr val="080000"/>
              </a:solidFill>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KEY MESSAGE: </a:t>
            </a:r>
            <a:r>
              <a:rPr lang="en-GB"/>
              <a:t>Cluster RCTs also enable you to offer the intervention to everyone, but running what’s called a ‘stepped-wedge trial’.</a:t>
            </a:r>
            <a:endParaRPr/>
          </a:p>
          <a:p>
            <a:pPr marL="0" lvl="0" indent="0" algn="l" rtl="0">
              <a:spcBef>
                <a:spcPts val="0"/>
              </a:spcBef>
              <a:spcAft>
                <a:spcPts val="0"/>
              </a:spcAft>
              <a:buNone/>
            </a:pPr>
            <a:r>
              <a:rPr lang="en-GB"/>
              <a:t>The way this works is that everyone receives the intervention, but at different time periods. </a:t>
            </a:r>
            <a:endParaRPr/>
          </a:p>
          <a:p>
            <a:pPr marL="0" lvl="0" indent="0" algn="l" rtl="0">
              <a:spcBef>
                <a:spcPts val="0"/>
              </a:spcBef>
              <a:spcAft>
                <a:spcPts val="0"/>
              </a:spcAft>
              <a:buNone/>
            </a:pPr>
            <a:r>
              <a:rPr lang="en-GB"/>
              <a:t>This helps you get mitigate fears of unfairness where one group receives the intervention, but another doesn’t. </a:t>
            </a:r>
            <a:endParaRPr/>
          </a:p>
          <a:p>
            <a:pPr marL="0" lvl="0" indent="0" algn="l" rtl="0">
              <a:spcBef>
                <a:spcPts val="0"/>
              </a:spcBef>
              <a:spcAft>
                <a:spcPts val="0"/>
              </a:spcAft>
              <a:buClr>
                <a:schemeClr val="dk1"/>
              </a:buClr>
              <a:buFont typeface="Arial"/>
              <a:buNone/>
            </a:pPr>
            <a:r>
              <a:rPr lang="en-GB"/>
              <a:t>However, by their nature stepped-wedge trials take longer to run, and are therefore more costly. </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1 minute</a:t>
            </a:r>
            <a:endParaRPr sz="1400">
              <a:latin typeface="Arial"/>
              <a:ea typeface="Arial"/>
              <a:cs typeface="Arial"/>
              <a:sym typeface="Arial"/>
            </a:endParaRPr>
          </a:p>
          <a:p>
            <a:pPr marL="0" lvl="0" indent="0" algn="l" rtl="0">
              <a:spcBef>
                <a:spcPts val="0"/>
              </a:spcBef>
              <a:spcAft>
                <a:spcPts val="0"/>
              </a:spcAft>
              <a:buNone/>
            </a:pPr>
            <a:endParaRPr/>
          </a:p>
        </p:txBody>
      </p:sp>
      <p:sp>
        <p:nvSpPr>
          <p:cNvPr id="10914" name="Google Shape;10914;g10bf76481fd_0_313: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GB"/>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2"/>
        <p:cNvGrpSpPr/>
        <p:nvPr/>
      </p:nvGrpSpPr>
      <p:grpSpPr>
        <a:xfrm>
          <a:off x="0" y="0"/>
          <a:ext cx="0" cy="0"/>
          <a:chOff x="0" y="0"/>
          <a:chExt cx="0" cy="0"/>
        </a:xfrm>
      </p:grpSpPr>
      <p:sp>
        <p:nvSpPr>
          <p:cNvPr id="10923" name="Google Shape;10923;g10bf76481fd_0_32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24" name="Google Shape;10924;g10bf76481fd_0_323: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Introduce concept of power</a:t>
            </a:r>
            <a:endParaRPr>
              <a:solidFill>
                <a:srgbClr val="080000"/>
              </a:solidFill>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a:p>
          <a:p>
            <a:pPr marL="0" lvl="0" indent="0" algn="l" rtl="0">
              <a:spcBef>
                <a:spcPts val="0"/>
              </a:spcBef>
              <a:spcAft>
                <a:spcPts val="0"/>
              </a:spcAft>
              <a:buNone/>
            </a:pPr>
            <a:r>
              <a:rPr lang="en-GB"/>
              <a:t>A fourth and absolutely critical step is to ensure that have enough statistical power to be able to determine, with a high level of confidence, whether your intervention has had an effect. </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1 minute</a:t>
            </a:r>
            <a:endParaRPr sz="1400">
              <a:latin typeface="Arial"/>
              <a:ea typeface="Arial"/>
              <a:cs typeface="Arial"/>
              <a:sym typeface="Arial"/>
            </a:endParaRPr>
          </a:p>
          <a:p>
            <a:pPr marL="0" lvl="0" indent="0" algn="l" rtl="0">
              <a:spcBef>
                <a:spcPts val="0"/>
              </a:spcBef>
              <a:spcAft>
                <a:spcPts val="0"/>
              </a:spcAft>
              <a:buNone/>
            </a:pPr>
            <a:endParaRPr/>
          </a:p>
        </p:txBody>
      </p:sp>
      <p:sp>
        <p:nvSpPr>
          <p:cNvPr id="10925" name="Google Shape;10925;g10bf76481fd_0_323: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GB"/>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1"/>
        <p:cNvGrpSpPr/>
        <p:nvPr/>
      </p:nvGrpSpPr>
      <p:grpSpPr>
        <a:xfrm>
          <a:off x="0" y="0"/>
          <a:ext cx="0" cy="0"/>
          <a:chOff x="0" y="0"/>
          <a:chExt cx="0" cy="0"/>
        </a:xfrm>
      </p:grpSpPr>
      <p:sp>
        <p:nvSpPr>
          <p:cNvPr id="10942" name="Google Shape;10942;g10bf76481fd_0_34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43" name="Google Shape;10943;g10bf76481fd_0_341: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Introduce concept of power</a:t>
            </a:r>
            <a:endParaRPr>
              <a:solidFill>
                <a:srgbClr val="080000"/>
              </a:solidFill>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a:p>
          <a:p>
            <a:pPr marL="0" lvl="0" indent="0" algn="l" rtl="0">
              <a:spcBef>
                <a:spcPts val="0"/>
              </a:spcBef>
              <a:spcAft>
                <a:spcPts val="0"/>
              </a:spcAft>
              <a:buNone/>
            </a:pPr>
            <a:r>
              <a:rPr lang="en-GB"/>
              <a:t>A fourth and absolutely critical step is to ensure that have enough statistical power to be able to determine, with a high level of confidence, whether your intervention has had an effect. </a:t>
            </a:r>
            <a:endParaRPr/>
          </a:p>
          <a:p>
            <a:pPr marL="0" lvl="0" indent="0" algn="l" rtl="0">
              <a:spcBef>
                <a:spcPts val="0"/>
              </a:spcBef>
              <a:spcAft>
                <a:spcPts val="0"/>
              </a:spcAft>
              <a:buNone/>
            </a:pPr>
            <a:r>
              <a:rPr lang="en-GB"/>
              <a:t>Statistical power is the probability that the test correctly rejects the null hypothesis. In other words, it is the probability of finding a true positive result and not a false positive. Clearly, when running a trial you want to be confident that if you observe a positive result, it really is due to a change in behaviour. </a:t>
            </a:r>
            <a:endParaRPr/>
          </a:p>
          <a:p>
            <a:pPr marL="0" lvl="0" indent="0" algn="l" rtl="0">
              <a:spcBef>
                <a:spcPts val="0"/>
              </a:spcBef>
              <a:spcAft>
                <a:spcPts val="0"/>
              </a:spcAft>
              <a:buNone/>
            </a:pPr>
            <a:r>
              <a:rPr lang="en-GB"/>
              <a:t>So how can you get this statistical power, which enables you to be confident in your results.</a:t>
            </a:r>
            <a:endParaRPr/>
          </a:p>
          <a:p>
            <a:pPr marL="0" lvl="0" indent="0" algn="l" rtl="0">
              <a:spcBef>
                <a:spcPts val="0"/>
              </a:spcBef>
              <a:spcAft>
                <a:spcPts val="0"/>
              </a:spcAft>
              <a:buNone/>
            </a:pPr>
            <a:r>
              <a:rPr lang="en-GB"/>
              <a:t>Above all, you need to make sure your sample is big enough. </a:t>
            </a:r>
            <a:endParaRPr/>
          </a:p>
          <a:p>
            <a:pPr marL="0" lvl="0" indent="0" algn="l" rtl="0">
              <a:spcBef>
                <a:spcPts val="0"/>
              </a:spcBef>
              <a:spcAft>
                <a:spcPts val="0"/>
              </a:spcAft>
              <a:buNone/>
            </a:pPr>
            <a:r>
              <a:rPr lang="en-GB"/>
              <a:t>Your sample needs to be large enough so that you know what you’re looking at. </a:t>
            </a:r>
            <a:endParaRPr/>
          </a:p>
          <a:p>
            <a:pPr marL="0" lvl="0" indent="0" algn="l" rtl="0">
              <a:spcBef>
                <a:spcPts val="0"/>
              </a:spcBef>
              <a:spcAft>
                <a:spcPts val="0"/>
              </a:spcAft>
              <a:buClr>
                <a:schemeClr val="dk1"/>
              </a:buClr>
              <a:buSzPts val="1100"/>
              <a:buFont typeface="Arial"/>
              <a:buNone/>
            </a:pPr>
            <a:r>
              <a:rPr lang="en-GB"/>
              <a:t>Simple illustration on screen</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None/>
            </a:pPr>
            <a:r>
              <a:rPr lang="en-GB">
                <a:solidFill>
                  <a:srgbClr val="080000"/>
                </a:solidFill>
              </a:rPr>
              <a:t>1 minute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0944" name="Google Shape;10944;g10bf76481fd_0_341: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9"/>
        <p:cNvGrpSpPr/>
        <p:nvPr/>
      </p:nvGrpSpPr>
      <p:grpSpPr>
        <a:xfrm>
          <a:off x="0" y="0"/>
          <a:ext cx="0" cy="0"/>
          <a:chOff x="0" y="0"/>
          <a:chExt cx="0" cy="0"/>
        </a:xfrm>
      </p:grpSpPr>
      <p:sp>
        <p:nvSpPr>
          <p:cNvPr id="10950" name="Google Shape;10950;g10bf76481fd_0_34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51" name="Google Shape;10951;g10bf76481fd_0_348: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Introduce concept of power</a:t>
            </a:r>
            <a:endParaRPr>
              <a:solidFill>
                <a:srgbClr val="080000"/>
              </a:solidFill>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a:p>
          <a:p>
            <a:pPr marL="0" lvl="0" indent="0" algn="l" rtl="0">
              <a:spcBef>
                <a:spcPts val="0"/>
              </a:spcBef>
              <a:spcAft>
                <a:spcPts val="0"/>
              </a:spcAft>
              <a:buClr>
                <a:schemeClr val="dk1"/>
              </a:buClr>
              <a:buSzPts val="1100"/>
              <a:buFont typeface="Arial"/>
              <a:buNone/>
            </a:pPr>
            <a:r>
              <a:rPr lang="en-GB"/>
              <a:t>Still not clear</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10 seconds</a:t>
            </a:r>
            <a:endParaRPr/>
          </a:p>
          <a:p>
            <a:pPr marL="0" lvl="0" indent="0" algn="l" rtl="0">
              <a:spcBef>
                <a:spcPts val="0"/>
              </a:spcBef>
              <a:spcAft>
                <a:spcPts val="0"/>
              </a:spcAft>
              <a:buNone/>
            </a:pPr>
            <a:endParaRPr/>
          </a:p>
        </p:txBody>
      </p:sp>
      <p:sp>
        <p:nvSpPr>
          <p:cNvPr id="10952" name="Google Shape;10952;g10bf76481fd_0_348: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7"/>
        <p:cNvGrpSpPr/>
        <p:nvPr/>
      </p:nvGrpSpPr>
      <p:grpSpPr>
        <a:xfrm>
          <a:off x="0" y="0"/>
          <a:ext cx="0" cy="0"/>
          <a:chOff x="0" y="0"/>
          <a:chExt cx="0" cy="0"/>
        </a:xfrm>
      </p:grpSpPr>
      <p:sp>
        <p:nvSpPr>
          <p:cNvPr id="10958" name="Google Shape;10958;g10bf76481fd_0_35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59" name="Google Shape;10959;g10bf76481fd_0_355: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Introduce concept of power</a:t>
            </a:r>
            <a:endParaRPr>
              <a:solidFill>
                <a:srgbClr val="080000"/>
              </a:solidFill>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a:p>
          <a:p>
            <a:pPr marL="0" lvl="0" indent="0" algn="l" rtl="0">
              <a:spcBef>
                <a:spcPts val="0"/>
              </a:spcBef>
              <a:spcAft>
                <a:spcPts val="0"/>
              </a:spcAft>
              <a:buNone/>
            </a:pPr>
            <a:r>
              <a:rPr lang="en-GB"/>
              <a:t>If you were comparing a puppy and a banana you could probably stop here</a:t>
            </a:r>
            <a:endParaRPr/>
          </a:p>
          <a:p>
            <a:pPr marL="0" lvl="0" indent="0" algn="l" rtl="0">
              <a:spcBef>
                <a:spcPts val="0"/>
              </a:spcBef>
              <a:spcAft>
                <a:spcPts val="0"/>
              </a:spcAft>
              <a:buNone/>
            </a:pPr>
            <a:r>
              <a:rPr lang="en-GB"/>
              <a:t>You have enough granularity to know what you’re looking at</a:t>
            </a:r>
            <a:endParaRPr/>
          </a:p>
          <a:p>
            <a:pPr marL="0" lvl="0" indent="0" algn="l" rtl="0">
              <a:spcBef>
                <a:spcPts val="0"/>
              </a:spcBef>
              <a:spcAft>
                <a:spcPts val="0"/>
              </a:spcAft>
              <a:buClr>
                <a:schemeClr val="dk1"/>
              </a:buClr>
              <a:buSzPts val="1100"/>
              <a:buFont typeface="Arial"/>
              <a:buNone/>
            </a:pPr>
            <a:r>
              <a:rPr lang="en-GB"/>
              <a:t> However - If you wanted to know had your intervention increased the number of puppies wearing scarfs you’d need more data</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None/>
            </a:pPr>
            <a:r>
              <a:rPr lang="en-GB">
                <a:solidFill>
                  <a:srgbClr val="080000"/>
                </a:solidFill>
              </a:rPr>
              <a:t>10 seconds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0960" name="Google Shape;10960;g10bf76481fd_0_355: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2"/>
        <p:cNvGrpSpPr/>
        <p:nvPr/>
      </p:nvGrpSpPr>
      <p:grpSpPr>
        <a:xfrm>
          <a:off x="0" y="0"/>
          <a:ext cx="0" cy="0"/>
          <a:chOff x="0" y="0"/>
          <a:chExt cx="0" cy="0"/>
        </a:xfrm>
      </p:grpSpPr>
      <p:sp>
        <p:nvSpPr>
          <p:cNvPr id="9073" name="Google Shape;9073;gde6e5da9e3_0_165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74" name="Google Shape;9074;gde6e5da9e3_0_1656: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None/>
            </a:pPr>
            <a:r>
              <a:rPr lang="en-GB"/>
              <a:t>The next step in the methodology is identify a measurable outcome we can use to determine the impact of an intervention</a:t>
            </a:r>
            <a:endParaRPr/>
          </a:p>
          <a:p>
            <a:pPr marL="0" lvl="0" indent="0" algn="l" rtl="0">
              <a:spcBef>
                <a:spcPts val="0"/>
              </a:spcBef>
              <a:spcAft>
                <a:spcPts val="0"/>
              </a:spcAft>
              <a:buClr>
                <a:schemeClr val="dk1"/>
              </a:buClr>
              <a:buSzPts val="1100"/>
              <a:buFont typeface="Arial"/>
              <a:buNone/>
            </a:pPr>
            <a:r>
              <a:rPr lang="en-GB"/>
              <a:t>Line up audience for next few slides which go through why we focus on measurable outcomes</a:t>
            </a:r>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b="1">
              <a:solidFill>
                <a:srgbClr val="00AEEF"/>
              </a:solidFill>
            </a:endParaRPr>
          </a:p>
          <a:p>
            <a:pPr marL="0" lvl="0" indent="0" algn="just" rtl="0">
              <a:lnSpc>
                <a:spcPct val="115000"/>
              </a:lnSpc>
              <a:spcBef>
                <a:spcPts val="0"/>
              </a:spcBef>
              <a:spcAft>
                <a:spcPts val="0"/>
              </a:spcAft>
              <a:buClr>
                <a:schemeClr val="dk1"/>
              </a:buClr>
              <a:buSzPts val="1100"/>
              <a:buFont typeface="Arial"/>
              <a:buNone/>
            </a:pPr>
            <a:r>
              <a:rPr lang="en-GB"/>
              <a:t>Now that we have the high level goal and a measurable behaviour, we need to identify outcomes related to our high level goal and our behaviours that are measurable, specifically it must be observable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t>30 seconds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LINK:</a:t>
            </a:r>
            <a:endParaRPr b="1">
              <a:solidFill>
                <a:srgbClr val="00AEEF"/>
              </a:solidFill>
            </a:endParaRPr>
          </a:p>
          <a:p>
            <a:pPr marL="0" lvl="0" indent="0" algn="l" rtl="0">
              <a:spcBef>
                <a:spcPts val="0"/>
              </a:spcBef>
              <a:spcAft>
                <a:spcPts val="0"/>
              </a:spcAft>
              <a:buClr>
                <a:schemeClr val="dk1"/>
              </a:buClr>
              <a:buSzPts val="1100"/>
              <a:buFont typeface="Arial"/>
              <a:buNone/>
            </a:pPr>
            <a:r>
              <a:rPr lang="en-GB"/>
              <a:t>To next slide</a:t>
            </a:r>
            <a:endParaRPr/>
          </a:p>
        </p:txBody>
      </p:sp>
      <p:sp>
        <p:nvSpPr>
          <p:cNvPr id="9075" name="Google Shape;9075;gde6e5da9e3_0_1656: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5"/>
        <p:cNvGrpSpPr/>
        <p:nvPr/>
      </p:nvGrpSpPr>
      <p:grpSpPr>
        <a:xfrm>
          <a:off x="0" y="0"/>
          <a:ext cx="0" cy="0"/>
          <a:chOff x="0" y="0"/>
          <a:chExt cx="0" cy="0"/>
        </a:xfrm>
      </p:grpSpPr>
      <p:sp>
        <p:nvSpPr>
          <p:cNvPr id="10966" name="Google Shape;10966;g10bf76481fd_0_36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67" name="Google Shape;10967;g10bf76481fd_0_362: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Introduce concept of power</a:t>
            </a:r>
            <a:endParaRPr>
              <a:solidFill>
                <a:srgbClr val="080000"/>
              </a:solidFill>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a:p>
          <a:p>
            <a:pPr marL="0" lvl="0" indent="0" algn="l" rtl="0">
              <a:spcBef>
                <a:spcPts val="0"/>
              </a:spcBef>
              <a:spcAft>
                <a:spcPts val="0"/>
              </a:spcAft>
              <a:buClr>
                <a:schemeClr val="dk1"/>
              </a:buClr>
              <a:buSzPts val="1100"/>
              <a:buFont typeface="Arial"/>
              <a:buNone/>
            </a:pPr>
            <a:r>
              <a:rPr lang="en-GB"/>
              <a:t>Enough to detect what is going on</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10 seconds</a:t>
            </a:r>
            <a:endParaRPr/>
          </a:p>
        </p:txBody>
      </p:sp>
      <p:sp>
        <p:nvSpPr>
          <p:cNvPr id="10968" name="Google Shape;10968;g10bf76481fd_0_362: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3"/>
        <p:cNvGrpSpPr/>
        <p:nvPr/>
      </p:nvGrpSpPr>
      <p:grpSpPr>
        <a:xfrm>
          <a:off x="0" y="0"/>
          <a:ext cx="0" cy="0"/>
          <a:chOff x="0" y="0"/>
          <a:chExt cx="0" cy="0"/>
        </a:xfrm>
      </p:grpSpPr>
      <p:sp>
        <p:nvSpPr>
          <p:cNvPr id="10974" name="Google Shape;10974;g10bf76481fd_0_36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75" name="Google Shape;10975;g10bf76481fd_0_369: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Introduce concept of power</a:t>
            </a:r>
            <a:endParaRPr>
              <a:solidFill>
                <a:srgbClr val="080000"/>
              </a:solidFill>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a:p>
          <a:p>
            <a:pPr marL="0" lvl="0" indent="0" algn="l" rtl="0">
              <a:spcBef>
                <a:spcPts val="0"/>
              </a:spcBef>
              <a:spcAft>
                <a:spcPts val="0"/>
              </a:spcAft>
              <a:buClr>
                <a:schemeClr val="dk1"/>
              </a:buClr>
              <a:buSzPts val="1100"/>
              <a:buFont typeface="Arial"/>
              <a:buNone/>
            </a:pPr>
            <a:r>
              <a:rPr lang="en-GB"/>
              <a:t>Too much!</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10 seconds</a:t>
            </a:r>
            <a:endParaRPr/>
          </a:p>
        </p:txBody>
      </p:sp>
      <p:sp>
        <p:nvSpPr>
          <p:cNvPr id="10976" name="Google Shape;10976;g10bf76481fd_0_369: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1"/>
        <p:cNvGrpSpPr/>
        <p:nvPr/>
      </p:nvGrpSpPr>
      <p:grpSpPr>
        <a:xfrm>
          <a:off x="0" y="0"/>
          <a:ext cx="0" cy="0"/>
          <a:chOff x="0" y="0"/>
          <a:chExt cx="0" cy="0"/>
        </a:xfrm>
      </p:grpSpPr>
      <p:sp>
        <p:nvSpPr>
          <p:cNvPr id="10982" name="Google Shape;10982;g10bf76481fd_0_39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83" name="Google Shape;10983;g10bf76481fd_0_392: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Importance of large sample size</a:t>
            </a:r>
            <a:endParaRPr>
              <a:solidFill>
                <a:srgbClr val="080000"/>
              </a:solidFill>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a:p>
          <a:p>
            <a:pPr marL="0" lvl="0" indent="0" algn="l" rtl="0">
              <a:spcBef>
                <a:spcPts val="0"/>
              </a:spcBef>
              <a:spcAft>
                <a:spcPts val="0"/>
              </a:spcAft>
              <a:buClr>
                <a:schemeClr val="dk1"/>
              </a:buClr>
              <a:buSzPts val="1100"/>
              <a:buFont typeface="Arial"/>
              <a:buNone/>
            </a:pPr>
            <a:r>
              <a:rPr lang="en-GB"/>
              <a:t>Applying this to power, power refers to the ability that your evaluation has to detect a ‘true’ effect.</a:t>
            </a:r>
            <a:endParaRPr/>
          </a:p>
          <a:p>
            <a:pPr marL="0" lvl="0" indent="0" algn="l" rtl="0">
              <a:spcBef>
                <a:spcPts val="0"/>
              </a:spcBef>
              <a:spcAft>
                <a:spcPts val="0"/>
              </a:spcAft>
              <a:buClr>
                <a:schemeClr val="dk1"/>
              </a:buClr>
              <a:buSzPts val="1100"/>
              <a:buFont typeface="Arial"/>
              <a:buNone/>
            </a:pPr>
            <a:r>
              <a:rPr lang="en-GB"/>
              <a:t>The larger the sample size, the more likely you are to understand whether there is a “real” difference.</a:t>
            </a:r>
            <a:endParaRPr/>
          </a:p>
          <a:p>
            <a:pPr marL="0" lvl="0" indent="0" algn="l" rtl="0">
              <a:spcBef>
                <a:spcPts val="0"/>
              </a:spcBef>
              <a:spcAft>
                <a:spcPts val="0"/>
              </a:spcAft>
              <a:buClr>
                <a:schemeClr val="dk1"/>
              </a:buClr>
              <a:buSzPts val="1100"/>
              <a:buFont typeface="Arial"/>
              <a:buNone/>
            </a:pPr>
            <a:r>
              <a:rPr lang="en-GB"/>
              <a:t>So in this case we can be pretty confident that we have found a true positive - that product 2 truly is better than product - because of the amount of reviews. </a:t>
            </a:r>
            <a:endParaRPr/>
          </a:p>
          <a:p>
            <a:pPr marL="0" lvl="0" indent="0" algn="l" rtl="0">
              <a:spcBef>
                <a:spcPts val="0"/>
              </a:spcBef>
              <a:spcAft>
                <a:spcPts val="0"/>
              </a:spcAft>
              <a:buClr>
                <a:schemeClr val="dk1"/>
              </a:buClr>
              <a:buSzPts val="1100"/>
              <a:buFont typeface="Arial"/>
              <a:buNone/>
            </a:pPr>
            <a:r>
              <a:rPr lang="en-GB"/>
              <a:t>Even if the difference is only half a star, there are so many reviews that we can be pretty confident that Product 2 is better than Product 1.</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30 seconds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
        <p:nvSpPr>
          <p:cNvPr id="10984" name="Google Shape;10984;g10bf76481fd_0_392: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8"/>
        <p:cNvGrpSpPr/>
        <p:nvPr/>
      </p:nvGrpSpPr>
      <p:grpSpPr>
        <a:xfrm>
          <a:off x="0" y="0"/>
          <a:ext cx="0" cy="0"/>
          <a:chOff x="0" y="0"/>
          <a:chExt cx="0" cy="0"/>
        </a:xfrm>
      </p:grpSpPr>
      <p:sp>
        <p:nvSpPr>
          <p:cNvPr id="10999" name="Google Shape;10999;g10bf76481fd_0_37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00" name="Google Shape;11000;g10bf76481fd_0_376: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Importance of large sample size</a:t>
            </a:r>
            <a:endParaRPr>
              <a:solidFill>
                <a:srgbClr val="080000"/>
              </a:solidFill>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a:p>
          <a:p>
            <a:pPr marL="0" lvl="0" indent="0" algn="l" rtl="0">
              <a:spcBef>
                <a:spcPts val="0"/>
              </a:spcBef>
              <a:spcAft>
                <a:spcPts val="0"/>
              </a:spcAft>
              <a:buClr>
                <a:schemeClr val="dk1"/>
              </a:buClr>
              <a:buSzPts val="1100"/>
              <a:buFont typeface="Arial"/>
              <a:buNone/>
            </a:pPr>
            <a:r>
              <a:rPr lang="en-GB"/>
              <a:t>The larger the sample size, the more likely you are to understand whether there is a “real” difference.</a:t>
            </a:r>
            <a:endParaRPr/>
          </a:p>
          <a:p>
            <a:pPr marL="0" lvl="0" indent="0" algn="l" rtl="0">
              <a:spcBef>
                <a:spcPts val="0"/>
              </a:spcBef>
              <a:spcAft>
                <a:spcPts val="0"/>
              </a:spcAft>
              <a:buClr>
                <a:schemeClr val="dk1"/>
              </a:buClr>
              <a:buSzPts val="1100"/>
              <a:buFont typeface="Arial"/>
              <a:buNone/>
            </a:pPr>
            <a:r>
              <a:rPr lang="en-GB"/>
              <a:t>Amazon example, lots of reviews so easy to select product 2</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30 seconds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11001" name="Google Shape;11001;g10bf76481fd_0_376: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5"/>
        <p:cNvGrpSpPr/>
        <p:nvPr/>
      </p:nvGrpSpPr>
      <p:grpSpPr>
        <a:xfrm>
          <a:off x="0" y="0"/>
          <a:ext cx="0" cy="0"/>
          <a:chOff x="0" y="0"/>
          <a:chExt cx="0" cy="0"/>
        </a:xfrm>
      </p:grpSpPr>
      <p:sp>
        <p:nvSpPr>
          <p:cNvPr id="11016" name="Google Shape;11016;g10bf76481fd_0_40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17" name="Google Shape;11017;g10bf76481fd_0_408: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Importance of large sample size</a:t>
            </a:r>
            <a:endParaRPr>
              <a:solidFill>
                <a:srgbClr val="080000"/>
              </a:solidFill>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a:p>
          <a:p>
            <a:pPr marL="0" lvl="0" indent="0" algn="l" rtl="0">
              <a:spcBef>
                <a:spcPts val="0"/>
              </a:spcBef>
              <a:spcAft>
                <a:spcPts val="0"/>
              </a:spcAft>
              <a:buNone/>
            </a:pPr>
            <a:r>
              <a:rPr lang="en-GB"/>
              <a:t>To illustrate this point further, image each product now only had 21 reviews.</a:t>
            </a:r>
            <a:endParaRPr/>
          </a:p>
          <a:p>
            <a:pPr marL="0" lvl="0" indent="0" algn="l" rtl="0">
              <a:spcBef>
                <a:spcPts val="0"/>
              </a:spcBef>
              <a:spcAft>
                <a:spcPts val="0"/>
              </a:spcAft>
              <a:buNone/>
            </a:pPr>
            <a:r>
              <a:rPr lang="en-GB"/>
              <a:t>How sure could you be that Product 2 is better?</a:t>
            </a:r>
            <a:endParaRPr/>
          </a:p>
          <a:p>
            <a:pPr marL="0" lvl="0" indent="0" algn="l" rtl="0">
              <a:spcBef>
                <a:spcPts val="0"/>
              </a:spcBef>
              <a:spcAft>
                <a:spcPts val="0"/>
              </a:spcAft>
              <a:buNone/>
            </a:pPr>
            <a:r>
              <a:rPr lang="en-GB"/>
              <a:t>Applied to an intervention, we would have much less statistical power, and so we could be much less certain that our intervention had had an effect. </a:t>
            </a:r>
            <a:endParaRPr b="1">
              <a:solidFill>
                <a:srgbClr val="00AEEF"/>
              </a:solidFill>
            </a:endParaRPr>
          </a:p>
          <a:p>
            <a:pPr marL="0" lvl="0" indent="0" algn="l" rtl="0">
              <a:spcBef>
                <a:spcPts val="0"/>
              </a:spcBef>
              <a:spcAft>
                <a:spcPts val="0"/>
              </a:spcAft>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30 seconds</a:t>
            </a:r>
            <a:endParaRPr/>
          </a:p>
          <a:p>
            <a:pPr marL="0" lvl="0" indent="0" algn="l" rtl="0">
              <a:spcBef>
                <a:spcPts val="0"/>
              </a:spcBef>
              <a:spcAft>
                <a:spcPts val="0"/>
              </a:spcAft>
              <a:buNone/>
            </a:pPr>
            <a:endParaRPr/>
          </a:p>
        </p:txBody>
      </p:sp>
      <p:sp>
        <p:nvSpPr>
          <p:cNvPr id="11018" name="Google Shape;11018;g10bf76481fd_0_408: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32"/>
        <p:cNvGrpSpPr/>
        <p:nvPr/>
      </p:nvGrpSpPr>
      <p:grpSpPr>
        <a:xfrm>
          <a:off x="0" y="0"/>
          <a:ext cx="0" cy="0"/>
          <a:chOff x="0" y="0"/>
          <a:chExt cx="0" cy="0"/>
        </a:xfrm>
      </p:grpSpPr>
      <p:sp>
        <p:nvSpPr>
          <p:cNvPr id="11033" name="Google Shape;11033;g10bf76481fd_0_42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34" name="Google Shape;11034;g10bf76481fd_0_424: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Importance of large sample size</a:t>
            </a:r>
            <a:endParaRPr>
              <a:solidFill>
                <a:srgbClr val="080000"/>
              </a:solidFill>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a:p>
          <a:p>
            <a:pPr marL="0" lvl="0" indent="0" algn="l" rtl="0">
              <a:spcBef>
                <a:spcPts val="0"/>
              </a:spcBef>
              <a:spcAft>
                <a:spcPts val="0"/>
              </a:spcAft>
              <a:buClr>
                <a:schemeClr val="dk1"/>
              </a:buClr>
              <a:buSzPts val="1100"/>
              <a:buFont typeface="Arial"/>
              <a:buNone/>
            </a:pPr>
            <a:r>
              <a:rPr lang="en-GB"/>
              <a:t>To illustrate this point further, image each product now only had 21 reviews.</a:t>
            </a:r>
            <a:endParaRPr/>
          </a:p>
          <a:p>
            <a:pPr marL="0" lvl="0" indent="0" algn="l" rtl="0">
              <a:spcBef>
                <a:spcPts val="0"/>
              </a:spcBef>
              <a:spcAft>
                <a:spcPts val="0"/>
              </a:spcAft>
              <a:buClr>
                <a:schemeClr val="dk1"/>
              </a:buClr>
              <a:buSzPts val="1100"/>
              <a:buFont typeface="Arial"/>
              <a:buNone/>
            </a:pPr>
            <a:r>
              <a:rPr lang="en-GB"/>
              <a:t>How sure could you be that Product 2 is better?</a:t>
            </a:r>
            <a:endParaRPr/>
          </a:p>
          <a:p>
            <a:pPr marL="0" lvl="0" indent="0" algn="l" rtl="0">
              <a:spcBef>
                <a:spcPts val="0"/>
              </a:spcBef>
              <a:spcAft>
                <a:spcPts val="0"/>
              </a:spcAft>
              <a:buClr>
                <a:schemeClr val="dk1"/>
              </a:buClr>
              <a:buSzPts val="1100"/>
              <a:buFont typeface="Arial"/>
              <a:buNone/>
            </a:pPr>
            <a:r>
              <a:rPr lang="en-GB"/>
              <a:t>Applied to an intervention, we would have much less statistical power, so if we saw small differences between our intervention and control group, we could be much less certain that our intervention had had an effect. </a:t>
            </a:r>
            <a:endParaRPr b="1">
              <a:solidFill>
                <a:srgbClr val="00AEEF"/>
              </a:solidFill>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30 seconds</a:t>
            </a:r>
            <a:endParaRPr/>
          </a:p>
          <a:p>
            <a:pPr marL="0" lvl="0" indent="0" algn="l" rtl="0">
              <a:spcBef>
                <a:spcPts val="0"/>
              </a:spcBef>
              <a:spcAft>
                <a:spcPts val="0"/>
              </a:spcAft>
              <a:buNone/>
            </a:pPr>
            <a:endParaRPr/>
          </a:p>
        </p:txBody>
      </p:sp>
      <p:sp>
        <p:nvSpPr>
          <p:cNvPr id="11035" name="Google Shape;11035;g10bf76481fd_0_424: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0"/>
        <p:cNvGrpSpPr/>
        <p:nvPr/>
      </p:nvGrpSpPr>
      <p:grpSpPr>
        <a:xfrm>
          <a:off x="0" y="0"/>
          <a:ext cx="0" cy="0"/>
          <a:chOff x="0" y="0"/>
          <a:chExt cx="0" cy="0"/>
        </a:xfrm>
      </p:grpSpPr>
      <p:sp>
        <p:nvSpPr>
          <p:cNvPr id="11051" name="Google Shape;11051;g10bf76481fd_0_44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52" name="Google Shape;11052;g10bf76481fd_0_442: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None/>
            </a:pPr>
            <a:r>
              <a:rPr lang="en-GB">
                <a:solidFill>
                  <a:srgbClr val="080000"/>
                </a:solidFill>
              </a:rPr>
              <a:t>Impact of large effect sizes</a:t>
            </a:r>
            <a:endParaRPr>
              <a:solidFill>
                <a:srgbClr val="080000"/>
              </a:solidFill>
            </a:endParaRPr>
          </a:p>
          <a:p>
            <a:pPr marL="0" lvl="0" indent="0" algn="l" rtl="0">
              <a:spcBef>
                <a:spcPts val="0"/>
              </a:spcBef>
              <a:spcAft>
                <a:spcPts val="0"/>
              </a:spcAft>
              <a:buClr>
                <a:schemeClr val="dk1"/>
              </a:buClr>
              <a:buSzPts val="1100"/>
              <a:buFont typeface="Arial"/>
              <a:buNone/>
            </a:pPr>
            <a:endParaRPr>
              <a:solidFill>
                <a:srgbClr val="080000"/>
              </a:solidFill>
            </a:endParaRPr>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a:p>
          <a:p>
            <a:pPr marL="0" lvl="0" indent="0" algn="l" rtl="0">
              <a:spcBef>
                <a:spcPts val="0"/>
              </a:spcBef>
              <a:spcAft>
                <a:spcPts val="0"/>
              </a:spcAft>
              <a:buNone/>
            </a:pPr>
            <a:r>
              <a:rPr lang="en-GB"/>
              <a:t>But if you observed a huge difference between the intervention and control group, a small sample might suffice.</a:t>
            </a:r>
            <a:endParaRPr/>
          </a:p>
          <a:p>
            <a:pPr marL="0" lvl="0" indent="0" algn="l" rtl="0">
              <a:spcBef>
                <a:spcPts val="0"/>
              </a:spcBef>
              <a:spcAft>
                <a:spcPts val="0"/>
              </a:spcAft>
              <a:buNone/>
            </a:pPr>
            <a:r>
              <a:rPr lang="en-GB"/>
              <a:t>In this case, you’d be pretty confident than Product 2 was better than Product 1. </a:t>
            </a:r>
            <a:endParaRPr/>
          </a:p>
          <a:p>
            <a:pPr marL="0" lvl="0" indent="0" algn="l" rtl="0">
              <a:spcBef>
                <a:spcPts val="0"/>
              </a:spcBef>
              <a:spcAft>
                <a:spcPts val="0"/>
              </a:spcAft>
              <a:buClr>
                <a:schemeClr val="dk1"/>
              </a:buClr>
              <a:buSzPts val="1100"/>
              <a:buFont typeface="Arial"/>
              <a:buNone/>
            </a:pPr>
            <a:r>
              <a:rPr lang="en-GB"/>
              <a:t>When there is a big difference between reviews, we do not need as many reviews to know the ‘real’ difference in product rating. However, when there is only a small difference and a low number of reviews, it is harder to know the ‘real’ product ratings.</a:t>
            </a:r>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30 seconds</a:t>
            </a:r>
            <a:endParaRPr/>
          </a:p>
          <a:p>
            <a:pPr marL="0" lvl="0" indent="0" algn="l" rtl="0">
              <a:spcBef>
                <a:spcPts val="0"/>
              </a:spcBef>
              <a:spcAft>
                <a:spcPts val="0"/>
              </a:spcAft>
              <a:buNone/>
            </a:pPr>
            <a:endParaRPr/>
          </a:p>
        </p:txBody>
      </p:sp>
      <p:sp>
        <p:nvSpPr>
          <p:cNvPr id="11053" name="Google Shape;11053;g10bf76481fd_0_442: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5"/>
        <p:cNvGrpSpPr/>
        <p:nvPr/>
      </p:nvGrpSpPr>
      <p:grpSpPr>
        <a:xfrm>
          <a:off x="0" y="0"/>
          <a:ext cx="0" cy="0"/>
          <a:chOff x="0" y="0"/>
          <a:chExt cx="0" cy="0"/>
        </a:xfrm>
      </p:grpSpPr>
      <p:sp>
        <p:nvSpPr>
          <p:cNvPr id="11076" name="Google Shape;11076;g10bf76481fd_0_46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77" name="Google Shape;11077;g10bf76481fd_0_466: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Impact of large effect sizes</a:t>
            </a:r>
            <a:endParaRPr>
              <a:solidFill>
                <a:srgbClr val="080000"/>
              </a:solidFill>
            </a:endParaRPr>
          </a:p>
          <a:p>
            <a:pPr marL="0" lvl="0" indent="0" algn="l" rtl="0">
              <a:spcBef>
                <a:spcPts val="0"/>
              </a:spcBef>
              <a:spcAft>
                <a:spcPts val="0"/>
              </a:spcAft>
              <a:buClr>
                <a:schemeClr val="dk1"/>
              </a:buClr>
              <a:buSzPts val="1100"/>
              <a:buFont typeface="Arial"/>
              <a:buNone/>
            </a:pPr>
            <a:endParaRPr>
              <a:solidFill>
                <a:srgbClr val="080000"/>
              </a:solidFill>
            </a:endParaRPr>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a:p>
          <a:p>
            <a:pPr marL="0" lvl="0" indent="0" algn="l" rtl="0">
              <a:spcBef>
                <a:spcPts val="0"/>
              </a:spcBef>
              <a:spcAft>
                <a:spcPts val="0"/>
              </a:spcAft>
              <a:buClr>
                <a:schemeClr val="dk1"/>
              </a:buClr>
              <a:buSzPts val="1100"/>
              <a:buFont typeface="Arial"/>
              <a:buNone/>
            </a:pPr>
            <a:r>
              <a:rPr lang="en-GB"/>
              <a:t>But for the most part, unless the difference is big, the best way to be certain of the ‘real’ product rating - or to detect differences between your intervention and control group - is to have a big sample.</a:t>
            </a:r>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30 seconds</a:t>
            </a:r>
            <a:endParaRPr/>
          </a:p>
          <a:p>
            <a:pPr marL="0" lvl="0" indent="0" algn="l" rtl="0">
              <a:spcBef>
                <a:spcPts val="0"/>
              </a:spcBef>
              <a:spcAft>
                <a:spcPts val="0"/>
              </a:spcAft>
              <a:buClr>
                <a:schemeClr val="dk1"/>
              </a:buClr>
              <a:buSzPts val="1100"/>
              <a:buFont typeface="Arial"/>
              <a:buNone/>
            </a:pPr>
            <a:endParaRPr>
              <a:solidFill>
                <a:srgbClr val="000000"/>
              </a:solidFill>
              <a:latin typeface="Arial"/>
              <a:ea typeface="Arial"/>
              <a:cs typeface="Arial"/>
              <a:sym typeface="Arial"/>
            </a:endParaRPr>
          </a:p>
          <a:p>
            <a:pPr marL="0" lvl="0" indent="0" algn="l" rtl="0">
              <a:spcBef>
                <a:spcPts val="0"/>
              </a:spcBef>
              <a:spcAft>
                <a:spcPts val="0"/>
              </a:spcAft>
              <a:buNone/>
            </a:pPr>
            <a:endParaRPr/>
          </a:p>
        </p:txBody>
      </p:sp>
      <p:sp>
        <p:nvSpPr>
          <p:cNvPr id="11078" name="Google Shape;11078;g10bf76481fd_0_466: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5"/>
        <p:cNvGrpSpPr/>
        <p:nvPr/>
      </p:nvGrpSpPr>
      <p:grpSpPr>
        <a:xfrm>
          <a:off x="0" y="0"/>
          <a:ext cx="0" cy="0"/>
          <a:chOff x="0" y="0"/>
          <a:chExt cx="0" cy="0"/>
        </a:xfrm>
      </p:grpSpPr>
      <p:sp>
        <p:nvSpPr>
          <p:cNvPr id="11096" name="Google Shape;11096;g10bf76481fd_0_48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97" name="Google Shape;11097;g10bf76481fd_0_485: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SzPts val="1100"/>
              <a:buNone/>
            </a:pPr>
            <a:r>
              <a:rPr lang="en-GB">
                <a:solidFill>
                  <a:srgbClr val="080000"/>
                </a:solidFill>
              </a:rPr>
              <a:t>Introduce section on randomisation</a:t>
            </a:r>
            <a:endParaRPr>
              <a:solidFill>
                <a:srgbClr val="080000"/>
              </a:solidFill>
            </a:endParaRPr>
          </a:p>
          <a:p>
            <a:pPr marL="0" lvl="0" indent="0" algn="l" rtl="0">
              <a:spcBef>
                <a:spcPts val="0"/>
              </a:spcBef>
              <a:spcAft>
                <a:spcPts val="0"/>
              </a:spcAft>
              <a:buClr>
                <a:schemeClr val="dk1"/>
              </a:buClr>
              <a:buSzPts val="1100"/>
              <a:buFont typeface="Arial"/>
              <a:buNone/>
            </a:pPr>
            <a:endParaRPr>
              <a:solidFill>
                <a:srgbClr val="080000"/>
              </a:solidFill>
            </a:endParaRPr>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a:p>
          <a:p>
            <a:pPr marL="0" lvl="0" indent="0" algn="l" rtl="0">
              <a:spcBef>
                <a:spcPts val="0"/>
              </a:spcBef>
              <a:spcAft>
                <a:spcPts val="0"/>
              </a:spcAft>
              <a:buSzPts val="1100"/>
              <a:buNone/>
            </a:pPr>
            <a:r>
              <a:rPr lang="en-GB">
                <a:solidFill>
                  <a:srgbClr val="080000"/>
                </a:solidFill>
              </a:rPr>
              <a:t>Having conducted power calculations, you’ll now know how big your sample needs to be for you to be confident of detecting impact when it occurs.</a:t>
            </a:r>
            <a:endParaRPr>
              <a:solidFill>
                <a:srgbClr val="080000"/>
              </a:solidFill>
            </a:endParaRPr>
          </a:p>
          <a:p>
            <a:pPr marL="0" lvl="0" indent="0" algn="l" rtl="0">
              <a:spcBef>
                <a:spcPts val="0"/>
              </a:spcBef>
              <a:spcAft>
                <a:spcPts val="0"/>
              </a:spcAft>
              <a:buSzPts val="1100"/>
              <a:buNone/>
            </a:pPr>
            <a:r>
              <a:rPr lang="en-GB">
                <a:solidFill>
                  <a:srgbClr val="080000"/>
                </a:solidFill>
              </a:rPr>
              <a:t>With your sample convened, the next step is to randomly assign into a treatment and control group</a:t>
            </a:r>
            <a:endParaRPr>
              <a:solidFill>
                <a:srgbClr val="080000"/>
              </a:solidFill>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30 seconds</a:t>
            </a:r>
            <a:endParaRPr/>
          </a:p>
          <a:p>
            <a:pPr marL="0" lvl="0" indent="0" algn="l" rtl="0">
              <a:spcBef>
                <a:spcPts val="0"/>
              </a:spcBef>
              <a:spcAft>
                <a:spcPts val="0"/>
              </a:spcAft>
              <a:buNone/>
            </a:pPr>
            <a:endParaRPr/>
          </a:p>
        </p:txBody>
      </p:sp>
      <p:sp>
        <p:nvSpPr>
          <p:cNvPr id="11098" name="Google Shape;11098;g10bf76481fd_0_485: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GB"/>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4"/>
        <p:cNvGrpSpPr/>
        <p:nvPr/>
      </p:nvGrpSpPr>
      <p:grpSpPr>
        <a:xfrm>
          <a:off x="0" y="0"/>
          <a:ext cx="0" cy="0"/>
          <a:chOff x="0" y="0"/>
          <a:chExt cx="0" cy="0"/>
        </a:xfrm>
      </p:grpSpPr>
      <p:sp>
        <p:nvSpPr>
          <p:cNvPr id="11115" name="Google Shape;11115;g10bf76481fd_0_50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16" name="Google Shape;11116;g10bf76481fd_0_503: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Benefits of randomisation</a:t>
            </a:r>
            <a:endParaRPr>
              <a:solidFill>
                <a:srgbClr val="080000"/>
              </a:solidFill>
            </a:endParaRPr>
          </a:p>
          <a:p>
            <a:pPr marL="0" lvl="0" indent="0" algn="l" rtl="0">
              <a:spcBef>
                <a:spcPts val="0"/>
              </a:spcBef>
              <a:spcAft>
                <a:spcPts val="0"/>
              </a:spcAft>
              <a:buClr>
                <a:schemeClr val="dk1"/>
              </a:buClr>
              <a:buSzPts val="1100"/>
              <a:buFont typeface="Arial"/>
              <a:buNone/>
            </a:pPr>
            <a:endParaRPr>
              <a:solidFill>
                <a:srgbClr val="080000"/>
              </a:solidFill>
            </a:endParaRPr>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a:p>
          <a:p>
            <a:pPr marL="0" lvl="0" indent="0" algn="l" rtl="0">
              <a:spcBef>
                <a:spcPts val="0"/>
              </a:spcBef>
              <a:spcAft>
                <a:spcPts val="0"/>
              </a:spcAft>
              <a:buClr>
                <a:schemeClr val="dk1"/>
              </a:buClr>
              <a:buSzPts val="1100"/>
              <a:buFont typeface="Arial"/>
              <a:buNone/>
            </a:pPr>
            <a:r>
              <a:rPr lang="en-GB">
                <a:solidFill>
                  <a:srgbClr val="080000"/>
                </a:solidFill>
              </a:rPr>
              <a:t>The beauty of randomisation is that if our sample is large enough, our control and treatment group should end up similar characteristics.</a:t>
            </a:r>
            <a:endParaRPr>
              <a:solidFill>
                <a:srgbClr val="080000"/>
              </a:solidFill>
            </a:endParaRPr>
          </a:p>
          <a:p>
            <a:pPr marL="0" lvl="0" indent="0" algn="l" rtl="0">
              <a:spcBef>
                <a:spcPts val="0"/>
              </a:spcBef>
              <a:spcAft>
                <a:spcPts val="0"/>
              </a:spcAft>
              <a:buClr>
                <a:schemeClr val="dk1"/>
              </a:buClr>
              <a:buSzPts val="1100"/>
              <a:buFont typeface="Arial"/>
              <a:buNone/>
            </a:pPr>
            <a:r>
              <a:rPr lang="en-GB">
                <a:solidFill>
                  <a:srgbClr val="080000"/>
                </a:solidFill>
              </a:rPr>
              <a:t>So if you imagine that that there were a substantial number of people on this call - say 1,500 - and I randomised you into group 1 and group 2, chances are the two groups would end up looking pretty similar.</a:t>
            </a:r>
            <a:endParaRPr>
              <a:solidFill>
                <a:srgbClr val="080000"/>
              </a:solidFill>
            </a:endParaRPr>
          </a:p>
          <a:p>
            <a:pPr marL="0" lvl="0" indent="0" algn="l" rtl="0">
              <a:spcBef>
                <a:spcPts val="0"/>
              </a:spcBef>
              <a:spcAft>
                <a:spcPts val="0"/>
              </a:spcAft>
              <a:buClr>
                <a:schemeClr val="dk1"/>
              </a:buClr>
              <a:buSzPts val="1100"/>
              <a:buFont typeface="Arial"/>
              <a:buNone/>
            </a:pPr>
            <a:r>
              <a:rPr lang="en-GB">
                <a:solidFill>
                  <a:srgbClr val="080000"/>
                </a:solidFill>
              </a:rPr>
              <a:t>On average you would be very similar across a number of dimensions. You would have a similar average level of education, a similar average level of age, a similar average salary, similar average height, similar average weight. </a:t>
            </a:r>
            <a:endParaRPr>
              <a:solidFill>
                <a:srgbClr val="080000"/>
              </a:solidFill>
            </a:endParaRPr>
          </a:p>
          <a:p>
            <a:pPr marL="0" lvl="0" indent="0" algn="l" rtl="0">
              <a:spcBef>
                <a:spcPts val="0"/>
              </a:spcBef>
              <a:spcAft>
                <a:spcPts val="0"/>
              </a:spcAft>
              <a:buClr>
                <a:schemeClr val="dk1"/>
              </a:buClr>
              <a:buSzPts val="1100"/>
              <a:buFont typeface="Arial"/>
              <a:buNone/>
            </a:pPr>
            <a:endParaRPr>
              <a:solidFill>
                <a:srgbClr val="080000"/>
              </a:solidFill>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30 seconds</a:t>
            </a:r>
            <a:endParaRPr>
              <a:latin typeface="Arial"/>
              <a:ea typeface="Arial"/>
              <a:cs typeface="Arial"/>
              <a:sym typeface="Arial"/>
            </a:endParaRPr>
          </a:p>
          <a:p>
            <a:pPr marL="0" lvl="0" indent="0" algn="l" rtl="0">
              <a:spcBef>
                <a:spcPts val="0"/>
              </a:spcBef>
              <a:spcAft>
                <a:spcPts val="0"/>
              </a:spcAft>
              <a:buClr>
                <a:schemeClr val="dk1"/>
              </a:buClr>
              <a:buSzPts val="1200"/>
              <a:buFont typeface="Arial"/>
              <a:buNone/>
            </a:pPr>
            <a:endParaRPr>
              <a:latin typeface="Arial"/>
              <a:ea typeface="Arial"/>
              <a:cs typeface="Arial"/>
              <a:sym typeface="Arial"/>
            </a:endParaRPr>
          </a:p>
          <a:p>
            <a:pPr marL="0" lvl="0" indent="0" algn="l" rtl="0">
              <a:spcBef>
                <a:spcPts val="0"/>
              </a:spcBef>
              <a:spcAft>
                <a:spcPts val="0"/>
              </a:spcAft>
              <a:buClr>
                <a:schemeClr val="dk1"/>
              </a:buClr>
              <a:buSzPts val="1200"/>
              <a:buFont typeface="Arial"/>
              <a:buNone/>
            </a:pPr>
            <a:endParaRPr>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en-GB" sz="1200">
                <a:solidFill>
                  <a:schemeClr val="dk1"/>
                </a:solidFill>
                <a:latin typeface="Arial"/>
                <a:ea typeface="Arial"/>
                <a:cs typeface="Arial"/>
                <a:sym typeface="Arial"/>
              </a:rPr>
              <a:t>Familiar with randomisation now, but there are some ways to ensure your randomisation has good balance</a:t>
            </a:r>
            <a:endParaRPr/>
          </a:p>
          <a:p>
            <a:pPr marL="292100" lvl="0" indent="-292100" algn="l" rtl="0">
              <a:spcBef>
                <a:spcPts val="0"/>
              </a:spcBef>
              <a:spcAft>
                <a:spcPts val="0"/>
              </a:spcAft>
              <a:buNone/>
            </a:pPr>
            <a:endParaRPr sz="1200">
              <a:solidFill>
                <a:schemeClr val="dk1"/>
              </a:solidFill>
              <a:latin typeface="Arial"/>
              <a:ea typeface="Arial"/>
              <a:cs typeface="Arial"/>
              <a:sym typeface="Arial"/>
            </a:endParaRPr>
          </a:p>
          <a:p>
            <a:pPr marL="292100" lvl="0" indent="-292100" algn="l" rtl="0">
              <a:spcBef>
                <a:spcPts val="0"/>
              </a:spcBef>
              <a:spcAft>
                <a:spcPts val="0"/>
              </a:spcAft>
              <a:buNone/>
            </a:pPr>
            <a:r>
              <a:rPr lang="en-GB" sz="1200">
                <a:solidFill>
                  <a:schemeClr val="dk1"/>
                </a:solidFill>
                <a:latin typeface="Arial"/>
                <a:ea typeface="Arial"/>
                <a:cs typeface="Arial"/>
                <a:sym typeface="Arial"/>
              </a:rPr>
              <a:t>e.g. Stratification – randomise within sub-groups of interest</a:t>
            </a:r>
            <a:endParaRPr/>
          </a:p>
          <a:p>
            <a:pPr marL="292100" lvl="0" indent="-292100" algn="l" rtl="0">
              <a:spcBef>
                <a:spcPts val="0"/>
              </a:spcBef>
              <a:spcAft>
                <a:spcPts val="0"/>
              </a:spcAft>
              <a:buNone/>
            </a:pPr>
            <a:endParaRPr sz="1200">
              <a:solidFill>
                <a:schemeClr val="dk1"/>
              </a:solidFill>
              <a:latin typeface="Arial"/>
              <a:ea typeface="Arial"/>
              <a:cs typeface="Arial"/>
              <a:sym typeface="Arial"/>
            </a:endParaRPr>
          </a:p>
          <a:p>
            <a:pPr marL="292100" lvl="0" indent="-292100" algn="l" rtl="0">
              <a:spcBef>
                <a:spcPts val="0"/>
              </a:spcBef>
              <a:spcAft>
                <a:spcPts val="0"/>
              </a:spcAft>
              <a:buNone/>
            </a:pPr>
            <a:r>
              <a:rPr lang="en-GB" sz="1200">
                <a:solidFill>
                  <a:schemeClr val="dk1"/>
                </a:solidFill>
                <a:latin typeface="Arial"/>
                <a:ea typeface="Arial"/>
                <a:cs typeface="Arial"/>
                <a:sym typeface="Arial"/>
              </a:rPr>
              <a:t>Always good to check balance after randomising to confirm that your groups are similar</a:t>
            </a:r>
            <a:endParaRPr/>
          </a:p>
          <a:p>
            <a:pPr marL="292100" lvl="0" indent="-292100" algn="l" rtl="0">
              <a:spcBef>
                <a:spcPts val="0"/>
              </a:spcBef>
              <a:spcAft>
                <a:spcPts val="0"/>
              </a:spcAft>
              <a:buNone/>
            </a:pPr>
            <a:endParaRPr sz="1200">
              <a:solidFill>
                <a:schemeClr val="dk1"/>
              </a:solidFill>
              <a:latin typeface="Arial"/>
              <a:ea typeface="Arial"/>
              <a:cs typeface="Arial"/>
              <a:sym typeface="Arial"/>
            </a:endParaRPr>
          </a:p>
          <a:p>
            <a:pPr marL="177800" lvl="0" indent="-177800" algn="l" rtl="0">
              <a:spcBef>
                <a:spcPts val="0"/>
              </a:spcBef>
              <a:spcAft>
                <a:spcPts val="0"/>
              </a:spcAft>
              <a:buClr>
                <a:schemeClr val="dk1"/>
              </a:buClr>
              <a:buSzPts val="1200"/>
              <a:buFont typeface="Arial"/>
              <a:buChar char="•"/>
            </a:pPr>
            <a:r>
              <a:rPr lang="en-GB" sz="1200">
                <a:solidFill>
                  <a:schemeClr val="dk1"/>
                </a:solidFill>
                <a:latin typeface="Arial"/>
                <a:ea typeface="Arial"/>
                <a:cs typeface="Arial"/>
                <a:sym typeface="Arial"/>
              </a:rPr>
              <a:t>Different types of trials require different randomisation approaches</a:t>
            </a:r>
            <a:endParaRPr/>
          </a:p>
          <a:p>
            <a:pPr marL="177800" lvl="0" indent="-177800" algn="l" rtl="0">
              <a:spcBef>
                <a:spcPts val="0"/>
              </a:spcBef>
              <a:spcAft>
                <a:spcPts val="0"/>
              </a:spcAft>
              <a:buClr>
                <a:schemeClr val="dk1"/>
              </a:buClr>
              <a:buSzPts val="1200"/>
              <a:buFont typeface="Arial"/>
              <a:buChar char="•"/>
            </a:pPr>
            <a:r>
              <a:rPr lang="en-GB" sz="1200">
                <a:solidFill>
                  <a:schemeClr val="dk1"/>
                </a:solidFill>
                <a:latin typeface="Arial"/>
                <a:ea typeface="Arial"/>
                <a:cs typeface="Arial"/>
                <a:sym typeface="Arial"/>
              </a:rPr>
              <a:t>E.g. what if you have to wait for people to enter your system/trial? </a:t>
            </a:r>
            <a:endParaRPr/>
          </a:p>
          <a:p>
            <a:pPr marL="177800" lvl="0" indent="-177800" algn="l" rtl="0">
              <a:spcBef>
                <a:spcPts val="0"/>
              </a:spcBef>
              <a:spcAft>
                <a:spcPts val="0"/>
              </a:spcAft>
              <a:buClr>
                <a:schemeClr val="dk1"/>
              </a:buClr>
              <a:buSzPts val="1200"/>
              <a:buFont typeface="Arial"/>
              <a:buChar char="•"/>
            </a:pPr>
            <a:r>
              <a:rPr lang="en-GB" sz="1200">
                <a:solidFill>
                  <a:schemeClr val="dk1"/>
                </a:solidFill>
                <a:latin typeface="Arial"/>
                <a:ea typeface="Arial"/>
                <a:cs typeface="Arial"/>
                <a:sym typeface="Arial"/>
              </a:rPr>
              <a:t>(E.g. speeding offences) – changing letters, etc.</a:t>
            </a:r>
            <a:endParaRPr/>
          </a:p>
          <a:p>
            <a:pPr marL="647700" lvl="1" indent="-177800" algn="l" rtl="0">
              <a:spcBef>
                <a:spcPts val="0"/>
              </a:spcBef>
              <a:spcAft>
                <a:spcPts val="0"/>
              </a:spcAft>
              <a:buClr>
                <a:schemeClr val="dk1"/>
              </a:buClr>
              <a:buSzPts val="1200"/>
              <a:buFont typeface="Arial"/>
              <a:buChar char="•"/>
            </a:pPr>
            <a:r>
              <a:rPr lang="en-GB" sz="1200" b="0" i="0">
                <a:solidFill>
                  <a:schemeClr val="dk1"/>
                </a:solidFill>
                <a:latin typeface="Calibri"/>
                <a:ea typeface="Calibri"/>
                <a:cs typeface="Calibri"/>
                <a:sym typeface="Calibri"/>
              </a:rPr>
              <a:t>day of the week</a:t>
            </a:r>
            <a:endParaRPr/>
          </a:p>
          <a:p>
            <a:pPr marL="647700" lvl="1" indent="-177800" algn="l" rtl="0">
              <a:spcBef>
                <a:spcPts val="0"/>
              </a:spcBef>
              <a:spcAft>
                <a:spcPts val="0"/>
              </a:spcAft>
              <a:buClr>
                <a:schemeClr val="dk1"/>
              </a:buClr>
              <a:buSzPts val="1200"/>
              <a:buFont typeface="Arial"/>
              <a:buChar char="•"/>
            </a:pPr>
            <a:r>
              <a:rPr lang="en-GB" sz="1200" b="0" i="0">
                <a:solidFill>
                  <a:schemeClr val="dk1"/>
                </a:solidFill>
                <a:latin typeface="Calibri"/>
                <a:ea typeface="Calibri"/>
                <a:cs typeface="Calibri"/>
                <a:sym typeface="Calibri"/>
              </a:rPr>
              <a:t>use ID numbers (odd/even)</a:t>
            </a:r>
            <a:endParaRPr sz="1200">
              <a:solidFill>
                <a:schemeClr val="dk1"/>
              </a:solidFill>
              <a:latin typeface="Arial"/>
              <a:ea typeface="Arial"/>
              <a:cs typeface="Arial"/>
              <a:sym typeface="Arial"/>
            </a:endParaRPr>
          </a:p>
        </p:txBody>
      </p:sp>
      <p:sp>
        <p:nvSpPr>
          <p:cNvPr id="11117" name="Google Shape;11117;g10bf76481fd_0_503: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GB"/>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7.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7.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51.jp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51.jp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9.jp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62.jp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63.jp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63.jp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51.jp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4.jp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68.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68.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68.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5.jpg"/><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2.jp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8.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9.png"/><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9.png"/><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0.png"/><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1.png"/><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9.png"/><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1.png"/><Relationship Id="rId1" Type="http://schemas.openxmlformats.org/officeDocument/2006/relationships/slideMaster" Target="../slideMasters/slideMaster7.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Master" Target="../slideMasters/slideMaster7.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0.png"/><Relationship Id="rId1" Type="http://schemas.openxmlformats.org/officeDocument/2006/relationships/slideMaster" Target="../slideMasters/slideMaster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7.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7.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Master" Target="../slideMasters/slideMaster8.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Master" Target="../slideMasters/slideMaster8.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jpg"/><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9.png"/><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0.png"/><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1.png"/><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8.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8.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8.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8.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8.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8.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Master" Target="../slideMasters/slideMaster8.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Master" Target="../slideMasters/slideMaster9.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Master" Target="../slideMasters/slideMaster9.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jpg"/><Relationship Id="rId1" Type="http://schemas.openxmlformats.org/officeDocument/2006/relationships/slideMaster" Target="../slideMasters/slideMaster9.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Master" Target="../slideMasters/slideMaster9.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Master" Target="../slideMasters/slideMaster9.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Master" Target="../slideMasters/slideMaster9.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9.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9.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9.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Master" Target="../slideMasters/slideMaster9.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Master" Target="../slideMasters/slideMaster10.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0.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0.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0.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Master" Target="../slideMasters/slideMaster1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0.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0.xml"/></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0.xml"/></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87.jpg"/><Relationship Id="rId1" Type="http://schemas.openxmlformats.org/officeDocument/2006/relationships/slideMaster" Target="../slideMasters/slideMaster10.xml"/></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0.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88.jpg"/><Relationship Id="rId1" Type="http://schemas.openxmlformats.org/officeDocument/2006/relationships/slideMaster" Target="../slideMasters/slideMaster10.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0.xml"/></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0.xml"/></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7.png"/><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0.xml"/></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7.png"/><Relationship Id="rId1" Type="http://schemas.openxmlformats.org/officeDocument/2006/relationships/slideMaster" Target="../slideMasters/slideMaster10.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0.xml"/></Relationships>
</file>

<file path=ppt/slideLayouts/_rels/slideLayout34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7.png"/><Relationship Id="rId1" Type="http://schemas.openxmlformats.org/officeDocument/2006/relationships/slideMaster" Target="../slideMasters/slideMaster10.xml"/></Relationships>
</file>

<file path=ppt/slideLayouts/_rels/slideLayout34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jpg"/><Relationship Id="rId1" Type="http://schemas.openxmlformats.org/officeDocument/2006/relationships/slideMaster" Target="../slideMasters/slideMaster1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34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4.jpg"/><Relationship Id="rId1" Type="http://schemas.openxmlformats.org/officeDocument/2006/relationships/slideMaster" Target="../slideMasters/slideMaster10.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0.xml"/></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Master" Target="../slideMasters/slideMaster11.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Master" Target="../slideMasters/slideMaster11.xml"/></Relationships>
</file>

<file path=ppt/slideLayouts/_rels/slideLayout35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jpg"/><Relationship Id="rId1" Type="http://schemas.openxmlformats.org/officeDocument/2006/relationships/slideMaster" Target="../slideMasters/slideMaster11.xml"/></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Master" Target="../slideMasters/slideMaster1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0.png"/><Relationship Id="rId1" Type="http://schemas.openxmlformats.org/officeDocument/2006/relationships/slideMaster" Target="../slideMasters/slideMaster11.xml"/></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1.png"/><Relationship Id="rId1" Type="http://schemas.openxmlformats.org/officeDocument/2006/relationships/slideMaster" Target="../slideMasters/slideMaster11.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8.png"/><Relationship Id="rId1" Type="http://schemas.openxmlformats.org/officeDocument/2006/relationships/slideMaster" Target="../slideMasters/slideMaster11.xml"/></Relationships>
</file>

<file path=ppt/slideLayouts/_rels/slideLayout3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png"/><Relationship Id="rId1" Type="http://schemas.openxmlformats.org/officeDocument/2006/relationships/slideMaster" Target="../slideMasters/slideMaster11.xml"/></Relationships>
</file>

<file path=ppt/slideLayouts/_rels/slideLayout36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1.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1.xml"/></Relationships>
</file>

<file path=ppt/slideLayouts/_rels/slideLayout36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1.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1.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1.xml"/></Relationships>
</file>

<file path=ppt/slideLayouts/_rels/slideLayout37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1.xml"/></Relationships>
</file>

<file path=ppt/slideLayouts/_rels/slideLayout37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1.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1.xml"/></Relationships>
</file>

<file path=ppt/slideLayouts/_rels/slideLayout38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0.png"/><Relationship Id="rId1" Type="http://schemas.openxmlformats.org/officeDocument/2006/relationships/slideMaster" Target="../slideMasters/slideMaster11.xml"/><Relationship Id="rId4" Type="http://schemas.openxmlformats.org/officeDocument/2006/relationships/image" Target="../media/image91.png"/></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1.xml"/></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1.xml"/></Relationships>
</file>

<file path=ppt/slideLayouts/_rels/slideLayout38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8.png"/><Relationship Id="rId1" Type="http://schemas.openxmlformats.org/officeDocument/2006/relationships/slideMaster" Target="../slideMasters/slideMaster11.xml"/></Relationships>
</file>

<file path=ppt/slideLayouts/_rels/slideLayout38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0.png"/><Relationship Id="rId1" Type="http://schemas.openxmlformats.org/officeDocument/2006/relationships/slideMaster" Target="../slideMasters/slideMaster11.xml"/></Relationships>
</file>

<file path=ppt/slideLayouts/_rels/slideLayout38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2.xml"/></Relationships>
</file>

<file path=ppt/slideLayouts/_rels/slideLayout38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Master" Target="../slideMasters/slideMaster1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39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Master" Target="../slideMasters/slideMaster12.xml"/></Relationships>
</file>

<file path=ppt/slideLayouts/_rels/slideLayout39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jpg"/><Relationship Id="rId1" Type="http://schemas.openxmlformats.org/officeDocument/2006/relationships/slideMaster" Target="../slideMasters/slideMaster12.xml"/></Relationships>
</file>

<file path=ppt/slideLayouts/_rels/slideLayout39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Master" Target="../slideMasters/slideMaster12.xml"/></Relationships>
</file>

<file path=ppt/slideLayouts/_rels/slideLayout39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Master" Target="../slideMasters/slideMaster12.xml"/></Relationships>
</file>

<file path=ppt/slideLayouts/_rels/slideLayout39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39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Master" Target="../slideMasters/slideMaster12.xml"/></Relationships>
</file>

<file path=ppt/slideLayouts/_rels/slideLayout39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39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png"/><Relationship Id="rId1" Type="http://schemas.openxmlformats.org/officeDocument/2006/relationships/slideMaster" Target="../slideMasters/slideMaster12.xml"/></Relationships>
</file>

<file path=ppt/slideLayouts/_rels/slideLayout39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2.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2.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2.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2.xml"/></Relationships>
</file>

<file path=ppt/slideLayouts/_rels/slideLayout40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Master" Target="../slideMasters/slideMaster12.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2.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2.xml"/></Relationships>
</file>

<file path=ppt/slideLayouts/_rels/slideLayout40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2.xml"/></Relationships>
</file>

<file path=ppt/slideLayouts/_rels/slideLayout40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2.xml"/></Relationships>
</file>

<file path=ppt/slideLayouts/_rels/slideLayout4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jpg"/><Relationship Id="rId1" Type="http://schemas.openxmlformats.org/officeDocument/2006/relationships/slideMaster" Target="../slideMasters/slideMaster12.xml"/></Relationships>
</file>

<file path=ppt/slideLayouts/_rels/slideLayout4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4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4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8.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36.png"/><Relationship Id="rId4" Type="http://schemas.openxmlformats.org/officeDocument/2006/relationships/image" Target="../media/image35.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jpg"/><Relationship Id="rId1" Type="http://schemas.openxmlformats.org/officeDocument/2006/relationships/slideMaster" Target="../slideMasters/slideMaster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34.jpg"/><Relationship Id="rId4" Type="http://schemas.openxmlformats.org/officeDocument/2006/relationships/image" Target="../media/image36.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34.jpg"/><Relationship Id="rId5" Type="http://schemas.openxmlformats.org/officeDocument/2006/relationships/image" Target="../media/image36.png"/><Relationship Id="rId4" Type="http://schemas.openxmlformats.org/officeDocument/2006/relationships/image" Target="../media/image35.pn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4.jpg"/><Relationship Id="rId1" Type="http://schemas.openxmlformats.org/officeDocument/2006/relationships/slideMaster" Target="../slideMasters/slideMaster3.xml"/><Relationship Id="rId5" Type="http://schemas.openxmlformats.org/officeDocument/2006/relationships/image" Target="../media/image36.png"/><Relationship Id="rId4" Type="http://schemas.openxmlformats.org/officeDocument/2006/relationships/image" Target="../media/image35.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g"/></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36.png"/><Relationship Id="rId4" Type="http://schemas.openxmlformats.org/officeDocument/2006/relationships/image" Target="../media/image35.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5.jp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4.jpg"/></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7.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417"/>
        <p:cNvGrpSpPr/>
        <p:nvPr/>
      </p:nvGrpSpPr>
      <p:grpSpPr>
        <a:xfrm>
          <a:off x="0" y="0"/>
          <a:ext cx="0" cy="0"/>
          <a:chOff x="0" y="0"/>
          <a:chExt cx="0" cy="0"/>
        </a:xfrm>
      </p:grpSpPr>
      <p:sp>
        <p:nvSpPr>
          <p:cNvPr id="1418" name="Google Shape;1418;p216"/>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SzPts val="1400"/>
              <a:buNone/>
              <a:defRPr/>
            </a:lvl1pPr>
            <a:lvl2pPr lvl="1" algn="l" rtl="0">
              <a:lnSpc>
                <a:spcPct val="90000"/>
              </a:lnSpc>
              <a:spcBef>
                <a:spcPts val="0"/>
              </a:spcBef>
              <a:spcAft>
                <a:spcPts val="0"/>
              </a:spcAft>
              <a:buSzPts val="1400"/>
              <a:buNone/>
              <a:defRPr/>
            </a:lvl2pPr>
            <a:lvl3pPr lvl="2" algn="l" rtl="0">
              <a:lnSpc>
                <a:spcPct val="90000"/>
              </a:lnSpc>
              <a:spcBef>
                <a:spcPts val="0"/>
              </a:spcBef>
              <a:spcAft>
                <a:spcPts val="0"/>
              </a:spcAft>
              <a:buSzPts val="1400"/>
              <a:buNone/>
              <a:defRPr/>
            </a:lvl3pPr>
            <a:lvl4pPr lvl="3" algn="l" rtl="0">
              <a:lnSpc>
                <a:spcPct val="90000"/>
              </a:lnSpc>
              <a:spcBef>
                <a:spcPts val="0"/>
              </a:spcBef>
              <a:spcAft>
                <a:spcPts val="0"/>
              </a:spcAft>
              <a:buSzPts val="1400"/>
              <a:buNone/>
              <a:defRPr/>
            </a:lvl4pPr>
            <a:lvl5pPr lvl="4" algn="l" rtl="0">
              <a:lnSpc>
                <a:spcPct val="90000"/>
              </a:lnSpc>
              <a:spcBef>
                <a:spcPts val="0"/>
              </a:spcBef>
              <a:spcAft>
                <a:spcPts val="0"/>
              </a:spcAft>
              <a:buSzPts val="1400"/>
              <a:buNone/>
              <a:defRPr/>
            </a:lvl5pPr>
            <a:lvl6pPr lvl="5" algn="l" rtl="0">
              <a:lnSpc>
                <a:spcPct val="90000"/>
              </a:lnSpc>
              <a:spcBef>
                <a:spcPts val="0"/>
              </a:spcBef>
              <a:spcAft>
                <a:spcPts val="0"/>
              </a:spcAft>
              <a:buSzPts val="1400"/>
              <a:buNone/>
              <a:defRPr/>
            </a:lvl6pPr>
            <a:lvl7pPr lvl="6" algn="l" rtl="0">
              <a:lnSpc>
                <a:spcPct val="90000"/>
              </a:lnSpc>
              <a:spcBef>
                <a:spcPts val="0"/>
              </a:spcBef>
              <a:spcAft>
                <a:spcPts val="0"/>
              </a:spcAft>
              <a:buSzPts val="1400"/>
              <a:buNone/>
              <a:defRPr/>
            </a:lvl7pPr>
            <a:lvl8pPr lvl="7" algn="l" rtl="0">
              <a:lnSpc>
                <a:spcPct val="90000"/>
              </a:lnSpc>
              <a:spcBef>
                <a:spcPts val="0"/>
              </a:spcBef>
              <a:spcAft>
                <a:spcPts val="0"/>
              </a:spcAft>
              <a:buSzPts val="1400"/>
              <a:buNone/>
              <a:defRPr/>
            </a:lvl8pPr>
            <a:lvl9pPr lvl="8" algn="l" rtl="0">
              <a:lnSpc>
                <a:spcPct val="90000"/>
              </a:lnSpc>
              <a:spcBef>
                <a:spcPts val="0"/>
              </a:spcBef>
              <a:spcAft>
                <a:spcPts val="0"/>
              </a:spcAft>
              <a:buSzPts val="1400"/>
              <a:buNone/>
              <a:defRPr/>
            </a:lvl9pPr>
          </a:lstStyle>
          <a:p>
            <a:endParaRPr/>
          </a:p>
        </p:txBody>
      </p:sp>
      <p:sp>
        <p:nvSpPr>
          <p:cNvPr id="1419" name="Google Shape;1419;p216"/>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420" name="Google Shape;1420;p216"/>
          <p:cNvSpPr txBox="1">
            <a:spLocks noGrp="1"/>
          </p:cNvSpPr>
          <p:nvPr>
            <p:ph type="ftr" idx="11"/>
          </p:nvPr>
        </p:nvSpPr>
        <p:spPr>
          <a:xfrm>
            <a:off x="69850" y="6527800"/>
            <a:ext cx="4114800" cy="3381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4D4F53"/>
        </a:solidFill>
        <a:effectLst/>
      </p:bgPr>
    </p:bg>
    <p:spTree>
      <p:nvGrpSpPr>
        <p:cNvPr id="1" name="Shape 1467"/>
        <p:cNvGrpSpPr/>
        <p:nvPr/>
      </p:nvGrpSpPr>
      <p:grpSpPr>
        <a:xfrm>
          <a:off x="0" y="0"/>
          <a:ext cx="0" cy="0"/>
          <a:chOff x="0" y="0"/>
          <a:chExt cx="0" cy="0"/>
        </a:xfrm>
      </p:grpSpPr>
      <p:pic>
        <p:nvPicPr>
          <p:cNvPr id="1468" name="Google Shape;1468;p226"/>
          <p:cNvPicPr preferRelativeResize="0"/>
          <p:nvPr/>
        </p:nvPicPr>
        <p:blipFill rotWithShape="1">
          <a:blip r:embed="rId2">
            <a:alphaModFix/>
          </a:blip>
          <a:srcRect l="60469" t="77249" b="2585"/>
          <a:stretch/>
        </p:blipFill>
        <p:spPr>
          <a:xfrm>
            <a:off x="0" y="0"/>
            <a:ext cx="5915098" cy="4267699"/>
          </a:xfrm>
          <a:prstGeom prst="rect">
            <a:avLst/>
          </a:prstGeom>
          <a:noFill/>
          <a:ln>
            <a:noFill/>
          </a:ln>
        </p:spPr>
      </p:pic>
      <p:sp>
        <p:nvSpPr>
          <p:cNvPr id="1469" name="Google Shape;1469;p226"/>
          <p:cNvSpPr txBox="1">
            <a:spLocks noGrp="1"/>
          </p:cNvSpPr>
          <p:nvPr>
            <p:ph type="ctrTitle"/>
          </p:nvPr>
        </p:nvSpPr>
        <p:spPr>
          <a:xfrm>
            <a:off x="878433" y="992767"/>
            <a:ext cx="10713900" cy="2736900"/>
          </a:xfrm>
          <a:prstGeom prst="rect">
            <a:avLst/>
          </a:prstGeom>
        </p:spPr>
        <p:txBody>
          <a:bodyPr spcFirstLastPara="1" wrap="square" lIns="121900" tIns="121900" rIns="121900" bIns="121900" anchor="b" anchorCtr="0">
            <a:noAutofit/>
          </a:bodyPr>
          <a:lstStyle>
            <a:lvl1pPr lvl="0" rtl="0">
              <a:spcBef>
                <a:spcPts val="0"/>
              </a:spcBef>
              <a:spcAft>
                <a:spcPts val="0"/>
              </a:spcAft>
              <a:buClr>
                <a:srgbClr val="FFFFFF"/>
              </a:buClr>
              <a:buSzPts val="5300"/>
              <a:buNone/>
              <a:defRPr sz="5300" b="1">
                <a:solidFill>
                  <a:srgbClr val="FFFFFF"/>
                </a:solidFill>
              </a:defRPr>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1470" name="Google Shape;1470;p226"/>
          <p:cNvSpPr txBox="1">
            <a:spLocks noGrp="1"/>
          </p:cNvSpPr>
          <p:nvPr>
            <p:ph type="subTitle" idx="1"/>
          </p:nvPr>
        </p:nvSpPr>
        <p:spPr>
          <a:xfrm>
            <a:off x="878433" y="3828100"/>
            <a:ext cx="11360700" cy="10569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Clr>
                <a:srgbClr val="FFFFFF"/>
              </a:buClr>
              <a:buSzPts val="2400"/>
              <a:buNone/>
              <a:defRPr>
                <a:solidFill>
                  <a:srgbClr val="FFFFFF"/>
                </a:solidFill>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471" name="Google Shape;1471;p22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cxnSp>
        <p:nvCxnSpPr>
          <p:cNvPr id="1472" name="Google Shape;1472;p226"/>
          <p:cNvCxnSpPr/>
          <p:nvPr/>
        </p:nvCxnSpPr>
        <p:spPr>
          <a:xfrm>
            <a:off x="1093967" y="3828100"/>
            <a:ext cx="2819100" cy="0"/>
          </a:xfrm>
          <a:prstGeom prst="straightConnector1">
            <a:avLst/>
          </a:prstGeom>
          <a:noFill/>
          <a:ln w="76200" cap="flat" cmpd="sng">
            <a:solidFill>
              <a:srgbClr val="FFFFFF"/>
            </a:solidFill>
            <a:prstDash val="solid"/>
            <a:round/>
            <a:headEnd type="none" w="med" len="med"/>
            <a:tailEnd type="none" w="med" len="med"/>
          </a:ln>
        </p:spPr>
      </p:cxnSp>
      <p:pic>
        <p:nvPicPr>
          <p:cNvPr id="1473" name="Google Shape;1473;p226"/>
          <p:cNvPicPr preferRelativeResize="0"/>
          <p:nvPr/>
        </p:nvPicPr>
        <p:blipFill rotWithShape="1">
          <a:blip r:embed="rId3">
            <a:alphaModFix/>
          </a:blip>
          <a:srcRect l="50102"/>
          <a:stretch/>
        </p:blipFill>
        <p:spPr>
          <a:xfrm>
            <a:off x="2506439" y="4983433"/>
            <a:ext cx="1411368" cy="1345601"/>
          </a:xfrm>
          <a:prstGeom prst="rect">
            <a:avLst/>
          </a:prstGeom>
          <a:noFill/>
          <a:ln>
            <a:noFill/>
          </a:ln>
        </p:spPr>
      </p:pic>
      <p:pic>
        <p:nvPicPr>
          <p:cNvPr id="1474" name="Google Shape;1474;p226"/>
          <p:cNvPicPr preferRelativeResize="0"/>
          <p:nvPr/>
        </p:nvPicPr>
        <p:blipFill rotWithShape="1">
          <a:blip r:embed="rId3">
            <a:alphaModFix/>
          </a:blip>
          <a:srcRect r="50102"/>
          <a:stretch/>
        </p:blipFill>
        <p:spPr>
          <a:xfrm>
            <a:off x="1089292" y="4983433"/>
            <a:ext cx="1411368" cy="1345601"/>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7_Title Only">
  <p:cSld name="7_Title Only">
    <p:spTree>
      <p:nvGrpSpPr>
        <p:cNvPr id="1" name="Shape 2569"/>
        <p:cNvGrpSpPr/>
        <p:nvPr/>
      </p:nvGrpSpPr>
      <p:grpSpPr>
        <a:xfrm>
          <a:off x="0" y="0"/>
          <a:ext cx="0" cy="0"/>
          <a:chOff x="0" y="0"/>
          <a:chExt cx="0" cy="0"/>
        </a:xfrm>
      </p:grpSpPr>
      <p:sp>
        <p:nvSpPr>
          <p:cNvPr id="2570" name="Google Shape;2570;p393"/>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cxnSp>
        <p:nvCxnSpPr>
          <p:cNvPr id="2571" name="Google Shape;2571;p393"/>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pic>
        <p:nvPicPr>
          <p:cNvPr id="2572" name="Google Shape;2572;p393"/>
          <p:cNvPicPr preferRelativeResize="0"/>
          <p:nvPr/>
        </p:nvPicPr>
        <p:blipFill rotWithShape="1">
          <a:blip r:embed="rId2">
            <a:alphaModFix/>
          </a:blip>
          <a:srcRect l="15849" t="12386" r="57903" b="60520"/>
          <a:stretch/>
        </p:blipFill>
        <p:spPr>
          <a:xfrm>
            <a:off x="11342945" y="251930"/>
            <a:ext cx="537906" cy="537906"/>
          </a:xfrm>
          <a:prstGeom prst="rect">
            <a:avLst/>
          </a:prstGeom>
          <a:noFill/>
          <a:ln>
            <a:noFill/>
          </a:ln>
        </p:spPr>
      </p:pic>
      <p:sp>
        <p:nvSpPr>
          <p:cNvPr id="2573" name="Google Shape;2573;p393"/>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solidFill>
                  <a:schemeClr val="dk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574" name="Google Shape;2574;p393"/>
          <p:cNvSpPr txBox="1">
            <a:spLocks noGrp="1"/>
          </p:cNvSpPr>
          <p:nvPr>
            <p:ph type="body" idx="2"/>
          </p:nvPr>
        </p:nvSpPr>
        <p:spPr>
          <a:xfrm>
            <a:off x="6213764" y="1825624"/>
            <a:ext cx="5978100" cy="4351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accent1"/>
              </a:buClr>
              <a:buSzPts val="1900"/>
              <a:buFont typeface="Arial"/>
              <a:buNone/>
              <a:defRPr sz="1900" b="1">
                <a:solidFill>
                  <a:schemeClr val="dk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pic>
        <p:nvPicPr>
          <p:cNvPr id="2575" name="Google Shape;2575;p393"/>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2576" name="Google Shape;2576;p393"/>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8_Title Only">
  <p:cSld name="8_Title Only">
    <p:spTree>
      <p:nvGrpSpPr>
        <p:cNvPr id="1" name="Shape 2577"/>
        <p:cNvGrpSpPr/>
        <p:nvPr/>
      </p:nvGrpSpPr>
      <p:grpSpPr>
        <a:xfrm>
          <a:off x="0" y="0"/>
          <a:ext cx="0" cy="0"/>
          <a:chOff x="0" y="0"/>
          <a:chExt cx="0" cy="0"/>
        </a:xfrm>
      </p:grpSpPr>
      <p:sp>
        <p:nvSpPr>
          <p:cNvPr id="2578" name="Google Shape;2578;p394"/>
          <p:cNvSpPr txBox="1">
            <a:spLocks noGrp="1"/>
          </p:cNvSpPr>
          <p:nvPr>
            <p:ph type="body" idx="1"/>
          </p:nvPr>
        </p:nvSpPr>
        <p:spPr>
          <a:xfrm>
            <a:off x="838199" y="1825625"/>
            <a:ext cx="70077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solidFill>
                  <a:schemeClr val="dk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579" name="Google Shape;2579;p394"/>
          <p:cNvSpPr txBox="1">
            <a:spLocks noGrp="1"/>
          </p:cNvSpPr>
          <p:nvPr>
            <p:ph type="body" idx="2"/>
          </p:nvPr>
        </p:nvSpPr>
        <p:spPr>
          <a:xfrm>
            <a:off x="8167254" y="0"/>
            <a:ext cx="4024800" cy="68580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accent1"/>
              </a:buClr>
              <a:buSzPts val="1900"/>
              <a:buFont typeface="Arial"/>
              <a:buNone/>
              <a:defRPr sz="1900" b="1">
                <a:solidFill>
                  <a:schemeClr val="dk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580" name="Google Shape;2580;p394"/>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cxnSp>
        <p:nvCxnSpPr>
          <p:cNvPr id="2581" name="Google Shape;2581;p394"/>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pic>
        <p:nvPicPr>
          <p:cNvPr id="2582" name="Google Shape;2582;p394"/>
          <p:cNvPicPr preferRelativeResize="0"/>
          <p:nvPr/>
        </p:nvPicPr>
        <p:blipFill rotWithShape="1">
          <a:blip r:embed="rId2">
            <a:alphaModFix/>
          </a:blip>
          <a:srcRect l="15849" t="12386" r="57903" b="60520"/>
          <a:stretch/>
        </p:blipFill>
        <p:spPr>
          <a:xfrm>
            <a:off x="11342945" y="251930"/>
            <a:ext cx="537906" cy="537906"/>
          </a:xfrm>
          <a:prstGeom prst="rect">
            <a:avLst/>
          </a:prstGeom>
          <a:noFill/>
          <a:ln>
            <a:noFill/>
          </a:ln>
        </p:spPr>
      </p:pic>
      <p:pic>
        <p:nvPicPr>
          <p:cNvPr id="2583" name="Google Shape;2583;p394"/>
          <p:cNvPicPr preferRelativeResize="0"/>
          <p:nvPr/>
        </p:nvPicPr>
        <p:blipFill rotWithShape="1">
          <a:blip r:embed="rId2">
            <a:alphaModFix/>
          </a:blip>
          <a:srcRect l="15849" t="12386" r="57903" b="60520"/>
          <a:stretch/>
        </p:blipFill>
        <p:spPr>
          <a:xfrm>
            <a:off x="11355164" y="255105"/>
            <a:ext cx="537906" cy="537906"/>
          </a:xfrm>
          <a:prstGeom prst="rect">
            <a:avLst/>
          </a:prstGeom>
          <a:noFill/>
          <a:ln>
            <a:noFill/>
          </a:ln>
        </p:spPr>
      </p:pic>
      <p:sp>
        <p:nvSpPr>
          <p:cNvPr id="2584" name="Google Shape;2584;p394"/>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9_Title Only">
  <p:cSld name="9_Title Only">
    <p:spTree>
      <p:nvGrpSpPr>
        <p:cNvPr id="1" name="Shape 2585"/>
        <p:cNvGrpSpPr/>
        <p:nvPr/>
      </p:nvGrpSpPr>
      <p:grpSpPr>
        <a:xfrm>
          <a:off x="0" y="0"/>
          <a:ext cx="0" cy="0"/>
          <a:chOff x="0" y="0"/>
          <a:chExt cx="0" cy="0"/>
        </a:xfrm>
      </p:grpSpPr>
      <p:sp>
        <p:nvSpPr>
          <p:cNvPr id="2586" name="Google Shape;2586;p395"/>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cxnSp>
        <p:nvCxnSpPr>
          <p:cNvPr id="2587" name="Google Shape;2587;p395"/>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pic>
        <p:nvPicPr>
          <p:cNvPr id="2588" name="Google Shape;2588;p395"/>
          <p:cNvPicPr preferRelativeResize="0"/>
          <p:nvPr/>
        </p:nvPicPr>
        <p:blipFill rotWithShape="1">
          <a:blip r:embed="rId2">
            <a:alphaModFix/>
          </a:blip>
          <a:srcRect l="15849" t="12386" r="57903" b="60520"/>
          <a:stretch/>
        </p:blipFill>
        <p:spPr>
          <a:xfrm>
            <a:off x="11342945" y="251930"/>
            <a:ext cx="537906" cy="537906"/>
          </a:xfrm>
          <a:prstGeom prst="rect">
            <a:avLst/>
          </a:prstGeom>
          <a:noFill/>
          <a:ln>
            <a:noFill/>
          </a:ln>
        </p:spPr>
      </p:pic>
      <p:sp>
        <p:nvSpPr>
          <p:cNvPr id="2589" name="Google Shape;2589;p395"/>
          <p:cNvSpPr txBox="1">
            <a:spLocks noGrp="1"/>
          </p:cNvSpPr>
          <p:nvPr>
            <p:ph type="body" idx="1"/>
          </p:nvPr>
        </p:nvSpPr>
        <p:spPr>
          <a:xfrm>
            <a:off x="8167254" y="1825624"/>
            <a:ext cx="4024800" cy="4351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accent1"/>
              </a:buClr>
              <a:buSzPts val="1900"/>
              <a:buFont typeface="Arial"/>
              <a:buNone/>
              <a:defRPr sz="1900" b="1">
                <a:solidFill>
                  <a:schemeClr val="dk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pic>
        <p:nvPicPr>
          <p:cNvPr id="2590" name="Google Shape;2590;p395"/>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2591" name="Google Shape;2591;p395"/>
          <p:cNvSpPr txBox="1">
            <a:spLocks noGrp="1"/>
          </p:cNvSpPr>
          <p:nvPr>
            <p:ph type="body" idx="2"/>
          </p:nvPr>
        </p:nvSpPr>
        <p:spPr>
          <a:xfrm>
            <a:off x="838199" y="1825625"/>
            <a:ext cx="70077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solidFill>
                  <a:schemeClr val="dk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592" name="Google Shape;2592;p395"/>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6_Title Only">
  <p:cSld name="6_Title Only">
    <p:spTree>
      <p:nvGrpSpPr>
        <p:cNvPr id="1" name="Shape 2593"/>
        <p:cNvGrpSpPr/>
        <p:nvPr/>
      </p:nvGrpSpPr>
      <p:grpSpPr>
        <a:xfrm>
          <a:off x="0" y="0"/>
          <a:ext cx="0" cy="0"/>
          <a:chOff x="0" y="0"/>
          <a:chExt cx="0" cy="0"/>
        </a:xfrm>
      </p:grpSpPr>
      <p:sp>
        <p:nvSpPr>
          <p:cNvPr id="2594" name="Google Shape;2594;p396"/>
          <p:cNvSpPr/>
          <p:nvPr/>
        </p:nvSpPr>
        <p:spPr>
          <a:xfrm>
            <a:off x="0" y="0"/>
            <a:ext cx="12192000" cy="6858000"/>
          </a:xfrm>
          <a:prstGeom prst="rect">
            <a:avLst/>
          </a:prstGeom>
          <a:solidFill>
            <a:srgbClr val="FFFFFF"/>
          </a:solidFill>
          <a:ln>
            <a:noFill/>
          </a:ln>
        </p:spPr>
      </p:sp>
      <p:sp>
        <p:nvSpPr>
          <p:cNvPr id="2595" name="Google Shape;2595;p396"/>
          <p:cNvSpPr txBox="1">
            <a:spLocks noGrp="1"/>
          </p:cNvSpPr>
          <p:nvPr>
            <p:ph type="body" idx="1"/>
          </p:nvPr>
        </p:nvSpPr>
        <p:spPr>
          <a:xfrm>
            <a:off x="459988" y="561955"/>
            <a:ext cx="9978900" cy="1824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100"/>
              </a:spcBef>
              <a:spcAft>
                <a:spcPts val="0"/>
              </a:spcAft>
              <a:buClr>
                <a:schemeClr val="accent1"/>
              </a:buClr>
              <a:buSzPts val="5100"/>
              <a:buNone/>
              <a:defRPr sz="5100" b="1">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596" name="Google Shape;2596;p396"/>
          <p:cNvSpPr txBox="1">
            <a:spLocks noGrp="1"/>
          </p:cNvSpPr>
          <p:nvPr>
            <p:ph type="body" idx="2"/>
          </p:nvPr>
        </p:nvSpPr>
        <p:spPr>
          <a:xfrm>
            <a:off x="8714473" y="4572997"/>
            <a:ext cx="3023700" cy="841200"/>
          </a:xfrm>
          <a:prstGeom prst="rect">
            <a:avLst/>
          </a:prstGeom>
          <a:noFill/>
          <a:ln>
            <a:noFill/>
          </a:ln>
        </p:spPr>
        <p:txBody>
          <a:bodyPr spcFirstLastPara="1" wrap="square" lIns="91425" tIns="45700" rIns="91425" bIns="45700" anchor="t" anchorCtr="0">
            <a:noAutofit/>
          </a:bodyPr>
          <a:lstStyle>
            <a:lvl1pPr marL="457200" lvl="0" indent="-228600" algn="r" rtl="0">
              <a:lnSpc>
                <a:spcPct val="90000"/>
              </a:lnSpc>
              <a:spcBef>
                <a:spcPts val="1100"/>
              </a:spcBef>
              <a:spcAft>
                <a:spcPts val="0"/>
              </a:spcAft>
              <a:buClr>
                <a:schemeClr val="accent1"/>
              </a:buClr>
              <a:buSzPts val="2700"/>
              <a:buNone/>
              <a:defRPr sz="2700" b="1">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cxnSp>
        <p:nvCxnSpPr>
          <p:cNvPr id="2597" name="Google Shape;2597;p396"/>
          <p:cNvCxnSpPr/>
          <p:nvPr/>
        </p:nvCxnSpPr>
        <p:spPr>
          <a:xfrm>
            <a:off x="9730690" y="5414102"/>
            <a:ext cx="1899300" cy="0"/>
          </a:xfrm>
          <a:prstGeom prst="straightConnector1">
            <a:avLst/>
          </a:prstGeom>
          <a:noFill/>
          <a:ln w="76200" cap="flat" cmpd="sng">
            <a:solidFill>
              <a:schemeClr val="lt1"/>
            </a:solidFill>
            <a:prstDash val="solid"/>
            <a:miter lim="800000"/>
            <a:headEnd type="none" w="sm" len="sm"/>
            <a:tailEnd type="none" w="sm" len="sm"/>
          </a:ln>
        </p:spPr>
      </p:cxnSp>
      <p:sp>
        <p:nvSpPr>
          <p:cNvPr id="2598" name="Google Shape;2598;p396"/>
          <p:cNvSpPr txBox="1">
            <a:spLocks noGrp="1"/>
          </p:cNvSpPr>
          <p:nvPr>
            <p:ph type="body" idx="3"/>
          </p:nvPr>
        </p:nvSpPr>
        <p:spPr>
          <a:xfrm>
            <a:off x="8714472" y="5574994"/>
            <a:ext cx="3023700" cy="841200"/>
          </a:xfrm>
          <a:prstGeom prst="rect">
            <a:avLst/>
          </a:prstGeom>
          <a:noFill/>
          <a:ln>
            <a:noFill/>
          </a:ln>
        </p:spPr>
        <p:txBody>
          <a:bodyPr spcFirstLastPara="1" wrap="square" lIns="91425" tIns="45700" rIns="91425" bIns="45700" anchor="t" anchorCtr="0">
            <a:noAutofit/>
          </a:bodyPr>
          <a:lstStyle>
            <a:lvl1pPr marL="457200" lvl="0" indent="-228600" algn="r" rtl="0">
              <a:lnSpc>
                <a:spcPct val="90000"/>
              </a:lnSpc>
              <a:spcBef>
                <a:spcPts val="1100"/>
              </a:spcBef>
              <a:spcAft>
                <a:spcPts val="0"/>
              </a:spcAft>
              <a:buClr>
                <a:schemeClr val="accent1"/>
              </a:buClr>
              <a:buSzPts val="1500"/>
              <a:buNone/>
              <a:defRPr sz="1500" b="0">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White Blank">
  <p:cSld name="White Blank">
    <p:spTree>
      <p:nvGrpSpPr>
        <p:cNvPr id="1" name="Shape 2599"/>
        <p:cNvGrpSpPr/>
        <p:nvPr/>
      </p:nvGrpSpPr>
      <p:grpSpPr>
        <a:xfrm>
          <a:off x="0" y="0"/>
          <a:ext cx="0" cy="0"/>
          <a:chOff x="0" y="0"/>
          <a:chExt cx="0" cy="0"/>
        </a:xfrm>
      </p:grpSpPr>
      <p:pic>
        <p:nvPicPr>
          <p:cNvPr id="2600" name="Google Shape;2600;p397"/>
          <p:cNvPicPr preferRelativeResize="0"/>
          <p:nvPr/>
        </p:nvPicPr>
        <p:blipFill rotWithShape="1">
          <a:blip r:embed="rId2">
            <a:alphaModFix/>
          </a:blip>
          <a:srcRect/>
          <a:stretch/>
        </p:blipFill>
        <p:spPr>
          <a:xfrm>
            <a:off x="9575026" y="50291"/>
            <a:ext cx="2223284" cy="1179227"/>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90" name="Author and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191" name="Presentation Title"/>
          <p:cNvSpPr txBox="1">
            <a:spLocks noGrp="1"/>
          </p:cNvSpPr>
          <p:nvPr>
            <p:ph type="title" hasCustomPrompt="1"/>
          </p:nvPr>
        </p:nvSpPr>
        <p:spPr>
          <a:xfrm>
            <a:off x="603248" y="1287495"/>
            <a:ext cx="10985502" cy="2324101"/>
          </a:xfrm>
          <a:prstGeom prst="rect">
            <a:avLst/>
          </a:prstGeom>
        </p:spPr>
        <p:txBody>
          <a:bodyPr anchor="b"/>
          <a:lstStyle>
            <a:lvl1pPr>
              <a:defRPr sz="5800" spc="-116"/>
            </a:lvl1pPr>
          </a:lstStyle>
          <a:p>
            <a:r>
              <a:t>Presentation Title</a:t>
            </a:r>
          </a:p>
        </p:txBody>
      </p:sp>
      <p:sp>
        <p:nvSpPr>
          <p:cNvPr id="192" name="Body Level One…"/>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1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26764039"/>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3_Title Slide - UK logo, pattern" type="title">
  <p:cSld name="TITLE">
    <p:bg>
      <p:bgPr>
        <a:solidFill>
          <a:schemeClr val="lt1"/>
        </a:solidFill>
        <a:effectLst/>
      </p:bgPr>
    </p:bg>
    <p:spTree>
      <p:nvGrpSpPr>
        <p:cNvPr id="1" name="Shape 2928"/>
        <p:cNvGrpSpPr/>
        <p:nvPr/>
      </p:nvGrpSpPr>
      <p:grpSpPr>
        <a:xfrm>
          <a:off x="0" y="0"/>
          <a:ext cx="0" cy="0"/>
          <a:chOff x="0" y="0"/>
          <a:chExt cx="0" cy="0"/>
        </a:xfrm>
      </p:grpSpPr>
      <p:pic>
        <p:nvPicPr>
          <p:cNvPr id="2929" name="Google Shape;2929;p44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930" name="Google Shape;2930;p449"/>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2931" name="Google Shape;2931;p449"/>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2932" name="Google Shape;2932;p449"/>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8_Section Header">
  <p:cSld name="8_Section Header">
    <p:spTree>
      <p:nvGrpSpPr>
        <p:cNvPr id="1" name="Shape 2939"/>
        <p:cNvGrpSpPr/>
        <p:nvPr/>
      </p:nvGrpSpPr>
      <p:grpSpPr>
        <a:xfrm>
          <a:off x="0" y="0"/>
          <a:ext cx="0" cy="0"/>
          <a:chOff x="0" y="0"/>
          <a:chExt cx="0" cy="0"/>
        </a:xfrm>
      </p:grpSpPr>
      <p:pic>
        <p:nvPicPr>
          <p:cNvPr id="2940" name="Google Shape;2940;p451"/>
          <p:cNvPicPr preferRelativeResize="0"/>
          <p:nvPr/>
        </p:nvPicPr>
        <p:blipFill rotWithShape="1">
          <a:blip r:embed="rId2">
            <a:alphaModFix/>
          </a:blip>
          <a:srcRect/>
          <a:stretch/>
        </p:blipFill>
        <p:spPr>
          <a:xfrm>
            <a:off x="11415009" y="254000"/>
            <a:ext cx="449966" cy="528347"/>
          </a:xfrm>
          <a:prstGeom prst="rect">
            <a:avLst/>
          </a:prstGeom>
          <a:noFill/>
          <a:ln>
            <a:noFill/>
          </a:ln>
        </p:spPr>
      </p:pic>
      <p:cxnSp>
        <p:nvCxnSpPr>
          <p:cNvPr id="2941" name="Google Shape;2941;p451"/>
          <p:cNvCxnSpPr/>
          <p:nvPr/>
        </p:nvCxnSpPr>
        <p:spPr>
          <a:xfrm>
            <a:off x="519786" y="1324231"/>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2942" name="Google Shape;2942;p451"/>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3" name="Google Shape;2943;p451"/>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944" name="Google Shape;2944;p451"/>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2945"/>
        <p:cNvGrpSpPr/>
        <p:nvPr/>
      </p:nvGrpSpPr>
      <p:grpSpPr>
        <a:xfrm>
          <a:off x="0" y="0"/>
          <a:ext cx="0" cy="0"/>
          <a:chOff x="0" y="0"/>
          <a:chExt cx="0" cy="0"/>
        </a:xfrm>
      </p:grpSpPr>
      <p:pic>
        <p:nvPicPr>
          <p:cNvPr id="2946" name="Google Shape;2946;p452"/>
          <p:cNvPicPr preferRelativeResize="0"/>
          <p:nvPr/>
        </p:nvPicPr>
        <p:blipFill rotWithShape="1">
          <a:blip r:embed="rId2">
            <a:alphaModFix/>
          </a:blip>
          <a:srcRect/>
          <a:stretch/>
        </p:blipFill>
        <p:spPr>
          <a:xfrm>
            <a:off x="6387841" y="3377385"/>
            <a:ext cx="5738740" cy="3480615"/>
          </a:xfrm>
          <a:prstGeom prst="rect">
            <a:avLst/>
          </a:prstGeom>
          <a:noFill/>
          <a:ln>
            <a:noFill/>
          </a:ln>
        </p:spPr>
      </p:pic>
      <p:pic>
        <p:nvPicPr>
          <p:cNvPr id="2947" name="Google Shape;2947;p452"/>
          <p:cNvPicPr preferRelativeResize="0"/>
          <p:nvPr/>
        </p:nvPicPr>
        <p:blipFill rotWithShape="1">
          <a:blip r:embed="rId3">
            <a:alphaModFix/>
          </a:blip>
          <a:srcRect/>
          <a:stretch/>
        </p:blipFill>
        <p:spPr>
          <a:xfrm>
            <a:off x="11415009" y="254000"/>
            <a:ext cx="449966" cy="528347"/>
          </a:xfrm>
          <a:prstGeom prst="rect">
            <a:avLst/>
          </a:prstGeom>
          <a:noFill/>
          <a:ln>
            <a:noFill/>
          </a:ln>
        </p:spPr>
      </p:pic>
      <p:cxnSp>
        <p:nvCxnSpPr>
          <p:cNvPr id="2948" name="Google Shape;2948;p452"/>
          <p:cNvCxnSpPr/>
          <p:nvPr/>
        </p:nvCxnSpPr>
        <p:spPr>
          <a:xfrm>
            <a:off x="519786" y="1324231"/>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2949" name="Google Shape;2949;p452"/>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0" name="Google Shape;2950;p452"/>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951" name="Google Shape;2951;p452"/>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Stand alone quote slide" type="secHead">
  <p:cSld name="SECTION_HEADER">
    <p:bg>
      <p:bgPr>
        <a:solidFill>
          <a:srgbClr val="4D4F53"/>
        </a:solidFill>
        <a:effectLst/>
      </p:bgPr>
    </p:bg>
    <p:spTree>
      <p:nvGrpSpPr>
        <p:cNvPr id="1" name="Shape 2952"/>
        <p:cNvGrpSpPr/>
        <p:nvPr/>
      </p:nvGrpSpPr>
      <p:grpSpPr>
        <a:xfrm>
          <a:off x="0" y="0"/>
          <a:ext cx="0" cy="0"/>
          <a:chOff x="0" y="0"/>
          <a:chExt cx="0" cy="0"/>
        </a:xfrm>
      </p:grpSpPr>
      <p:sp>
        <p:nvSpPr>
          <p:cNvPr id="2953" name="Google Shape;2953;p453"/>
          <p:cNvSpPr txBox="1">
            <a:spLocks noGrp="1"/>
          </p:cNvSpPr>
          <p:nvPr>
            <p:ph type="title"/>
          </p:nvPr>
        </p:nvSpPr>
        <p:spPr>
          <a:xfrm>
            <a:off x="415600" y="2867800"/>
            <a:ext cx="11360700" cy="1122300"/>
          </a:xfrm>
          <a:prstGeom prst="rect">
            <a:avLst/>
          </a:prstGeom>
          <a:noFill/>
          <a:ln>
            <a:noFill/>
          </a:ln>
        </p:spPr>
        <p:txBody>
          <a:bodyPr spcFirstLastPara="1" wrap="square" lIns="91425" tIns="91425" rIns="91425" bIns="91425" anchor="ctr" anchorCtr="0">
            <a:noAutofit/>
          </a:bodyPr>
          <a:lstStyle>
            <a:lvl1pPr lvl="0" algn="ctr" rtl="0">
              <a:lnSpc>
                <a:spcPct val="90000"/>
              </a:lnSpc>
              <a:spcBef>
                <a:spcPts val="0"/>
              </a:spcBef>
              <a:spcAft>
                <a:spcPts val="0"/>
              </a:spcAft>
              <a:buClr>
                <a:srgbClr val="FFFFFF"/>
              </a:buClr>
              <a:buSzPts val="3600"/>
              <a:buFont typeface="Arial"/>
              <a:buNone/>
              <a:defRPr sz="4800" i="1">
                <a:solidFill>
                  <a:srgbClr val="FFFFFF"/>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954" name="Google Shape;2954;p453"/>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Autofit/>
          </a:bodyPr>
          <a:lstStyle>
            <a:lvl1pPr marL="0" marR="0" lvl="0" indent="0" algn="r" rtl="0">
              <a:buClr>
                <a:schemeClr val="dk1"/>
              </a:buClr>
              <a:buSzPts val="1800"/>
              <a:buFont typeface="Arial"/>
              <a:buNone/>
              <a:defRPr sz="1800">
                <a:solidFill>
                  <a:schemeClr val="dk1"/>
                </a:solidFill>
                <a:latin typeface="Arial"/>
                <a:ea typeface="Arial"/>
                <a:cs typeface="Arial"/>
                <a:sym typeface="Arial"/>
              </a:defRPr>
            </a:lvl1pPr>
            <a:lvl2pPr marL="0" marR="0" lvl="1" indent="0" algn="r" rtl="0">
              <a:buClr>
                <a:schemeClr val="dk1"/>
              </a:buClr>
              <a:buSzPts val="1800"/>
              <a:buFont typeface="Arial"/>
              <a:buNone/>
              <a:defRPr sz="1800">
                <a:solidFill>
                  <a:schemeClr val="dk1"/>
                </a:solidFill>
                <a:latin typeface="Arial"/>
                <a:ea typeface="Arial"/>
                <a:cs typeface="Arial"/>
                <a:sym typeface="Arial"/>
              </a:defRPr>
            </a:lvl2pPr>
            <a:lvl3pPr marL="0" marR="0" lvl="2" indent="0" algn="r" rtl="0">
              <a:buClr>
                <a:schemeClr val="dk1"/>
              </a:buClr>
              <a:buSzPts val="1800"/>
              <a:buFont typeface="Arial"/>
              <a:buNone/>
              <a:defRPr sz="1800">
                <a:solidFill>
                  <a:schemeClr val="dk1"/>
                </a:solidFill>
                <a:latin typeface="Arial"/>
                <a:ea typeface="Arial"/>
                <a:cs typeface="Arial"/>
                <a:sym typeface="Arial"/>
              </a:defRPr>
            </a:lvl3pPr>
            <a:lvl4pPr marL="0" marR="0" lvl="3" indent="0" algn="r" rtl="0">
              <a:buClr>
                <a:schemeClr val="dk1"/>
              </a:buClr>
              <a:buSzPts val="1800"/>
              <a:buFont typeface="Arial"/>
              <a:buNone/>
              <a:defRPr sz="1800">
                <a:solidFill>
                  <a:schemeClr val="dk1"/>
                </a:solidFill>
                <a:latin typeface="Arial"/>
                <a:ea typeface="Arial"/>
                <a:cs typeface="Arial"/>
                <a:sym typeface="Arial"/>
              </a:defRPr>
            </a:lvl4pPr>
            <a:lvl5pPr marL="0" marR="0" lvl="4" indent="0" algn="r" rtl="0">
              <a:buClr>
                <a:schemeClr val="dk1"/>
              </a:buClr>
              <a:buSzPts val="1800"/>
              <a:buFont typeface="Arial"/>
              <a:buNone/>
              <a:defRPr sz="1800">
                <a:solidFill>
                  <a:schemeClr val="dk1"/>
                </a:solidFill>
                <a:latin typeface="Arial"/>
                <a:ea typeface="Arial"/>
                <a:cs typeface="Arial"/>
                <a:sym typeface="Arial"/>
              </a:defRPr>
            </a:lvl5pPr>
            <a:lvl6pPr marL="0" marR="0" lvl="5" indent="0" algn="r" rtl="0">
              <a:buClr>
                <a:schemeClr val="dk1"/>
              </a:buClr>
              <a:buSzPts val="1800"/>
              <a:buFont typeface="Arial"/>
              <a:buNone/>
              <a:defRPr sz="1800">
                <a:solidFill>
                  <a:schemeClr val="dk1"/>
                </a:solidFill>
                <a:latin typeface="Arial"/>
                <a:ea typeface="Arial"/>
                <a:cs typeface="Arial"/>
                <a:sym typeface="Arial"/>
              </a:defRPr>
            </a:lvl6pPr>
            <a:lvl7pPr marL="0" marR="0" lvl="6" indent="0" algn="r" rtl="0">
              <a:buClr>
                <a:schemeClr val="dk1"/>
              </a:buClr>
              <a:buSzPts val="1800"/>
              <a:buFont typeface="Arial"/>
              <a:buNone/>
              <a:defRPr sz="1800">
                <a:solidFill>
                  <a:schemeClr val="dk1"/>
                </a:solidFill>
                <a:latin typeface="Arial"/>
                <a:ea typeface="Arial"/>
                <a:cs typeface="Arial"/>
                <a:sym typeface="Arial"/>
              </a:defRPr>
            </a:lvl7pPr>
            <a:lvl8pPr marL="0" marR="0" lvl="7" indent="0" algn="r" rtl="0">
              <a:buClr>
                <a:schemeClr val="dk1"/>
              </a:buClr>
              <a:buSzPts val="1800"/>
              <a:buFont typeface="Arial"/>
              <a:buNone/>
              <a:defRPr sz="1800">
                <a:solidFill>
                  <a:schemeClr val="dk1"/>
                </a:solidFill>
                <a:latin typeface="Arial"/>
                <a:ea typeface="Arial"/>
                <a:cs typeface="Arial"/>
                <a:sym typeface="Arial"/>
              </a:defRPr>
            </a:lvl8pPr>
            <a:lvl9pPr marL="0" marR="0" lvl="8" indent="0" algn="r" rtl="0">
              <a:buClr>
                <a:schemeClr val="dk1"/>
              </a:buClr>
              <a:buSzPts val="1800"/>
              <a:buFont typeface="Arial"/>
              <a:buNone/>
              <a:defRPr sz="1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2955" name="Google Shape;2955;p453"/>
          <p:cNvPicPr preferRelativeResize="0"/>
          <p:nvPr/>
        </p:nvPicPr>
        <p:blipFill rotWithShape="1">
          <a:blip r:embed="rId2">
            <a:alphaModFix/>
          </a:blip>
          <a:srcRect/>
          <a:stretch/>
        </p:blipFill>
        <p:spPr>
          <a:xfrm>
            <a:off x="11321118" y="147300"/>
            <a:ext cx="682567" cy="674733"/>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ustom Layout 2">
  <p:cSld name="CUSTOM_7">
    <p:spTree>
      <p:nvGrpSpPr>
        <p:cNvPr id="1" name="Shape 1475"/>
        <p:cNvGrpSpPr/>
        <p:nvPr/>
      </p:nvGrpSpPr>
      <p:grpSpPr>
        <a:xfrm>
          <a:off x="0" y="0"/>
          <a:ext cx="0" cy="0"/>
          <a:chOff x="0" y="0"/>
          <a:chExt cx="0" cy="0"/>
        </a:xfrm>
      </p:grpSpPr>
      <p:sp>
        <p:nvSpPr>
          <p:cNvPr id="1476" name="Google Shape;1476;p227"/>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1 column no hexagon">
  <p:cSld name="1 column no hexagon">
    <p:spTree>
      <p:nvGrpSpPr>
        <p:cNvPr id="1" name="Shape 2956"/>
        <p:cNvGrpSpPr/>
        <p:nvPr/>
      </p:nvGrpSpPr>
      <p:grpSpPr>
        <a:xfrm>
          <a:off x="0" y="0"/>
          <a:ext cx="0" cy="0"/>
          <a:chOff x="0" y="0"/>
          <a:chExt cx="0" cy="0"/>
        </a:xfrm>
      </p:grpSpPr>
      <p:sp>
        <p:nvSpPr>
          <p:cNvPr id="2957" name="Google Shape;2957;p454"/>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0"/>
              </a:spcBef>
              <a:spcAft>
                <a:spcPts val="0"/>
              </a:spcAft>
              <a:buClr>
                <a:schemeClr val="dk1"/>
              </a:buClr>
              <a:buSzPts val="3500"/>
              <a:buFont typeface="Arial"/>
              <a:buNone/>
              <a:defRPr b="1"/>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pic>
        <p:nvPicPr>
          <p:cNvPr id="2958" name="Google Shape;2958;p454"/>
          <p:cNvPicPr preferRelativeResize="0"/>
          <p:nvPr/>
        </p:nvPicPr>
        <p:blipFill rotWithShape="1">
          <a:blip r:embed="rId2">
            <a:alphaModFix/>
          </a:blip>
          <a:srcRect/>
          <a:stretch/>
        </p:blipFill>
        <p:spPr>
          <a:xfrm>
            <a:off x="11329401" y="183133"/>
            <a:ext cx="673231" cy="763600"/>
          </a:xfrm>
          <a:prstGeom prst="rect">
            <a:avLst/>
          </a:prstGeom>
          <a:noFill/>
          <a:ln>
            <a:noFill/>
          </a:ln>
        </p:spPr>
      </p:pic>
      <p:cxnSp>
        <p:nvCxnSpPr>
          <p:cNvPr id="2959" name="Google Shape;2959;p454"/>
          <p:cNvCxnSpPr/>
          <p:nvPr/>
        </p:nvCxnSpPr>
        <p:spPr>
          <a:xfrm>
            <a:off x="620633" y="1472733"/>
            <a:ext cx="2440500" cy="0"/>
          </a:xfrm>
          <a:prstGeom prst="straightConnector1">
            <a:avLst/>
          </a:prstGeom>
          <a:noFill/>
          <a:ln w="76200" cap="flat" cmpd="sng">
            <a:solidFill>
              <a:srgbClr val="0098DB"/>
            </a:solidFill>
            <a:prstDash val="solid"/>
            <a:round/>
            <a:headEnd type="none" w="sm" len="sm"/>
            <a:tailEnd type="none" w="sm" len="sm"/>
          </a:ln>
        </p:spPr>
      </p:cxnSp>
      <p:sp>
        <p:nvSpPr>
          <p:cNvPr id="2960" name="Google Shape;2960;p454"/>
          <p:cNvSpPr txBox="1">
            <a:spLocks noGrp="1"/>
          </p:cNvSpPr>
          <p:nvPr>
            <p:ph type="body" idx="1"/>
          </p:nvPr>
        </p:nvSpPr>
        <p:spPr>
          <a:xfrm>
            <a:off x="415600" y="1536633"/>
            <a:ext cx="11360700" cy="4555200"/>
          </a:xfrm>
          <a:prstGeom prst="rect">
            <a:avLst/>
          </a:prstGeom>
          <a:noFill/>
          <a:ln>
            <a:noFill/>
          </a:ln>
        </p:spPr>
        <p:txBody>
          <a:bodyPr spcFirstLastPara="1" wrap="square" lIns="91425" tIns="91425" rIns="91425" bIns="91425" anchor="t" anchorCtr="0">
            <a:noAutofit/>
          </a:bodyPr>
          <a:lstStyle>
            <a:lvl1pPr marL="457200" lvl="0" indent="-342900" algn="l" rtl="0">
              <a:lnSpc>
                <a:spcPct val="90000"/>
              </a:lnSpc>
              <a:spcBef>
                <a:spcPts val="0"/>
              </a:spcBef>
              <a:spcAft>
                <a:spcPts val="0"/>
              </a:spcAft>
              <a:buClr>
                <a:schemeClr val="dk1"/>
              </a:buClr>
              <a:buSzPts val="1800"/>
              <a:buChar char="●"/>
              <a:defRPr/>
            </a:lvl1pPr>
            <a:lvl2pPr marL="914400" lvl="1" indent="-317500" algn="l" rtl="0">
              <a:lnSpc>
                <a:spcPct val="90000"/>
              </a:lnSpc>
              <a:spcBef>
                <a:spcPts val="2133"/>
              </a:spcBef>
              <a:spcAft>
                <a:spcPts val="0"/>
              </a:spcAft>
              <a:buClr>
                <a:schemeClr val="dk1"/>
              </a:buClr>
              <a:buSzPts val="1400"/>
              <a:buChar char="○"/>
              <a:defRPr/>
            </a:lvl2pPr>
            <a:lvl3pPr marL="1371600" lvl="2" indent="-317500" algn="l" rtl="0">
              <a:lnSpc>
                <a:spcPct val="90000"/>
              </a:lnSpc>
              <a:spcBef>
                <a:spcPts val="2133"/>
              </a:spcBef>
              <a:spcAft>
                <a:spcPts val="0"/>
              </a:spcAft>
              <a:buClr>
                <a:schemeClr val="dk1"/>
              </a:buClr>
              <a:buSzPts val="1400"/>
              <a:buChar char="■"/>
              <a:defRPr/>
            </a:lvl3pPr>
            <a:lvl4pPr marL="1828800" lvl="3" indent="-317500" algn="l" rtl="0">
              <a:lnSpc>
                <a:spcPct val="90000"/>
              </a:lnSpc>
              <a:spcBef>
                <a:spcPts val="2133"/>
              </a:spcBef>
              <a:spcAft>
                <a:spcPts val="0"/>
              </a:spcAft>
              <a:buClr>
                <a:schemeClr val="dk1"/>
              </a:buClr>
              <a:buSzPts val="1400"/>
              <a:buChar char="●"/>
              <a:defRPr/>
            </a:lvl4pPr>
            <a:lvl5pPr marL="2286000" lvl="4" indent="-317500" algn="l" rtl="0">
              <a:lnSpc>
                <a:spcPct val="90000"/>
              </a:lnSpc>
              <a:spcBef>
                <a:spcPts val="2133"/>
              </a:spcBef>
              <a:spcAft>
                <a:spcPts val="0"/>
              </a:spcAft>
              <a:buClr>
                <a:schemeClr val="dk1"/>
              </a:buClr>
              <a:buSzPts val="1400"/>
              <a:buChar char="○"/>
              <a:defRPr/>
            </a:lvl5pPr>
            <a:lvl6pPr marL="2743200" lvl="5" indent="-317500" algn="l" rtl="0">
              <a:lnSpc>
                <a:spcPct val="90000"/>
              </a:lnSpc>
              <a:spcBef>
                <a:spcPts val="2133"/>
              </a:spcBef>
              <a:spcAft>
                <a:spcPts val="0"/>
              </a:spcAft>
              <a:buClr>
                <a:schemeClr val="dk1"/>
              </a:buClr>
              <a:buSzPts val="1400"/>
              <a:buChar char="■"/>
              <a:defRPr/>
            </a:lvl6pPr>
            <a:lvl7pPr marL="3200400" lvl="6" indent="-317500" algn="l" rtl="0">
              <a:lnSpc>
                <a:spcPct val="90000"/>
              </a:lnSpc>
              <a:spcBef>
                <a:spcPts val="2133"/>
              </a:spcBef>
              <a:spcAft>
                <a:spcPts val="0"/>
              </a:spcAft>
              <a:buClr>
                <a:schemeClr val="dk1"/>
              </a:buClr>
              <a:buSzPts val="1400"/>
              <a:buChar char="●"/>
              <a:defRPr/>
            </a:lvl7pPr>
            <a:lvl8pPr marL="3657600" lvl="7" indent="-317500" algn="l" rtl="0">
              <a:lnSpc>
                <a:spcPct val="90000"/>
              </a:lnSpc>
              <a:spcBef>
                <a:spcPts val="2133"/>
              </a:spcBef>
              <a:spcAft>
                <a:spcPts val="0"/>
              </a:spcAft>
              <a:buClr>
                <a:schemeClr val="dk1"/>
              </a:buClr>
              <a:buSzPts val="1400"/>
              <a:buChar char="○"/>
              <a:defRPr/>
            </a:lvl8pPr>
            <a:lvl9pPr marL="4114800" lvl="8" indent="-317500" algn="l" rtl="0">
              <a:lnSpc>
                <a:spcPct val="90000"/>
              </a:lnSpc>
              <a:spcBef>
                <a:spcPts val="2133"/>
              </a:spcBef>
              <a:spcAft>
                <a:spcPts val="2133"/>
              </a:spcAft>
              <a:buClr>
                <a:schemeClr val="dk1"/>
              </a:buClr>
              <a:buSzPts val="1400"/>
              <a:buChar char="■"/>
              <a:defRPr/>
            </a:lvl9pPr>
          </a:lstStyle>
          <a:p>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961"/>
        <p:cNvGrpSpPr/>
        <p:nvPr/>
      </p:nvGrpSpPr>
      <p:grpSpPr>
        <a:xfrm>
          <a:off x="0" y="0"/>
          <a:ext cx="0" cy="0"/>
          <a:chOff x="0" y="0"/>
          <a:chExt cx="0" cy="0"/>
        </a:xfrm>
      </p:grpSpPr>
      <p:pic>
        <p:nvPicPr>
          <p:cNvPr id="2962" name="Google Shape;2962;p455"/>
          <p:cNvPicPr preferRelativeResize="0"/>
          <p:nvPr/>
        </p:nvPicPr>
        <p:blipFill rotWithShape="1">
          <a:blip r:embed="rId2">
            <a:alphaModFix/>
          </a:blip>
          <a:srcRect/>
          <a:stretch/>
        </p:blipFill>
        <p:spPr>
          <a:xfrm>
            <a:off x="6416046" y="3384964"/>
            <a:ext cx="5738740" cy="3480615"/>
          </a:xfrm>
          <a:prstGeom prst="rect">
            <a:avLst/>
          </a:prstGeom>
          <a:noFill/>
          <a:ln>
            <a:noFill/>
          </a:ln>
        </p:spPr>
      </p:pic>
      <p:cxnSp>
        <p:nvCxnSpPr>
          <p:cNvPr id="2963" name="Google Shape;2963;p455"/>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2964" name="Google Shape;2964;p455"/>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2965" name="Google Shape;2965;p455"/>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2966" name="Google Shape;2966;p455"/>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967" name="Google Shape;2967;p455"/>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68"/>
        <p:cNvGrpSpPr/>
        <p:nvPr/>
      </p:nvGrpSpPr>
      <p:grpSpPr>
        <a:xfrm>
          <a:off x="0" y="0"/>
          <a:ext cx="0" cy="0"/>
          <a:chOff x="0" y="0"/>
          <a:chExt cx="0" cy="0"/>
        </a:xfrm>
      </p:grpSpPr>
      <p:sp>
        <p:nvSpPr>
          <p:cNvPr id="2969" name="Google Shape;2969;p456"/>
          <p:cNvSpPr txBox="1">
            <a:spLocks noGrp="1"/>
          </p:cNvSpPr>
          <p:nvPr>
            <p:ph type="dt" idx="10"/>
          </p:nvPr>
        </p:nvSpPr>
        <p:spPr>
          <a:xfrm>
            <a:off x="609600" y="6245225"/>
            <a:ext cx="2844900" cy="476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970" name="Google Shape;2970;p456"/>
          <p:cNvSpPr txBox="1">
            <a:spLocks noGrp="1"/>
          </p:cNvSpPr>
          <p:nvPr>
            <p:ph type="ftr" idx="11"/>
          </p:nvPr>
        </p:nvSpPr>
        <p:spPr>
          <a:xfrm>
            <a:off x="4233333" y="6350000"/>
            <a:ext cx="3386700" cy="2541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971" name="Google Shape;2971;p456"/>
          <p:cNvSpPr txBox="1">
            <a:spLocks noGrp="1"/>
          </p:cNvSpPr>
          <p:nvPr>
            <p:ph type="sldNum" idx="12"/>
          </p:nvPr>
        </p:nvSpPr>
        <p:spPr>
          <a:xfrm>
            <a:off x="8737600" y="6245225"/>
            <a:ext cx="2844900" cy="476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Arial"/>
                <a:ea typeface="Arial"/>
                <a:cs typeface="Arial"/>
                <a:sym typeface="Arial"/>
              </a:defRPr>
            </a:lvl1pPr>
            <a:lvl2pPr marL="0" marR="0" lvl="1" indent="0" algn="l" rtl="0">
              <a:spcBef>
                <a:spcPts val="0"/>
              </a:spcBef>
              <a:buNone/>
              <a:defRPr sz="1800">
                <a:solidFill>
                  <a:srgbClr val="000000"/>
                </a:solidFill>
                <a:latin typeface="Arial"/>
                <a:ea typeface="Arial"/>
                <a:cs typeface="Arial"/>
                <a:sym typeface="Arial"/>
              </a:defRPr>
            </a:lvl2pPr>
            <a:lvl3pPr marL="0" marR="0" lvl="2" indent="0" algn="l" rtl="0">
              <a:spcBef>
                <a:spcPts val="0"/>
              </a:spcBef>
              <a:buNone/>
              <a:defRPr sz="1800">
                <a:solidFill>
                  <a:srgbClr val="000000"/>
                </a:solidFill>
                <a:latin typeface="Arial"/>
                <a:ea typeface="Arial"/>
                <a:cs typeface="Arial"/>
                <a:sym typeface="Arial"/>
              </a:defRPr>
            </a:lvl3pPr>
            <a:lvl4pPr marL="0" marR="0" lvl="3" indent="0" algn="l" rtl="0">
              <a:spcBef>
                <a:spcPts val="0"/>
              </a:spcBef>
              <a:buNone/>
              <a:defRPr sz="1800">
                <a:solidFill>
                  <a:srgbClr val="000000"/>
                </a:solidFill>
                <a:latin typeface="Arial"/>
                <a:ea typeface="Arial"/>
                <a:cs typeface="Arial"/>
                <a:sym typeface="Arial"/>
              </a:defRPr>
            </a:lvl4pPr>
            <a:lvl5pPr marL="0" marR="0" lvl="4" indent="0" algn="l" rtl="0">
              <a:spcBef>
                <a:spcPts val="0"/>
              </a:spcBef>
              <a:buNone/>
              <a:defRPr sz="1800">
                <a:solidFill>
                  <a:srgbClr val="000000"/>
                </a:solidFill>
                <a:latin typeface="Arial"/>
                <a:ea typeface="Arial"/>
                <a:cs typeface="Arial"/>
                <a:sym typeface="Arial"/>
              </a:defRPr>
            </a:lvl5pPr>
            <a:lvl6pPr marL="0" marR="0" lvl="5" indent="0" algn="l" rtl="0">
              <a:spcBef>
                <a:spcPts val="0"/>
              </a:spcBef>
              <a:buNone/>
              <a:defRPr sz="1800">
                <a:solidFill>
                  <a:srgbClr val="000000"/>
                </a:solidFill>
                <a:latin typeface="Arial"/>
                <a:ea typeface="Arial"/>
                <a:cs typeface="Arial"/>
                <a:sym typeface="Arial"/>
              </a:defRPr>
            </a:lvl6pPr>
            <a:lvl7pPr marL="0" marR="0" lvl="6" indent="0" algn="l" rtl="0">
              <a:spcBef>
                <a:spcPts val="0"/>
              </a:spcBef>
              <a:buNone/>
              <a:defRPr sz="1800">
                <a:solidFill>
                  <a:srgbClr val="000000"/>
                </a:solidFill>
                <a:latin typeface="Arial"/>
                <a:ea typeface="Arial"/>
                <a:cs typeface="Arial"/>
                <a:sym typeface="Arial"/>
              </a:defRPr>
            </a:lvl7pPr>
            <a:lvl8pPr marL="0" marR="0" lvl="7" indent="0" algn="l" rtl="0">
              <a:spcBef>
                <a:spcPts val="0"/>
              </a:spcBef>
              <a:buNone/>
              <a:defRPr sz="1800">
                <a:solidFill>
                  <a:srgbClr val="000000"/>
                </a:solidFill>
                <a:latin typeface="Arial"/>
                <a:ea typeface="Arial"/>
                <a:cs typeface="Arial"/>
                <a:sym typeface="Arial"/>
              </a:defRPr>
            </a:lvl8pPr>
            <a:lvl9pPr marL="0" marR="0" lvl="8" indent="0" algn="l" rtl="0">
              <a:spcBef>
                <a:spcPts val="0"/>
              </a:spcBef>
              <a:buNone/>
              <a:defRPr sz="18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972"/>
        <p:cNvGrpSpPr/>
        <p:nvPr/>
      </p:nvGrpSpPr>
      <p:grpSpPr>
        <a:xfrm>
          <a:off x="0" y="0"/>
          <a:ext cx="0" cy="0"/>
          <a:chOff x="0" y="0"/>
          <a:chExt cx="0" cy="0"/>
        </a:xfrm>
      </p:grpSpPr>
      <p:pic>
        <p:nvPicPr>
          <p:cNvPr id="2973" name="Google Shape;2973;p457"/>
          <p:cNvPicPr preferRelativeResize="0"/>
          <p:nvPr/>
        </p:nvPicPr>
        <p:blipFill rotWithShape="1">
          <a:blip r:embed="rId2">
            <a:alphaModFix/>
          </a:blip>
          <a:srcRect/>
          <a:stretch/>
        </p:blipFill>
        <p:spPr>
          <a:xfrm>
            <a:off x="11415009" y="254000"/>
            <a:ext cx="449966" cy="528347"/>
          </a:xfrm>
          <a:prstGeom prst="rect">
            <a:avLst/>
          </a:prstGeom>
          <a:noFill/>
          <a:ln>
            <a:noFill/>
          </a:ln>
        </p:spPr>
      </p:pic>
      <p:cxnSp>
        <p:nvCxnSpPr>
          <p:cNvPr id="2974" name="Google Shape;2974;p457"/>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2975" name="Google Shape;2975;p457"/>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76" name="Google Shape;2976;p457"/>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977" name="Google Shape;2977;p457"/>
          <p:cNvSpPr txBox="1">
            <a:spLocks noGrp="1"/>
          </p:cNvSpPr>
          <p:nvPr>
            <p:ph type="body" idx="2"/>
          </p:nvPr>
        </p:nvSpPr>
        <p:spPr>
          <a:xfrm>
            <a:off x="6270865"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978" name="Google Shape;2978;p457"/>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2979"/>
        <p:cNvGrpSpPr/>
        <p:nvPr/>
      </p:nvGrpSpPr>
      <p:grpSpPr>
        <a:xfrm>
          <a:off x="0" y="0"/>
          <a:ext cx="0" cy="0"/>
          <a:chOff x="0" y="0"/>
          <a:chExt cx="0" cy="0"/>
        </a:xfrm>
      </p:grpSpPr>
      <p:sp>
        <p:nvSpPr>
          <p:cNvPr id="2980" name="Google Shape;2980;p458"/>
          <p:cNvSpPr/>
          <p:nvPr/>
        </p:nvSpPr>
        <p:spPr>
          <a:xfrm>
            <a:off x="110693" y="98481"/>
            <a:ext cx="11973900" cy="6650700"/>
          </a:xfrm>
          <a:prstGeom prst="rect">
            <a:avLst/>
          </a:prstGeom>
          <a:noFill/>
          <a:ln w="228600" cap="flat" cmpd="sng">
            <a:solidFill>
              <a:srgbClr val="D7DFE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pic>
        <p:nvPicPr>
          <p:cNvPr id="2981" name="Google Shape;2981;p458"/>
          <p:cNvPicPr preferRelativeResize="0"/>
          <p:nvPr/>
        </p:nvPicPr>
        <p:blipFill rotWithShape="1">
          <a:blip r:embed="rId2">
            <a:alphaModFix/>
          </a:blip>
          <a:srcRect/>
          <a:stretch/>
        </p:blipFill>
        <p:spPr>
          <a:xfrm>
            <a:off x="11230221" y="395877"/>
            <a:ext cx="518491" cy="496332"/>
          </a:xfrm>
          <a:prstGeom prst="rect">
            <a:avLst/>
          </a:prstGeom>
          <a:noFill/>
          <a:ln>
            <a:noFill/>
          </a:ln>
        </p:spPr>
      </p:pic>
      <p:sp>
        <p:nvSpPr>
          <p:cNvPr id="2982" name="Google Shape;2982;p458"/>
          <p:cNvSpPr/>
          <p:nvPr/>
        </p:nvSpPr>
        <p:spPr>
          <a:xfrm>
            <a:off x="10348177" y="6328723"/>
            <a:ext cx="1271400" cy="207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750" b="0" i="0">
                <a:solidFill>
                  <a:srgbClr val="7F7F7F"/>
                </a:solidFill>
                <a:latin typeface="Arial"/>
                <a:ea typeface="Arial"/>
                <a:cs typeface="Arial"/>
                <a:sym typeface="Arial"/>
              </a:rPr>
              <a:t>© Behavioural Insights ltd</a:t>
            </a:r>
            <a:endParaRPr/>
          </a:p>
        </p:txBody>
      </p:sp>
      <p:sp>
        <p:nvSpPr>
          <p:cNvPr id="2983" name="Google Shape;2983;p458"/>
          <p:cNvSpPr/>
          <p:nvPr/>
        </p:nvSpPr>
        <p:spPr>
          <a:xfrm>
            <a:off x="235963" y="6328723"/>
            <a:ext cx="1537500" cy="207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750" b="0" i="0" u="none" strike="noStrike">
                <a:solidFill>
                  <a:srgbClr val="7F7F7F"/>
                </a:solidFill>
                <a:latin typeface="Arial"/>
                <a:ea typeface="Arial"/>
                <a:cs typeface="Arial"/>
                <a:sym typeface="Arial"/>
              </a:rPr>
              <a:t>The Behavioural Insights Team </a:t>
            </a:r>
            <a:endParaRPr sz="750" b="1" i="0" u="none" strike="noStrike">
              <a:solidFill>
                <a:srgbClr val="7F7F7F"/>
              </a:solidFill>
              <a:latin typeface="Arial"/>
              <a:ea typeface="Arial"/>
              <a:cs typeface="Arial"/>
              <a:sym typeface="Aria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6_Title Slide - UK logo, Cabinet Office, pattern">
  <p:cSld name="6_Title Slide - UK logo, Cabinet Office, pattern">
    <p:bg>
      <p:bgPr>
        <a:solidFill>
          <a:schemeClr val="lt1"/>
        </a:solidFill>
        <a:effectLst/>
      </p:bgPr>
    </p:bg>
    <p:spTree>
      <p:nvGrpSpPr>
        <p:cNvPr id="1" name="Shape 2984"/>
        <p:cNvGrpSpPr/>
        <p:nvPr/>
      </p:nvGrpSpPr>
      <p:grpSpPr>
        <a:xfrm>
          <a:off x="0" y="0"/>
          <a:ext cx="0" cy="0"/>
          <a:chOff x="0" y="0"/>
          <a:chExt cx="0" cy="0"/>
        </a:xfrm>
      </p:grpSpPr>
      <p:pic>
        <p:nvPicPr>
          <p:cNvPr id="2985" name="Google Shape;2985;p45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986" name="Google Shape;2986;p459"/>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2987" name="Google Shape;2987;p459"/>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2988" name="Google Shape;2988;p459"/>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6_Title Only">
  <p:cSld name="6_Title Only">
    <p:spTree>
      <p:nvGrpSpPr>
        <p:cNvPr id="1" name="Shape 2989"/>
        <p:cNvGrpSpPr/>
        <p:nvPr/>
      </p:nvGrpSpPr>
      <p:grpSpPr>
        <a:xfrm>
          <a:off x="0" y="0"/>
          <a:ext cx="0" cy="0"/>
          <a:chOff x="0" y="0"/>
          <a:chExt cx="0" cy="0"/>
        </a:xfrm>
      </p:grpSpPr>
      <p:pic>
        <p:nvPicPr>
          <p:cNvPr id="2990" name="Google Shape;2990;p46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991" name="Google Shape;2991;p460"/>
          <p:cNvSpPr txBox="1">
            <a:spLocks noGrp="1"/>
          </p:cNvSpPr>
          <p:nvPr>
            <p:ph type="body" idx="1"/>
          </p:nvPr>
        </p:nvSpPr>
        <p:spPr>
          <a:xfrm>
            <a:off x="459988" y="561955"/>
            <a:ext cx="9978600" cy="1824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accent1"/>
              </a:buClr>
              <a:buSzPts val="5000"/>
              <a:buNone/>
              <a:defRPr sz="5000" b="1">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992" name="Google Shape;2992;p460"/>
          <p:cNvSpPr txBox="1">
            <a:spLocks noGrp="1"/>
          </p:cNvSpPr>
          <p:nvPr>
            <p:ph type="body" idx="2"/>
          </p:nvPr>
        </p:nvSpPr>
        <p:spPr>
          <a:xfrm>
            <a:off x="8714473" y="4572997"/>
            <a:ext cx="3023400" cy="841200"/>
          </a:xfrm>
          <a:prstGeom prst="rect">
            <a:avLst/>
          </a:prstGeom>
          <a:noFill/>
          <a:ln>
            <a:noFill/>
          </a:ln>
        </p:spPr>
        <p:txBody>
          <a:bodyPr spcFirstLastPara="1" wrap="square" lIns="91425" tIns="45700" rIns="91425" bIns="45700" anchor="t" anchorCtr="0">
            <a:noAutofit/>
          </a:bodyPr>
          <a:lstStyle>
            <a:lvl1pPr marL="457200" lvl="0" indent="-228600" algn="r" rtl="0">
              <a:lnSpc>
                <a:spcPct val="90000"/>
              </a:lnSpc>
              <a:spcBef>
                <a:spcPts val="1000"/>
              </a:spcBef>
              <a:spcAft>
                <a:spcPts val="0"/>
              </a:spcAft>
              <a:buClr>
                <a:schemeClr val="accent1"/>
              </a:buClr>
              <a:buSzPts val="2600"/>
              <a:buNone/>
              <a:defRPr sz="2600" b="1">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cxnSp>
        <p:nvCxnSpPr>
          <p:cNvPr id="2993" name="Google Shape;2993;p460"/>
          <p:cNvCxnSpPr/>
          <p:nvPr/>
        </p:nvCxnSpPr>
        <p:spPr>
          <a:xfrm>
            <a:off x="9730690" y="5414102"/>
            <a:ext cx="1899000" cy="0"/>
          </a:xfrm>
          <a:prstGeom prst="straightConnector1">
            <a:avLst/>
          </a:prstGeom>
          <a:noFill/>
          <a:ln w="76200" cap="flat" cmpd="sng">
            <a:solidFill>
              <a:schemeClr val="lt1"/>
            </a:solidFill>
            <a:prstDash val="solid"/>
            <a:miter lim="800000"/>
            <a:headEnd type="none" w="sm" len="sm"/>
            <a:tailEnd type="none" w="sm" len="sm"/>
          </a:ln>
        </p:spPr>
      </p:cxnSp>
      <p:sp>
        <p:nvSpPr>
          <p:cNvPr id="2994" name="Google Shape;2994;p460"/>
          <p:cNvSpPr txBox="1">
            <a:spLocks noGrp="1"/>
          </p:cNvSpPr>
          <p:nvPr>
            <p:ph type="body" idx="3"/>
          </p:nvPr>
        </p:nvSpPr>
        <p:spPr>
          <a:xfrm>
            <a:off x="8714472" y="5574994"/>
            <a:ext cx="3023400" cy="841200"/>
          </a:xfrm>
          <a:prstGeom prst="rect">
            <a:avLst/>
          </a:prstGeom>
          <a:noFill/>
          <a:ln>
            <a:noFill/>
          </a:ln>
        </p:spPr>
        <p:txBody>
          <a:bodyPr spcFirstLastPara="1" wrap="square" lIns="91425" tIns="45700" rIns="91425" bIns="45700" anchor="t" anchorCtr="0">
            <a:noAutofit/>
          </a:bodyPr>
          <a:lstStyle>
            <a:lvl1pPr marL="457200" lvl="0" indent="-228600" algn="r" rtl="0">
              <a:lnSpc>
                <a:spcPct val="90000"/>
              </a:lnSpc>
              <a:spcBef>
                <a:spcPts val="1000"/>
              </a:spcBef>
              <a:spcAft>
                <a:spcPts val="0"/>
              </a:spcAft>
              <a:buClr>
                <a:schemeClr val="accent1"/>
              </a:buClr>
              <a:buSzPts val="1400"/>
              <a:buNone/>
              <a:defRPr sz="1400" b="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1_Title Slide - UK logo, no pattern">
  <p:cSld name="1_Title Slide - UK logo, no pattern">
    <p:bg>
      <p:bgPr>
        <a:solidFill>
          <a:schemeClr val="lt1"/>
        </a:solidFill>
        <a:effectLst/>
      </p:bgPr>
    </p:bg>
    <p:spTree>
      <p:nvGrpSpPr>
        <p:cNvPr id="1" name="Shape 2995"/>
        <p:cNvGrpSpPr/>
        <p:nvPr/>
      </p:nvGrpSpPr>
      <p:grpSpPr>
        <a:xfrm>
          <a:off x="0" y="0"/>
          <a:ext cx="0" cy="0"/>
          <a:chOff x="0" y="0"/>
          <a:chExt cx="0" cy="0"/>
        </a:xfrm>
      </p:grpSpPr>
      <p:pic>
        <p:nvPicPr>
          <p:cNvPr id="2996" name="Google Shape;2996;p461"/>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997" name="Google Shape;2997;p461"/>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2998" name="Google Shape;2998;p461"/>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2999" name="Google Shape;2999;p461"/>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10_Title Slide - UK logo, Cabinet Office">
  <p:cSld name="10_Title Slide - UK logo, Cabinet Office">
    <p:bg>
      <p:bgPr>
        <a:solidFill>
          <a:schemeClr val="lt1"/>
        </a:solidFill>
        <a:effectLst/>
      </p:bgPr>
    </p:bg>
    <p:spTree>
      <p:nvGrpSpPr>
        <p:cNvPr id="1" name="Shape 3000"/>
        <p:cNvGrpSpPr/>
        <p:nvPr/>
      </p:nvGrpSpPr>
      <p:grpSpPr>
        <a:xfrm>
          <a:off x="0" y="0"/>
          <a:ext cx="0" cy="0"/>
          <a:chOff x="0" y="0"/>
          <a:chExt cx="0" cy="0"/>
        </a:xfrm>
      </p:grpSpPr>
      <p:pic>
        <p:nvPicPr>
          <p:cNvPr id="3001" name="Google Shape;3001;p46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002" name="Google Shape;3002;p462"/>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3003" name="Google Shape;3003;p462"/>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3004" name="Google Shape;3004;p462"/>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5_Title Slide - US logo, no pattern">
  <p:cSld name="5_Title Slide - US logo, no pattern">
    <p:bg>
      <p:bgPr>
        <a:solidFill>
          <a:schemeClr val="lt1"/>
        </a:solidFill>
        <a:effectLst/>
      </p:bgPr>
    </p:bg>
    <p:spTree>
      <p:nvGrpSpPr>
        <p:cNvPr id="1" name="Shape 3005"/>
        <p:cNvGrpSpPr/>
        <p:nvPr/>
      </p:nvGrpSpPr>
      <p:grpSpPr>
        <a:xfrm>
          <a:off x="0" y="0"/>
          <a:ext cx="0" cy="0"/>
          <a:chOff x="0" y="0"/>
          <a:chExt cx="0" cy="0"/>
        </a:xfrm>
      </p:grpSpPr>
      <p:pic>
        <p:nvPicPr>
          <p:cNvPr id="3006" name="Google Shape;3006;p46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007" name="Google Shape;3007;p463"/>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3008" name="Google Shape;3008;p463"/>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3009" name="Google Shape;3009;p463"/>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text columns white">
  <p:cSld name="CUSTOM">
    <p:spTree>
      <p:nvGrpSpPr>
        <p:cNvPr id="1" name="Shape 1477"/>
        <p:cNvGrpSpPr/>
        <p:nvPr/>
      </p:nvGrpSpPr>
      <p:grpSpPr>
        <a:xfrm>
          <a:off x="0" y="0"/>
          <a:ext cx="0" cy="0"/>
          <a:chOff x="0" y="0"/>
          <a:chExt cx="0" cy="0"/>
        </a:xfrm>
      </p:grpSpPr>
      <p:sp>
        <p:nvSpPr>
          <p:cNvPr id="1478" name="Google Shape;1478;p228"/>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1479" name="Google Shape;1479;p228"/>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1480" name="Google Shape;1480;p228"/>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1481" name="Google Shape;1481;p228"/>
          <p:cNvPicPr preferRelativeResize="0"/>
          <p:nvPr/>
        </p:nvPicPr>
        <p:blipFill rotWithShape="1">
          <a:blip r:embed="rId3">
            <a:alphaModFix/>
          </a:blip>
          <a:srcRect r="63719" b="83868"/>
          <a:stretch/>
        </p:blipFill>
        <p:spPr>
          <a:xfrm>
            <a:off x="7622267" y="3984233"/>
            <a:ext cx="4569732" cy="2873769"/>
          </a:xfrm>
          <a:prstGeom prst="rect">
            <a:avLst/>
          </a:prstGeom>
          <a:noFill/>
          <a:ln>
            <a:noFill/>
          </a:ln>
        </p:spPr>
      </p:pic>
      <p:sp>
        <p:nvSpPr>
          <p:cNvPr id="1482" name="Google Shape;1482;p228"/>
          <p:cNvSpPr txBox="1">
            <a:spLocks noGrp="1"/>
          </p:cNvSpPr>
          <p:nvPr>
            <p:ph type="body" idx="1"/>
          </p:nvPr>
        </p:nvSpPr>
        <p:spPr>
          <a:xfrm>
            <a:off x="415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1483" name="Google Shape;1483;p228"/>
          <p:cNvSpPr txBox="1">
            <a:spLocks noGrp="1"/>
          </p:cNvSpPr>
          <p:nvPr>
            <p:ph type="body" idx="2"/>
          </p:nvPr>
        </p:nvSpPr>
        <p:spPr>
          <a:xfrm>
            <a:off x="6341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4_Title Slide - US logo, pattern">
  <p:cSld name="4_Title Slide - US logo, pattern">
    <p:bg>
      <p:bgPr>
        <a:solidFill>
          <a:schemeClr val="lt1"/>
        </a:solidFill>
        <a:effectLst/>
      </p:bgPr>
    </p:bg>
    <p:spTree>
      <p:nvGrpSpPr>
        <p:cNvPr id="1" name="Shape 3010"/>
        <p:cNvGrpSpPr/>
        <p:nvPr/>
      </p:nvGrpSpPr>
      <p:grpSpPr>
        <a:xfrm>
          <a:off x="0" y="0"/>
          <a:ext cx="0" cy="0"/>
          <a:chOff x="0" y="0"/>
          <a:chExt cx="0" cy="0"/>
        </a:xfrm>
      </p:grpSpPr>
      <p:pic>
        <p:nvPicPr>
          <p:cNvPr id="3011" name="Google Shape;3011;p46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012" name="Google Shape;3012;p464"/>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3013" name="Google Shape;3013;p464"/>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3014" name="Google Shape;3014;p464"/>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9_Title Slide - UK logo, white">
  <p:cSld name="9_Title Slide - UK logo, white">
    <p:bg>
      <p:bgPr>
        <a:solidFill>
          <a:schemeClr val="lt1"/>
        </a:solidFill>
        <a:effectLst/>
      </p:bgPr>
    </p:bg>
    <p:spTree>
      <p:nvGrpSpPr>
        <p:cNvPr id="1" name="Shape 3015"/>
        <p:cNvGrpSpPr/>
        <p:nvPr/>
      </p:nvGrpSpPr>
      <p:grpSpPr>
        <a:xfrm>
          <a:off x="0" y="0"/>
          <a:ext cx="0" cy="0"/>
          <a:chOff x="0" y="0"/>
          <a:chExt cx="0" cy="0"/>
        </a:xfrm>
      </p:grpSpPr>
      <p:pic>
        <p:nvPicPr>
          <p:cNvPr id="3016" name="Google Shape;3016;p465"/>
          <p:cNvPicPr preferRelativeResize="0"/>
          <p:nvPr/>
        </p:nvPicPr>
        <p:blipFill rotWithShape="1">
          <a:blip r:embed="rId2">
            <a:alphaModFix/>
          </a:blip>
          <a:srcRect/>
          <a:stretch/>
        </p:blipFill>
        <p:spPr>
          <a:xfrm>
            <a:off x="728676" y="4997945"/>
            <a:ext cx="1461632" cy="1517975"/>
          </a:xfrm>
          <a:prstGeom prst="rect">
            <a:avLst/>
          </a:prstGeom>
          <a:noFill/>
          <a:ln>
            <a:noFill/>
          </a:ln>
        </p:spPr>
      </p:pic>
      <p:sp>
        <p:nvSpPr>
          <p:cNvPr id="3017" name="Google Shape;3017;p465"/>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3018" name="Google Shape;3018;p465"/>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3019" name="Google Shape;3019;p465"/>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020" name="Google Shape;3020;p465"/>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8_Title Slide - UK logo, white, pattern">
  <p:cSld name="8_Title Slide - UK logo, white, pattern">
    <p:bg>
      <p:bgPr>
        <a:solidFill>
          <a:schemeClr val="lt1"/>
        </a:solidFill>
        <a:effectLst/>
      </p:bgPr>
    </p:bg>
    <p:spTree>
      <p:nvGrpSpPr>
        <p:cNvPr id="1" name="Shape 3021"/>
        <p:cNvGrpSpPr/>
        <p:nvPr/>
      </p:nvGrpSpPr>
      <p:grpSpPr>
        <a:xfrm>
          <a:off x="0" y="0"/>
          <a:ext cx="0" cy="0"/>
          <a:chOff x="0" y="0"/>
          <a:chExt cx="0" cy="0"/>
        </a:xfrm>
      </p:grpSpPr>
      <p:pic>
        <p:nvPicPr>
          <p:cNvPr id="3022" name="Google Shape;3022;p466"/>
          <p:cNvPicPr preferRelativeResize="0"/>
          <p:nvPr/>
        </p:nvPicPr>
        <p:blipFill rotWithShape="1">
          <a:blip r:embed="rId2">
            <a:alphaModFix/>
          </a:blip>
          <a:srcRect/>
          <a:stretch/>
        </p:blipFill>
        <p:spPr>
          <a:xfrm>
            <a:off x="728676" y="4997945"/>
            <a:ext cx="1461632" cy="1517975"/>
          </a:xfrm>
          <a:prstGeom prst="rect">
            <a:avLst/>
          </a:prstGeom>
          <a:noFill/>
          <a:ln>
            <a:noFill/>
          </a:ln>
        </p:spPr>
      </p:pic>
      <p:pic>
        <p:nvPicPr>
          <p:cNvPr id="3023" name="Google Shape;3023;p466"/>
          <p:cNvPicPr preferRelativeResize="0"/>
          <p:nvPr/>
        </p:nvPicPr>
        <p:blipFill rotWithShape="1">
          <a:blip r:embed="rId3">
            <a:alphaModFix/>
          </a:blip>
          <a:srcRect/>
          <a:stretch/>
        </p:blipFill>
        <p:spPr>
          <a:xfrm rot="10800000">
            <a:off x="-1" y="-22831"/>
            <a:ext cx="7068666" cy="4296567"/>
          </a:xfrm>
          <a:prstGeom prst="rect">
            <a:avLst/>
          </a:prstGeom>
          <a:noFill/>
          <a:ln>
            <a:noFill/>
          </a:ln>
        </p:spPr>
      </p:pic>
      <p:sp>
        <p:nvSpPr>
          <p:cNvPr id="3024" name="Google Shape;3024;p466"/>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3025" name="Google Shape;3025;p466"/>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3026" name="Google Shape;3026;p466"/>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027" name="Google Shape;3027;p466"/>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11_Title Slide - UK logo, white, Cabinet Office">
  <p:cSld name="11_Title Slide - UK logo, white, Cabinet Office">
    <p:bg>
      <p:bgPr>
        <a:solidFill>
          <a:schemeClr val="lt1"/>
        </a:solidFill>
        <a:effectLst/>
      </p:bgPr>
    </p:bg>
    <p:spTree>
      <p:nvGrpSpPr>
        <p:cNvPr id="1" name="Shape 3028"/>
        <p:cNvGrpSpPr/>
        <p:nvPr/>
      </p:nvGrpSpPr>
      <p:grpSpPr>
        <a:xfrm>
          <a:off x="0" y="0"/>
          <a:ext cx="0" cy="0"/>
          <a:chOff x="0" y="0"/>
          <a:chExt cx="0" cy="0"/>
        </a:xfrm>
      </p:grpSpPr>
      <p:pic>
        <p:nvPicPr>
          <p:cNvPr id="3029" name="Google Shape;3029;p467"/>
          <p:cNvPicPr preferRelativeResize="0"/>
          <p:nvPr/>
        </p:nvPicPr>
        <p:blipFill rotWithShape="1">
          <a:blip r:embed="rId2">
            <a:alphaModFix/>
          </a:blip>
          <a:srcRect/>
          <a:stretch/>
        </p:blipFill>
        <p:spPr>
          <a:xfrm>
            <a:off x="728675" y="4997945"/>
            <a:ext cx="3010977" cy="1517975"/>
          </a:xfrm>
          <a:prstGeom prst="rect">
            <a:avLst/>
          </a:prstGeom>
          <a:noFill/>
          <a:ln>
            <a:noFill/>
          </a:ln>
        </p:spPr>
      </p:pic>
      <p:sp>
        <p:nvSpPr>
          <p:cNvPr id="3030" name="Google Shape;3030;p467"/>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3031" name="Google Shape;3031;p467"/>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3032" name="Google Shape;3032;p467"/>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033" name="Google Shape;3033;p467"/>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7_Title Slide - UK logo, white, Cabinet Office, pattern">
  <p:cSld name="7_Title Slide - UK logo, white, Cabinet Office, pattern">
    <p:bg>
      <p:bgPr>
        <a:solidFill>
          <a:schemeClr val="lt1"/>
        </a:solidFill>
        <a:effectLst/>
      </p:bgPr>
    </p:bg>
    <p:spTree>
      <p:nvGrpSpPr>
        <p:cNvPr id="1" name="Shape 3034"/>
        <p:cNvGrpSpPr/>
        <p:nvPr/>
      </p:nvGrpSpPr>
      <p:grpSpPr>
        <a:xfrm>
          <a:off x="0" y="0"/>
          <a:ext cx="0" cy="0"/>
          <a:chOff x="0" y="0"/>
          <a:chExt cx="0" cy="0"/>
        </a:xfrm>
      </p:grpSpPr>
      <p:pic>
        <p:nvPicPr>
          <p:cNvPr id="3035" name="Google Shape;3035;p468"/>
          <p:cNvPicPr preferRelativeResize="0"/>
          <p:nvPr/>
        </p:nvPicPr>
        <p:blipFill rotWithShape="1">
          <a:blip r:embed="rId2">
            <a:alphaModFix/>
          </a:blip>
          <a:srcRect/>
          <a:stretch/>
        </p:blipFill>
        <p:spPr>
          <a:xfrm rot="10800000">
            <a:off x="-1" y="-22831"/>
            <a:ext cx="7068666" cy="4296567"/>
          </a:xfrm>
          <a:prstGeom prst="rect">
            <a:avLst/>
          </a:prstGeom>
          <a:noFill/>
          <a:ln>
            <a:noFill/>
          </a:ln>
        </p:spPr>
      </p:pic>
      <p:pic>
        <p:nvPicPr>
          <p:cNvPr id="3036" name="Google Shape;3036;p468"/>
          <p:cNvPicPr preferRelativeResize="0"/>
          <p:nvPr/>
        </p:nvPicPr>
        <p:blipFill rotWithShape="1">
          <a:blip r:embed="rId3">
            <a:alphaModFix/>
          </a:blip>
          <a:srcRect/>
          <a:stretch/>
        </p:blipFill>
        <p:spPr>
          <a:xfrm>
            <a:off x="728675" y="4997945"/>
            <a:ext cx="3010977" cy="1517975"/>
          </a:xfrm>
          <a:prstGeom prst="rect">
            <a:avLst/>
          </a:prstGeom>
          <a:noFill/>
          <a:ln>
            <a:noFill/>
          </a:ln>
        </p:spPr>
      </p:pic>
      <p:sp>
        <p:nvSpPr>
          <p:cNvPr id="3037" name="Google Shape;3037;p468"/>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3038" name="Google Shape;3038;p468"/>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3039" name="Google Shape;3039;p468"/>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040" name="Google Shape;3040;p468"/>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13_Title Slide - US logo, white">
  <p:cSld name="13_Title Slide - US logo, white">
    <p:bg>
      <p:bgPr>
        <a:solidFill>
          <a:schemeClr val="lt1"/>
        </a:solidFill>
        <a:effectLst/>
      </p:bgPr>
    </p:bg>
    <p:spTree>
      <p:nvGrpSpPr>
        <p:cNvPr id="1" name="Shape 3041"/>
        <p:cNvGrpSpPr/>
        <p:nvPr/>
      </p:nvGrpSpPr>
      <p:grpSpPr>
        <a:xfrm>
          <a:off x="0" y="0"/>
          <a:ext cx="0" cy="0"/>
          <a:chOff x="0" y="0"/>
          <a:chExt cx="0" cy="0"/>
        </a:xfrm>
      </p:grpSpPr>
      <p:sp>
        <p:nvSpPr>
          <p:cNvPr id="3042" name="Google Shape;3042;p469"/>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3043" name="Google Shape;3043;p469"/>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3044" name="Google Shape;3044;p469"/>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045" name="Google Shape;3045;p469"/>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046" name="Google Shape;3046;p469"/>
          <p:cNvPicPr preferRelativeResize="0"/>
          <p:nvPr/>
        </p:nvPicPr>
        <p:blipFill rotWithShape="1">
          <a:blip r:embed="rId2">
            <a:alphaModFix/>
          </a:blip>
          <a:srcRect/>
          <a:stretch/>
        </p:blipFill>
        <p:spPr>
          <a:xfrm>
            <a:off x="656259" y="4944378"/>
            <a:ext cx="1470152" cy="1571542"/>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12_Title Slide - US logo, white, pattern">
  <p:cSld name="12_Title Slide - US logo, white, pattern">
    <p:bg>
      <p:bgPr>
        <a:solidFill>
          <a:schemeClr val="lt1"/>
        </a:solidFill>
        <a:effectLst/>
      </p:bgPr>
    </p:bg>
    <p:spTree>
      <p:nvGrpSpPr>
        <p:cNvPr id="1" name="Shape 3047"/>
        <p:cNvGrpSpPr/>
        <p:nvPr/>
      </p:nvGrpSpPr>
      <p:grpSpPr>
        <a:xfrm>
          <a:off x="0" y="0"/>
          <a:ext cx="0" cy="0"/>
          <a:chOff x="0" y="0"/>
          <a:chExt cx="0" cy="0"/>
        </a:xfrm>
      </p:grpSpPr>
      <p:pic>
        <p:nvPicPr>
          <p:cNvPr id="3048" name="Google Shape;3048;p470"/>
          <p:cNvPicPr preferRelativeResize="0"/>
          <p:nvPr/>
        </p:nvPicPr>
        <p:blipFill rotWithShape="1">
          <a:blip r:embed="rId2">
            <a:alphaModFix/>
          </a:blip>
          <a:srcRect/>
          <a:stretch/>
        </p:blipFill>
        <p:spPr>
          <a:xfrm rot="10800000">
            <a:off x="-1" y="-22831"/>
            <a:ext cx="7068666" cy="4296567"/>
          </a:xfrm>
          <a:prstGeom prst="rect">
            <a:avLst/>
          </a:prstGeom>
          <a:noFill/>
          <a:ln>
            <a:noFill/>
          </a:ln>
        </p:spPr>
      </p:pic>
      <p:sp>
        <p:nvSpPr>
          <p:cNvPr id="3049" name="Google Shape;3049;p470"/>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3050" name="Google Shape;3050;p470"/>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3051" name="Google Shape;3051;p470"/>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052" name="Google Shape;3052;p470"/>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053" name="Google Shape;3053;p470"/>
          <p:cNvPicPr preferRelativeResize="0"/>
          <p:nvPr/>
        </p:nvPicPr>
        <p:blipFill rotWithShape="1">
          <a:blip r:embed="rId3">
            <a:alphaModFix/>
          </a:blip>
          <a:srcRect/>
          <a:stretch/>
        </p:blipFill>
        <p:spPr>
          <a:xfrm>
            <a:off x="656259" y="4944378"/>
            <a:ext cx="1470152" cy="1571542"/>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054"/>
        <p:cNvGrpSpPr/>
        <p:nvPr/>
      </p:nvGrpSpPr>
      <p:grpSpPr>
        <a:xfrm>
          <a:off x="0" y="0"/>
          <a:ext cx="0" cy="0"/>
          <a:chOff x="0" y="0"/>
          <a:chExt cx="0" cy="0"/>
        </a:xfrm>
      </p:grpSpPr>
      <p:cxnSp>
        <p:nvCxnSpPr>
          <p:cNvPr id="3055" name="Google Shape;3055;p471"/>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pic>
        <p:nvPicPr>
          <p:cNvPr id="3056" name="Google Shape;3056;p471"/>
          <p:cNvPicPr preferRelativeResize="0"/>
          <p:nvPr/>
        </p:nvPicPr>
        <p:blipFill rotWithShape="1">
          <a:blip r:embed="rId2">
            <a:alphaModFix/>
          </a:blip>
          <a:srcRect/>
          <a:stretch/>
        </p:blipFill>
        <p:spPr>
          <a:xfrm>
            <a:off x="1002103" y="1498116"/>
            <a:ext cx="1861302" cy="2159112"/>
          </a:xfrm>
          <a:custGeom>
            <a:avLst/>
            <a:gdLst/>
            <a:ahLst/>
            <a:cxnLst/>
            <a:rect l="l" t="t" r="r" b="b"/>
            <a:pathLst>
              <a:path w="3181713" h="3690789" extrusionOk="0">
                <a:moveTo>
                  <a:pt x="1590856" y="0"/>
                </a:moveTo>
                <a:lnTo>
                  <a:pt x="3181713" y="795429"/>
                </a:lnTo>
                <a:lnTo>
                  <a:pt x="3181713" y="2895360"/>
                </a:lnTo>
                <a:lnTo>
                  <a:pt x="1590856" y="3690789"/>
                </a:lnTo>
                <a:lnTo>
                  <a:pt x="0" y="2895360"/>
                </a:lnTo>
                <a:lnTo>
                  <a:pt x="0" y="795429"/>
                </a:lnTo>
                <a:close/>
              </a:path>
            </a:pathLst>
          </a:custGeom>
          <a:noFill/>
          <a:ln>
            <a:noFill/>
          </a:ln>
        </p:spPr>
      </p:pic>
      <p:pic>
        <p:nvPicPr>
          <p:cNvPr id="3057" name="Google Shape;3057;p471"/>
          <p:cNvPicPr preferRelativeResize="0"/>
          <p:nvPr/>
        </p:nvPicPr>
        <p:blipFill rotWithShape="1">
          <a:blip r:embed="rId2">
            <a:alphaModFix/>
          </a:blip>
          <a:srcRect/>
          <a:stretch/>
        </p:blipFill>
        <p:spPr>
          <a:xfrm>
            <a:off x="5163383" y="1498116"/>
            <a:ext cx="1861302" cy="2159112"/>
          </a:xfrm>
          <a:custGeom>
            <a:avLst/>
            <a:gdLst/>
            <a:ahLst/>
            <a:cxnLst/>
            <a:rect l="l" t="t" r="r" b="b"/>
            <a:pathLst>
              <a:path w="3181713" h="3690789" extrusionOk="0">
                <a:moveTo>
                  <a:pt x="1590856" y="0"/>
                </a:moveTo>
                <a:lnTo>
                  <a:pt x="3181713" y="795429"/>
                </a:lnTo>
                <a:lnTo>
                  <a:pt x="3181713" y="2895360"/>
                </a:lnTo>
                <a:lnTo>
                  <a:pt x="1590856" y="3690789"/>
                </a:lnTo>
                <a:lnTo>
                  <a:pt x="0" y="2895360"/>
                </a:lnTo>
                <a:lnTo>
                  <a:pt x="0" y="795429"/>
                </a:lnTo>
                <a:close/>
              </a:path>
            </a:pathLst>
          </a:custGeom>
          <a:noFill/>
          <a:ln>
            <a:noFill/>
          </a:ln>
        </p:spPr>
      </p:pic>
      <p:pic>
        <p:nvPicPr>
          <p:cNvPr id="3058" name="Google Shape;3058;p471"/>
          <p:cNvPicPr preferRelativeResize="0"/>
          <p:nvPr/>
        </p:nvPicPr>
        <p:blipFill rotWithShape="1">
          <a:blip r:embed="rId2">
            <a:alphaModFix/>
          </a:blip>
          <a:srcRect/>
          <a:stretch/>
        </p:blipFill>
        <p:spPr>
          <a:xfrm>
            <a:off x="9324663" y="1498116"/>
            <a:ext cx="1861302" cy="2159112"/>
          </a:xfrm>
          <a:custGeom>
            <a:avLst/>
            <a:gdLst/>
            <a:ahLst/>
            <a:cxnLst/>
            <a:rect l="l" t="t" r="r" b="b"/>
            <a:pathLst>
              <a:path w="3181713" h="3690789" extrusionOk="0">
                <a:moveTo>
                  <a:pt x="1590856" y="0"/>
                </a:moveTo>
                <a:lnTo>
                  <a:pt x="3181713" y="795429"/>
                </a:lnTo>
                <a:lnTo>
                  <a:pt x="3181713" y="2895360"/>
                </a:lnTo>
                <a:lnTo>
                  <a:pt x="1590856" y="3690789"/>
                </a:lnTo>
                <a:lnTo>
                  <a:pt x="0" y="2895360"/>
                </a:lnTo>
                <a:lnTo>
                  <a:pt x="0" y="795429"/>
                </a:lnTo>
                <a:close/>
              </a:path>
            </a:pathLst>
          </a:custGeom>
          <a:noFill/>
          <a:ln>
            <a:noFill/>
          </a:ln>
        </p:spPr>
      </p:pic>
      <p:sp>
        <p:nvSpPr>
          <p:cNvPr id="3059" name="Google Shape;3059;p471"/>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3060" name="Google Shape;3060;p471"/>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3061" name="Google Shape;3061;p471"/>
          <p:cNvSpPr/>
          <p:nvPr/>
        </p:nvSpPr>
        <p:spPr>
          <a:xfrm>
            <a:off x="7791189" y="-2223370"/>
            <a:ext cx="1872641" cy="2154477"/>
          </a:xfrm>
          <a:custGeom>
            <a:avLst/>
            <a:gdLst/>
            <a:ahLst/>
            <a:cxnLst/>
            <a:rect l="l" t="t" r="r" b="b"/>
            <a:pathLst>
              <a:path w="1872641" h="2154477" extrusionOk="0">
                <a:moveTo>
                  <a:pt x="939452" y="0"/>
                </a:moveTo>
                <a:lnTo>
                  <a:pt x="1872641" y="463463"/>
                </a:lnTo>
                <a:lnTo>
                  <a:pt x="1872641" y="1691014"/>
                </a:lnTo>
                <a:lnTo>
                  <a:pt x="945715" y="2154477"/>
                </a:lnTo>
                <a:lnTo>
                  <a:pt x="0" y="1697277"/>
                </a:lnTo>
                <a:lnTo>
                  <a:pt x="0" y="475989"/>
                </a:lnTo>
                <a:lnTo>
                  <a:pt x="939452"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62" name="Google Shape;3062;p471"/>
          <p:cNvSpPr txBox="1"/>
          <p:nvPr/>
        </p:nvSpPr>
        <p:spPr>
          <a:xfrm>
            <a:off x="4608225" y="-2052190"/>
            <a:ext cx="2987100" cy="18159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600" b="1">
                <a:solidFill>
                  <a:schemeClr val="dk1"/>
                </a:solidFill>
                <a:latin typeface="Arial"/>
                <a:ea typeface="Arial"/>
                <a:cs typeface="Arial"/>
                <a:sym typeface="Arial"/>
              </a:rPr>
              <a:t>Update in slide master:</a:t>
            </a:r>
            <a:endParaRPr/>
          </a:p>
          <a:p>
            <a:pPr marL="0" marR="0" lvl="0" indent="0" algn="l" rtl="0">
              <a:spcBef>
                <a:spcPts val="0"/>
              </a:spcBef>
              <a:spcAft>
                <a:spcPts val="0"/>
              </a:spcAft>
              <a:buNone/>
            </a:pPr>
            <a:r>
              <a:rPr lang="en-GB" sz="1600" b="1">
                <a:solidFill>
                  <a:schemeClr val="dk1"/>
                </a:solidFill>
                <a:latin typeface="Arial"/>
                <a:ea typeface="Arial"/>
                <a:cs typeface="Arial"/>
                <a:sym typeface="Arial"/>
              </a:rPr>
              <a:t>Place image over the top of the shape, select both items and go, Shape format &gt; (press the overlapping circles icon next to ‘text box’) &gt; intersect.</a:t>
            </a:r>
            <a:endParaRPr/>
          </a:p>
        </p:txBody>
      </p:sp>
      <p:sp>
        <p:nvSpPr>
          <p:cNvPr id="3063" name="Google Shape;3063;p471"/>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3064"/>
        <p:cNvGrpSpPr/>
        <p:nvPr/>
      </p:nvGrpSpPr>
      <p:grpSpPr>
        <a:xfrm>
          <a:off x="0" y="0"/>
          <a:ext cx="0" cy="0"/>
          <a:chOff x="0" y="0"/>
          <a:chExt cx="0" cy="0"/>
        </a:xfrm>
      </p:grpSpPr>
      <p:pic>
        <p:nvPicPr>
          <p:cNvPr id="3065" name="Google Shape;3065;p472"/>
          <p:cNvPicPr preferRelativeResize="0"/>
          <p:nvPr/>
        </p:nvPicPr>
        <p:blipFill rotWithShape="1">
          <a:blip r:embed="rId2">
            <a:alphaModFix/>
          </a:blip>
          <a:srcRect/>
          <a:stretch/>
        </p:blipFill>
        <p:spPr>
          <a:xfrm rot="10800000">
            <a:off x="4544922" y="3186061"/>
            <a:ext cx="7647078" cy="3679518"/>
          </a:xfrm>
          <a:prstGeom prst="rect">
            <a:avLst/>
          </a:prstGeom>
          <a:noFill/>
          <a:ln>
            <a:noFill/>
          </a:ln>
        </p:spPr>
      </p:pic>
      <p:cxnSp>
        <p:nvCxnSpPr>
          <p:cNvPr id="3066" name="Google Shape;3066;p472"/>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3067" name="Google Shape;3067;p472"/>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3068" name="Google Shape;3068;p472"/>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3069" name="Google Shape;3069;p472"/>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070" name="Google Shape;3070;p472"/>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3_Two Content">
  <p:cSld name="3_Two Content">
    <p:spTree>
      <p:nvGrpSpPr>
        <p:cNvPr id="1" name="Shape 3071"/>
        <p:cNvGrpSpPr/>
        <p:nvPr/>
      </p:nvGrpSpPr>
      <p:grpSpPr>
        <a:xfrm>
          <a:off x="0" y="0"/>
          <a:ext cx="0" cy="0"/>
          <a:chOff x="0" y="0"/>
          <a:chExt cx="0" cy="0"/>
        </a:xfrm>
      </p:grpSpPr>
      <p:pic>
        <p:nvPicPr>
          <p:cNvPr id="3072" name="Google Shape;3072;p473"/>
          <p:cNvPicPr preferRelativeResize="0"/>
          <p:nvPr/>
        </p:nvPicPr>
        <p:blipFill rotWithShape="1">
          <a:blip r:embed="rId2">
            <a:alphaModFix/>
          </a:blip>
          <a:srcRect/>
          <a:stretch/>
        </p:blipFill>
        <p:spPr>
          <a:xfrm rot="10800000">
            <a:off x="4544922" y="3186061"/>
            <a:ext cx="7647078" cy="3679518"/>
          </a:xfrm>
          <a:prstGeom prst="rect">
            <a:avLst/>
          </a:prstGeom>
          <a:noFill/>
          <a:ln>
            <a:noFill/>
          </a:ln>
        </p:spPr>
      </p:pic>
      <p:cxnSp>
        <p:nvCxnSpPr>
          <p:cNvPr id="3073" name="Google Shape;3073;p473"/>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3074" name="Google Shape;3074;p473"/>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3075" name="Google Shape;3075;p473"/>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3076" name="Google Shape;3076;p473"/>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077" name="Google Shape;3077;p473"/>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white" type="tx">
  <p:cSld name="TITLE_AND_BODY">
    <p:spTree>
      <p:nvGrpSpPr>
        <p:cNvPr id="1" name="Shape 1488"/>
        <p:cNvGrpSpPr/>
        <p:nvPr/>
      </p:nvGrpSpPr>
      <p:grpSpPr>
        <a:xfrm>
          <a:off x="0" y="0"/>
          <a:ext cx="0" cy="0"/>
          <a:chOff x="0" y="0"/>
          <a:chExt cx="0" cy="0"/>
        </a:xfrm>
      </p:grpSpPr>
      <p:sp>
        <p:nvSpPr>
          <p:cNvPr id="1489" name="Google Shape;1489;p230"/>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Autofit/>
          </a:bodyPr>
          <a:lstStyle>
            <a:lvl1pPr marL="457200" lvl="0" indent="-381000" rtl="0">
              <a:spcBef>
                <a:spcPts val="0"/>
              </a:spcBef>
              <a:spcAft>
                <a:spcPts val="0"/>
              </a:spcAft>
              <a:buSzPts val="24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490" name="Google Shape;1490;p23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491" name="Google Shape;1491;p230"/>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1492" name="Google Shape;1492;p230"/>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1493" name="Google Shape;1493;p230"/>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1494" name="Google Shape;1494;p230"/>
          <p:cNvPicPr preferRelativeResize="0"/>
          <p:nvPr/>
        </p:nvPicPr>
        <p:blipFill rotWithShape="1">
          <a:blip r:embed="rId3">
            <a:alphaModFix/>
          </a:blip>
          <a:srcRect r="63719" b="83868"/>
          <a:stretch/>
        </p:blipFill>
        <p:spPr>
          <a:xfrm>
            <a:off x="7622267" y="3984233"/>
            <a:ext cx="4569732" cy="2873769"/>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6_Two Content">
  <p:cSld name="6_Two Content">
    <p:spTree>
      <p:nvGrpSpPr>
        <p:cNvPr id="1" name="Shape 3078"/>
        <p:cNvGrpSpPr/>
        <p:nvPr/>
      </p:nvGrpSpPr>
      <p:grpSpPr>
        <a:xfrm>
          <a:off x="0" y="0"/>
          <a:ext cx="0" cy="0"/>
          <a:chOff x="0" y="0"/>
          <a:chExt cx="0" cy="0"/>
        </a:xfrm>
      </p:grpSpPr>
      <p:cxnSp>
        <p:nvCxnSpPr>
          <p:cNvPr id="3079" name="Google Shape;3079;p474"/>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3080" name="Google Shape;3080;p474"/>
          <p:cNvSpPr txBox="1">
            <a:spLocks noGrp="1"/>
          </p:cNvSpPr>
          <p:nvPr>
            <p:ph type="body" idx="1"/>
          </p:nvPr>
        </p:nvSpPr>
        <p:spPr>
          <a:xfrm>
            <a:off x="838201" y="1825625"/>
            <a:ext cx="31860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accent1"/>
              </a:buClr>
              <a:buSzPts val="1800"/>
              <a:buFont typeface="Arial"/>
              <a:buChar char="•"/>
              <a:defRPr sz="18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081" name="Google Shape;3081;p474"/>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3082" name="Google Shape;3082;p474"/>
          <p:cNvPicPr preferRelativeResize="0"/>
          <p:nvPr/>
        </p:nvPicPr>
        <p:blipFill rotWithShape="1">
          <a:blip r:embed="rId2">
            <a:alphaModFix/>
          </a:blip>
          <a:srcRect/>
          <a:stretch/>
        </p:blipFill>
        <p:spPr>
          <a:xfrm>
            <a:off x="11415009" y="254000"/>
            <a:ext cx="449966" cy="528347"/>
          </a:xfrm>
          <a:prstGeom prst="rect">
            <a:avLst/>
          </a:prstGeom>
          <a:noFill/>
          <a:ln>
            <a:noFill/>
          </a:ln>
        </p:spPr>
      </p:pic>
      <p:sp>
        <p:nvSpPr>
          <p:cNvPr id="3083" name="Google Shape;3083;p474"/>
          <p:cNvSpPr txBox="1">
            <a:spLocks noGrp="1"/>
          </p:cNvSpPr>
          <p:nvPr>
            <p:ph type="body" idx="2"/>
          </p:nvPr>
        </p:nvSpPr>
        <p:spPr>
          <a:xfrm>
            <a:off x="7532750" y="1825625"/>
            <a:ext cx="31860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accent1"/>
              </a:buClr>
              <a:buSzPts val="1800"/>
              <a:buFont typeface="Arial"/>
              <a:buChar char="•"/>
              <a:defRPr sz="18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084" name="Google Shape;3084;p474"/>
          <p:cNvSpPr txBox="1">
            <a:spLocks noGrp="1"/>
          </p:cNvSpPr>
          <p:nvPr>
            <p:ph type="body" idx="3"/>
          </p:nvPr>
        </p:nvSpPr>
        <p:spPr>
          <a:xfrm>
            <a:off x="4185476" y="1825625"/>
            <a:ext cx="31860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accent1"/>
              </a:buClr>
              <a:buSzPts val="1800"/>
              <a:buFont typeface="Arial"/>
              <a:buChar char="•"/>
              <a:defRPr sz="18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085" name="Google Shape;3085;p474"/>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3_Section Header">
  <p:cSld name="3_Section Header">
    <p:bg>
      <p:bgPr>
        <a:solidFill>
          <a:schemeClr val="lt1"/>
        </a:solidFill>
        <a:effectLst/>
      </p:bgPr>
    </p:bg>
    <p:spTree>
      <p:nvGrpSpPr>
        <p:cNvPr id="1" name="Shape 3086"/>
        <p:cNvGrpSpPr/>
        <p:nvPr/>
      </p:nvGrpSpPr>
      <p:grpSpPr>
        <a:xfrm>
          <a:off x="0" y="0"/>
          <a:ext cx="0" cy="0"/>
          <a:chOff x="0" y="0"/>
          <a:chExt cx="0" cy="0"/>
        </a:xfrm>
      </p:grpSpPr>
      <p:pic>
        <p:nvPicPr>
          <p:cNvPr id="3087" name="Google Shape;3087;p475"/>
          <p:cNvPicPr preferRelativeResize="0"/>
          <p:nvPr/>
        </p:nvPicPr>
        <p:blipFill rotWithShape="1">
          <a:blip r:embed="rId2">
            <a:alphaModFix/>
          </a:blip>
          <a:srcRect/>
          <a:stretch/>
        </p:blipFill>
        <p:spPr>
          <a:xfrm>
            <a:off x="0" y="0"/>
            <a:ext cx="12192000" cy="6858000"/>
          </a:xfrm>
          <a:prstGeom prst="rect">
            <a:avLst/>
          </a:prstGeom>
          <a:noFill/>
          <a:ln>
            <a:noFill/>
          </a:ln>
        </p:spPr>
      </p:pic>
      <p:cxnSp>
        <p:nvCxnSpPr>
          <p:cNvPr id="3088" name="Google Shape;3088;p475"/>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3089" name="Google Shape;3089;p475"/>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090" name="Google Shape;3090;p475"/>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lt1"/>
              </a:buClr>
              <a:buSzPts val="2200"/>
              <a:buFont typeface="Arial"/>
              <a:buChar char="•"/>
              <a:defRPr sz="22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091" name="Google Shape;3091;p475"/>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092"/>
        <p:cNvGrpSpPr/>
        <p:nvPr/>
      </p:nvGrpSpPr>
      <p:grpSpPr>
        <a:xfrm>
          <a:off x="0" y="0"/>
          <a:ext cx="0" cy="0"/>
          <a:chOff x="0" y="0"/>
          <a:chExt cx="0" cy="0"/>
        </a:xfrm>
      </p:grpSpPr>
      <p:pic>
        <p:nvPicPr>
          <p:cNvPr id="3093" name="Google Shape;3093;p476"/>
          <p:cNvPicPr preferRelativeResize="0"/>
          <p:nvPr/>
        </p:nvPicPr>
        <p:blipFill rotWithShape="1">
          <a:blip r:embed="rId2">
            <a:alphaModFix/>
          </a:blip>
          <a:srcRect/>
          <a:stretch/>
        </p:blipFill>
        <p:spPr>
          <a:xfrm>
            <a:off x="10143" y="0"/>
            <a:ext cx="12171715" cy="6858001"/>
          </a:xfrm>
          <a:prstGeom prst="rect">
            <a:avLst/>
          </a:prstGeom>
          <a:noFill/>
          <a:ln>
            <a:noFill/>
          </a:ln>
        </p:spPr>
      </p:pic>
      <p:sp>
        <p:nvSpPr>
          <p:cNvPr id="3094" name="Google Shape;3094;p476"/>
          <p:cNvSpPr/>
          <p:nvPr/>
        </p:nvSpPr>
        <p:spPr>
          <a:xfrm>
            <a:off x="10143" y="0"/>
            <a:ext cx="12288300" cy="6858000"/>
          </a:xfrm>
          <a:prstGeom prst="rect">
            <a:avLst/>
          </a:prstGeom>
          <a:solidFill>
            <a:srgbClr val="1E99D5">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1"/>
              </a:solidFill>
              <a:latin typeface="Arial"/>
              <a:ea typeface="Arial"/>
              <a:cs typeface="Arial"/>
              <a:sym typeface="Aria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5_Section Header">
  <p:cSld name="5_Section Header">
    <p:bg>
      <p:bgPr>
        <a:solidFill>
          <a:schemeClr val="lt1"/>
        </a:solidFill>
        <a:effectLst/>
      </p:bgPr>
    </p:bg>
    <p:spTree>
      <p:nvGrpSpPr>
        <p:cNvPr id="1" name="Shape 3095"/>
        <p:cNvGrpSpPr/>
        <p:nvPr/>
      </p:nvGrpSpPr>
      <p:grpSpPr>
        <a:xfrm>
          <a:off x="0" y="0"/>
          <a:ext cx="0" cy="0"/>
          <a:chOff x="0" y="0"/>
          <a:chExt cx="0" cy="0"/>
        </a:xfrm>
      </p:grpSpPr>
      <p:pic>
        <p:nvPicPr>
          <p:cNvPr id="3096" name="Google Shape;3096;p477"/>
          <p:cNvPicPr preferRelativeResize="0"/>
          <p:nvPr/>
        </p:nvPicPr>
        <p:blipFill rotWithShape="1">
          <a:blip r:embed="rId2">
            <a:alphaModFix/>
          </a:blip>
          <a:srcRect/>
          <a:stretch/>
        </p:blipFill>
        <p:spPr>
          <a:xfrm>
            <a:off x="0" y="0"/>
            <a:ext cx="12192000" cy="6858000"/>
          </a:xfrm>
          <a:prstGeom prst="rect">
            <a:avLst/>
          </a:prstGeom>
          <a:noFill/>
          <a:ln>
            <a:noFill/>
          </a:ln>
        </p:spPr>
      </p:pic>
      <p:cxnSp>
        <p:nvCxnSpPr>
          <p:cNvPr id="3097" name="Google Shape;3097;p477"/>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3098" name="Google Shape;3098;p477"/>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099" name="Google Shape;3099;p477"/>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lt1"/>
              </a:buClr>
              <a:buSzPts val="2200"/>
              <a:buFont typeface="Arial"/>
              <a:buChar char="•"/>
              <a:defRPr sz="22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100" name="Google Shape;3100;p477"/>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9_Section Header">
  <p:cSld name="9_Section Header">
    <p:bg>
      <p:bgPr>
        <a:solidFill>
          <a:schemeClr val="lt1"/>
        </a:solidFill>
        <a:effectLst/>
      </p:bgPr>
    </p:bg>
    <p:spTree>
      <p:nvGrpSpPr>
        <p:cNvPr id="1" name="Shape 3101"/>
        <p:cNvGrpSpPr/>
        <p:nvPr/>
      </p:nvGrpSpPr>
      <p:grpSpPr>
        <a:xfrm>
          <a:off x="0" y="0"/>
          <a:ext cx="0" cy="0"/>
          <a:chOff x="0" y="0"/>
          <a:chExt cx="0" cy="0"/>
        </a:xfrm>
      </p:grpSpPr>
      <p:pic>
        <p:nvPicPr>
          <p:cNvPr id="3102" name="Google Shape;3102;p478"/>
          <p:cNvPicPr preferRelativeResize="0"/>
          <p:nvPr/>
        </p:nvPicPr>
        <p:blipFill rotWithShape="1">
          <a:blip r:embed="rId2">
            <a:alphaModFix/>
          </a:blip>
          <a:srcRect/>
          <a:stretch/>
        </p:blipFill>
        <p:spPr>
          <a:xfrm>
            <a:off x="0" y="0"/>
            <a:ext cx="12192000" cy="6858000"/>
          </a:xfrm>
          <a:prstGeom prst="rect">
            <a:avLst/>
          </a:prstGeom>
          <a:noFill/>
          <a:ln>
            <a:noFill/>
          </a:ln>
        </p:spPr>
      </p:pic>
      <p:cxnSp>
        <p:nvCxnSpPr>
          <p:cNvPr id="3103" name="Google Shape;3103;p478"/>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3104" name="Google Shape;3104;p478"/>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05" name="Google Shape;3105;p478"/>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lt1"/>
              </a:buClr>
              <a:buSzPts val="2200"/>
              <a:buFont typeface="Arial"/>
              <a:buChar char="•"/>
              <a:defRPr sz="22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106" name="Google Shape;3106;p478"/>
          <p:cNvSpPr txBox="1">
            <a:spLocks noGrp="1"/>
          </p:cNvSpPr>
          <p:nvPr>
            <p:ph type="body" idx="2"/>
          </p:nvPr>
        </p:nvSpPr>
        <p:spPr>
          <a:xfrm>
            <a:off x="6270865"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lt1"/>
              </a:buClr>
              <a:buSzPts val="2200"/>
              <a:buFont typeface="Arial"/>
              <a:buChar char="•"/>
              <a:defRPr sz="22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107" name="Google Shape;3107;p478"/>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6_Section Header">
  <p:cSld name="6_Section Header">
    <p:bg>
      <p:bgPr>
        <a:solidFill>
          <a:schemeClr val="lt1"/>
        </a:solidFill>
        <a:effectLst/>
      </p:bgPr>
    </p:bg>
    <p:spTree>
      <p:nvGrpSpPr>
        <p:cNvPr id="1" name="Shape 3108"/>
        <p:cNvGrpSpPr/>
        <p:nvPr/>
      </p:nvGrpSpPr>
      <p:grpSpPr>
        <a:xfrm>
          <a:off x="0" y="0"/>
          <a:ext cx="0" cy="0"/>
          <a:chOff x="0" y="0"/>
          <a:chExt cx="0" cy="0"/>
        </a:xfrm>
      </p:grpSpPr>
      <p:pic>
        <p:nvPicPr>
          <p:cNvPr id="3109" name="Google Shape;3109;p479"/>
          <p:cNvPicPr preferRelativeResize="0"/>
          <p:nvPr/>
        </p:nvPicPr>
        <p:blipFill rotWithShape="1">
          <a:blip r:embed="rId2">
            <a:alphaModFix/>
          </a:blip>
          <a:srcRect/>
          <a:stretch/>
        </p:blipFill>
        <p:spPr>
          <a:xfrm>
            <a:off x="0" y="0"/>
            <a:ext cx="12192000" cy="6858000"/>
          </a:xfrm>
          <a:prstGeom prst="rect">
            <a:avLst/>
          </a:prstGeom>
          <a:noFill/>
          <a:ln>
            <a:noFill/>
          </a:ln>
        </p:spPr>
      </p:pic>
      <p:cxnSp>
        <p:nvCxnSpPr>
          <p:cNvPr id="3110" name="Google Shape;3110;p479"/>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3111" name="Google Shape;3111;p479"/>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12" name="Google Shape;3112;p479"/>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lt1"/>
              </a:buClr>
              <a:buSzPts val="2200"/>
              <a:buFont typeface="Arial"/>
              <a:buChar char="•"/>
              <a:defRPr sz="22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113" name="Google Shape;3113;p479"/>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13_Section Header">
  <p:cSld name="13_Section Header">
    <p:bg>
      <p:bgPr>
        <a:solidFill>
          <a:schemeClr val="lt1"/>
        </a:solidFill>
        <a:effectLst/>
      </p:bgPr>
    </p:bg>
    <p:spTree>
      <p:nvGrpSpPr>
        <p:cNvPr id="1" name="Shape 3114"/>
        <p:cNvGrpSpPr/>
        <p:nvPr/>
      </p:nvGrpSpPr>
      <p:grpSpPr>
        <a:xfrm>
          <a:off x="0" y="0"/>
          <a:ext cx="0" cy="0"/>
          <a:chOff x="0" y="0"/>
          <a:chExt cx="0" cy="0"/>
        </a:xfrm>
      </p:grpSpPr>
      <p:pic>
        <p:nvPicPr>
          <p:cNvPr id="3115" name="Google Shape;3115;p480"/>
          <p:cNvPicPr preferRelativeResize="0"/>
          <p:nvPr/>
        </p:nvPicPr>
        <p:blipFill rotWithShape="1">
          <a:blip r:embed="rId2">
            <a:alphaModFix/>
          </a:blip>
          <a:srcRect/>
          <a:stretch/>
        </p:blipFill>
        <p:spPr>
          <a:xfrm>
            <a:off x="0" y="0"/>
            <a:ext cx="12192000" cy="6858000"/>
          </a:xfrm>
          <a:prstGeom prst="rect">
            <a:avLst/>
          </a:prstGeom>
          <a:noFill/>
          <a:ln>
            <a:noFill/>
          </a:ln>
        </p:spPr>
      </p:pic>
      <p:cxnSp>
        <p:nvCxnSpPr>
          <p:cNvPr id="3116" name="Google Shape;3116;p480"/>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3117" name="Google Shape;3117;p480"/>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18" name="Google Shape;3118;p480"/>
          <p:cNvSpPr txBox="1">
            <a:spLocks noGrp="1"/>
          </p:cNvSpPr>
          <p:nvPr>
            <p:ph type="body" idx="1"/>
          </p:nvPr>
        </p:nvSpPr>
        <p:spPr>
          <a:xfrm>
            <a:off x="838201" y="1825625"/>
            <a:ext cx="31860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Font typeface="Arial"/>
              <a:buChar char="•"/>
              <a:defRPr sz="18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119" name="Google Shape;3119;p480"/>
          <p:cNvSpPr txBox="1">
            <a:spLocks noGrp="1"/>
          </p:cNvSpPr>
          <p:nvPr>
            <p:ph type="body" idx="2"/>
          </p:nvPr>
        </p:nvSpPr>
        <p:spPr>
          <a:xfrm>
            <a:off x="7532750" y="1825625"/>
            <a:ext cx="31860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Font typeface="Arial"/>
              <a:buChar char="•"/>
              <a:defRPr sz="18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120" name="Google Shape;3120;p480"/>
          <p:cNvSpPr txBox="1">
            <a:spLocks noGrp="1"/>
          </p:cNvSpPr>
          <p:nvPr>
            <p:ph type="body" idx="3"/>
          </p:nvPr>
        </p:nvSpPr>
        <p:spPr>
          <a:xfrm>
            <a:off x="4185476" y="1825625"/>
            <a:ext cx="31860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Font typeface="Arial"/>
              <a:buChar char="•"/>
              <a:defRPr sz="18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121" name="Google Shape;3121;p480"/>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9_Two Content">
  <p:cSld name="9_Two Content">
    <p:spTree>
      <p:nvGrpSpPr>
        <p:cNvPr id="1" name="Shape 3122"/>
        <p:cNvGrpSpPr/>
        <p:nvPr/>
      </p:nvGrpSpPr>
      <p:grpSpPr>
        <a:xfrm>
          <a:off x="0" y="0"/>
          <a:ext cx="0" cy="0"/>
          <a:chOff x="0" y="0"/>
          <a:chExt cx="0" cy="0"/>
        </a:xfrm>
      </p:grpSpPr>
      <p:pic>
        <p:nvPicPr>
          <p:cNvPr id="3123" name="Google Shape;3123;p481"/>
          <p:cNvPicPr preferRelativeResize="0"/>
          <p:nvPr/>
        </p:nvPicPr>
        <p:blipFill rotWithShape="1">
          <a:blip r:embed="rId2">
            <a:alphaModFix/>
          </a:blip>
          <a:srcRect/>
          <a:stretch/>
        </p:blipFill>
        <p:spPr>
          <a:xfrm>
            <a:off x="0" y="1"/>
            <a:ext cx="12192000" cy="6857999"/>
          </a:xfrm>
          <a:prstGeom prst="rect">
            <a:avLst/>
          </a:prstGeom>
          <a:noFill/>
          <a:ln>
            <a:noFill/>
          </a:ln>
        </p:spPr>
      </p:pic>
      <p:sp>
        <p:nvSpPr>
          <p:cNvPr id="3124" name="Google Shape;3124;p481"/>
          <p:cNvSpPr/>
          <p:nvPr/>
        </p:nvSpPr>
        <p:spPr>
          <a:xfrm>
            <a:off x="0" y="0"/>
            <a:ext cx="12192000" cy="6858000"/>
          </a:xfrm>
          <a:prstGeom prst="rect">
            <a:avLst/>
          </a:prstGeom>
          <a:solidFill>
            <a:srgbClr val="1E99D5">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1"/>
              </a:solidFill>
              <a:latin typeface="Arial"/>
              <a:ea typeface="Arial"/>
              <a:cs typeface="Arial"/>
              <a:sym typeface="Arial"/>
            </a:endParaRPr>
          </a:p>
        </p:txBody>
      </p:sp>
      <p:sp>
        <p:nvSpPr>
          <p:cNvPr id="3125" name="Google Shape;3125;p481"/>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lt1"/>
              </a:buClr>
              <a:buSzPts val="2200"/>
              <a:buFont typeface="Arial"/>
              <a:buChar char="•"/>
              <a:defRPr sz="22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3126" name="Google Shape;3126;p481"/>
          <p:cNvPicPr preferRelativeResize="0"/>
          <p:nvPr/>
        </p:nvPicPr>
        <p:blipFill rotWithShape="1">
          <a:blip r:embed="rId3">
            <a:alphaModFix/>
          </a:blip>
          <a:srcRect/>
          <a:stretch/>
        </p:blipFill>
        <p:spPr>
          <a:xfrm>
            <a:off x="11342945" y="251930"/>
            <a:ext cx="537906" cy="537905"/>
          </a:xfrm>
          <a:prstGeom prst="rect">
            <a:avLst/>
          </a:prstGeom>
          <a:noFill/>
          <a:ln>
            <a:noFill/>
          </a:ln>
        </p:spPr>
      </p:pic>
      <p:sp>
        <p:nvSpPr>
          <p:cNvPr id="3127" name="Google Shape;3127;p481"/>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28" name="Google Shape;3128;p481"/>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3129"/>
        <p:cNvGrpSpPr/>
        <p:nvPr/>
      </p:nvGrpSpPr>
      <p:grpSpPr>
        <a:xfrm>
          <a:off x="0" y="0"/>
          <a:ext cx="0" cy="0"/>
          <a:chOff x="0" y="0"/>
          <a:chExt cx="0" cy="0"/>
        </a:xfrm>
      </p:grpSpPr>
      <p:pic>
        <p:nvPicPr>
          <p:cNvPr id="3130" name="Google Shape;3130;p48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131" name="Google Shape;3131;p482"/>
          <p:cNvSpPr/>
          <p:nvPr/>
        </p:nvSpPr>
        <p:spPr>
          <a:xfrm>
            <a:off x="0" y="0"/>
            <a:ext cx="12288300" cy="6858000"/>
          </a:xfrm>
          <a:prstGeom prst="rect">
            <a:avLst/>
          </a:prstGeom>
          <a:solidFill>
            <a:srgbClr val="1E99D5">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1"/>
              </a:solidFill>
              <a:latin typeface="Arial"/>
              <a:ea typeface="Arial"/>
              <a:cs typeface="Arial"/>
              <a:sym typeface="Arial"/>
            </a:endParaRPr>
          </a:p>
        </p:txBody>
      </p:sp>
      <p:sp>
        <p:nvSpPr>
          <p:cNvPr id="3132" name="Google Shape;3132;p482"/>
          <p:cNvSpPr txBox="1">
            <a:spLocks noGrp="1"/>
          </p:cNvSpPr>
          <p:nvPr>
            <p:ph type="ctrTitle"/>
          </p:nvPr>
        </p:nvSpPr>
        <p:spPr>
          <a:xfrm>
            <a:off x="795868" y="12773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33" name="Google Shape;3133;p482"/>
          <p:cNvSpPr txBox="1">
            <a:spLocks noGrp="1"/>
          </p:cNvSpPr>
          <p:nvPr>
            <p:ph type="subTitle" idx="1"/>
          </p:nvPr>
        </p:nvSpPr>
        <p:spPr>
          <a:xfrm>
            <a:off x="795868" y="38345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3134" name="Google Shape;3134;p482"/>
          <p:cNvCxnSpPr/>
          <p:nvPr/>
        </p:nvCxnSpPr>
        <p:spPr>
          <a:xfrm>
            <a:off x="874776" y="3709393"/>
            <a:ext cx="2410800" cy="0"/>
          </a:xfrm>
          <a:prstGeom prst="straightConnector1">
            <a:avLst/>
          </a:prstGeom>
          <a:noFill/>
          <a:ln w="76200" cap="flat" cmpd="sng">
            <a:solidFill>
              <a:schemeClr val="lt1"/>
            </a:solidFill>
            <a:prstDash val="solid"/>
            <a:miter lim="800000"/>
            <a:headEnd type="none" w="sm" len="sm"/>
            <a:tailEnd type="none" w="sm" len="sm"/>
          </a:ln>
        </p:spPr>
      </p:cxn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8_Two Content">
  <p:cSld name="8_Two Content">
    <p:spTree>
      <p:nvGrpSpPr>
        <p:cNvPr id="1" name="Shape 3135"/>
        <p:cNvGrpSpPr/>
        <p:nvPr/>
      </p:nvGrpSpPr>
      <p:grpSpPr>
        <a:xfrm>
          <a:off x="0" y="0"/>
          <a:ext cx="0" cy="0"/>
          <a:chOff x="0" y="0"/>
          <a:chExt cx="0" cy="0"/>
        </a:xfrm>
      </p:grpSpPr>
      <p:pic>
        <p:nvPicPr>
          <p:cNvPr id="3136" name="Google Shape;3136;p483"/>
          <p:cNvPicPr preferRelativeResize="0"/>
          <p:nvPr/>
        </p:nvPicPr>
        <p:blipFill rotWithShape="1">
          <a:blip r:embed="rId2">
            <a:alphaModFix/>
          </a:blip>
          <a:srcRect/>
          <a:stretch/>
        </p:blipFill>
        <p:spPr>
          <a:xfrm>
            <a:off x="0" y="-9144"/>
            <a:ext cx="12192000" cy="6867143"/>
          </a:xfrm>
          <a:prstGeom prst="rect">
            <a:avLst/>
          </a:prstGeom>
          <a:noFill/>
          <a:ln>
            <a:noFill/>
          </a:ln>
        </p:spPr>
      </p:pic>
      <p:sp>
        <p:nvSpPr>
          <p:cNvPr id="3137" name="Google Shape;3137;p483"/>
          <p:cNvSpPr/>
          <p:nvPr/>
        </p:nvSpPr>
        <p:spPr>
          <a:xfrm>
            <a:off x="0" y="0"/>
            <a:ext cx="12192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1"/>
              </a:solidFill>
              <a:latin typeface="Arial"/>
              <a:ea typeface="Arial"/>
              <a:cs typeface="Arial"/>
              <a:sym typeface="Arial"/>
            </a:endParaRPr>
          </a:p>
        </p:txBody>
      </p:sp>
      <p:sp>
        <p:nvSpPr>
          <p:cNvPr id="3138" name="Google Shape;3138;p483"/>
          <p:cNvSpPr/>
          <p:nvPr/>
        </p:nvSpPr>
        <p:spPr>
          <a:xfrm>
            <a:off x="0" y="0"/>
            <a:ext cx="12288300" cy="6858000"/>
          </a:xfrm>
          <a:prstGeom prst="rect">
            <a:avLst/>
          </a:prstGeom>
          <a:solidFill>
            <a:srgbClr val="1E99D5">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1"/>
              </a:solidFill>
              <a:latin typeface="Arial"/>
              <a:ea typeface="Arial"/>
              <a:cs typeface="Arial"/>
              <a:sym typeface="Arial"/>
            </a:endParaRPr>
          </a:p>
        </p:txBody>
      </p:sp>
      <p:sp>
        <p:nvSpPr>
          <p:cNvPr id="3139" name="Google Shape;3139;p483"/>
          <p:cNvSpPr txBox="1">
            <a:spLocks noGrp="1"/>
          </p:cNvSpPr>
          <p:nvPr>
            <p:ph type="ctrTitle"/>
          </p:nvPr>
        </p:nvSpPr>
        <p:spPr>
          <a:xfrm>
            <a:off x="795868" y="12773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40" name="Google Shape;3140;p483"/>
          <p:cNvSpPr txBox="1">
            <a:spLocks noGrp="1"/>
          </p:cNvSpPr>
          <p:nvPr>
            <p:ph type="subTitle" idx="1"/>
          </p:nvPr>
        </p:nvSpPr>
        <p:spPr>
          <a:xfrm>
            <a:off x="795868" y="38345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3141" name="Google Shape;3141;p483"/>
          <p:cNvCxnSpPr/>
          <p:nvPr/>
        </p:nvCxnSpPr>
        <p:spPr>
          <a:xfrm>
            <a:off x="874776" y="3709393"/>
            <a:ext cx="2410800" cy="0"/>
          </a:xfrm>
          <a:prstGeom prst="straightConnector1">
            <a:avLst/>
          </a:prstGeom>
          <a:noFill/>
          <a:ln w="76200" cap="flat" cmpd="sng">
            <a:solidFill>
              <a:schemeClr val="lt1"/>
            </a:solidFill>
            <a:prstDash val="solid"/>
            <a:miter lim="800000"/>
            <a:headEnd type="none" w="sm" len="sm"/>
            <a:tailEnd type="none" w="sm" len="sm"/>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white 1">
  <p:cSld name="TITLE_AND_BODY_1">
    <p:spTree>
      <p:nvGrpSpPr>
        <p:cNvPr id="1" name="Shape 1495"/>
        <p:cNvGrpSpPr/>
        <p:nvPr/>
      </p:nvGrpSpPr>
      <p:grpSpPr>
        <a:xfrm>
          <a:off x="0" y="0"/>
          <a:ext cx="0" cy="0"/>
          <a:chOff x="0" y="0"/>
          <a:chExt cx="0" cy="0"/>
        </a:xfrm>
      </p:grpSpPr>
      <p:sp>
        <p:nvSpPr>
          <p:cNvPr id="1496" name="Google Shape;1496;p23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497" name="Google Shape;1497;p231"/>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1498" name="Google Shape;1498;p231"/>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1499" name="Google Shape;1499;p231"/>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1500" name="Google Shape;1500;p231"/>
          <p:cNvSpPr txBox="1">
            <a:spLocks noGrp="1"/>
          </p:cNvSpPr>
          <p:nvPr>
            <p:ph type="body" idx="1"/>
          </p:nvPr>
        </p:nvSpPr>
        <p:spPr>
          <a:xfrm>
            <a:off x="4734100" y="4750533"/>
            <a:ext cx="3581700" cy="17139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b="1"/>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501" name="Google Shape;1501;p231"/>
          <p:cNvSpPr txBox="1">
            <a:spLocks noGrp="1"/>
          </p:cNvSpPr>
          <p:nvPr>
            <p:ph type="body" idx="2"/>
          </p:nvPr>
        </p:nvSpPr>
        <p:spPr>
          <a:xfrm>
            <a:off x="8792733" y="4750533"/>
            <a:ext cx="3581700" cy="17139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b="1"/>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502" name="Google Shape;1502;p231"/>
          <p:cNvSpPr txBox="1">
            <a:spLocks noGrp="1"/>
          </p:cNvSpPr>
          <p:nvPr>
            <p:ph type="body" idx="3"/>
          </p:nvPr>
        </p:nvSpPr>
        <p:spPr>
          <a:xfrm>
            <a:off x="620633" y="4750533"/>
            <a:ext cx="3581700" cy="17139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b="1"/>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pic>
        <p:nvPicPr>
          <p:cNvPr id="1503" name="Google Shape;1503;p231"/>
          <p:cNvPicPr preferRelativeResize="0"/>
          <p:nvPr/>
        </p:nvPicPr>
        <p:blipFill rotWithShape="1">
          <a:blip r:embed="rId3">
            <a:alphaModFix/>
          </a:blip>
          <a:srcRect t="4119" b="4128"/>
          <a:stretch/>
        </p:blipFill>
        <p:spPr>
          <a:xfrm rot="5400000">
            <a:off x="413733" y="2021717"/>
            <a:ext cx="2595600" cy="2381700"/>
          </a:xfrm>
          <a:prstGeom prst="hexagon">
            <a:avLst>
              <a:gd name="adj" fmla="val 27331"/>
              <a:gd name="vf" fmla="val 115470"/>
            </a:avLst>
          </a:prstGeom>
          <a:noFill/>
          <a:ln>
            <a:noFill/>
          </a:ln>
        </p:spPr>
      </p:pic>
      <p:pic>
        <p:nvPicPr>
          <p:cNvPr id="1504" name="Google Shape;1504;p231"/>
          <p:cNvPicPr preferRelativeResize="0"/>
          <p:nvPr/>
        </p:nvPicPr>
        <p:blipFill rotWithShape="1">
          <a:blip r:embed="rId3">
            <a:alphaModFix/>
          </a:blip>
          <a:srcRect t="4119" b="4128"/>
          <a:stretch/>
        </p:blipFill>
        <p:spPr>
          <a:xfrm rot="5400000">
            <a:off x="4549700" y="2021717"/>
            <a:ext cx="2595600" cy="2381700"/>
          </a:xfrm>
          <a:prstGeom prst="hexagon">
            <a:avLst>
              <a:gd name="adj" fmla="val 27331"/>
              <a:gd name="vf" fmla="val 115470"/>
            </a:avLst>
          </a:prstGeom>
          <a:noFill/>
          <a:ln>
            <a:noFill/>
          </a:ln>
        </p:spPr>
      </p:pic>
      <p:pic>
        <p:nvPicPr>
          <p:cNvPr id="1505" name="Google Shape;1505;p231"/>
          <p:cNvPicPr preferRelativeResize="0"/>
          <p:nvPr/>
        </p:nvPicPr>
        <p:blipFill rotWithShape="1">
          <a:blip r:embed="rId3">
            <a:alphaModFix/>
          </a:blip>
          <a:srcRect t="4119" b="4128"/>
          <a:stretch/>
        </p:blipFill>
        <p:spPr>
          <a:xfrm rot="5400000">
            <a:off x="8685667" y="2021717"/>
            <a:ext cx="2595600" cy="2381700"/>
          </a:xfrm>
          <a:prstGeom prst="hexagon">
            <a:avLst>
              <a:gd name="adj" fmla="val 27331"/>
              <a:gd name="vf" fmla="val 115470"/>
            </a:avLst>
          </a:prstGeom>
          <a:noFill/>
          <a:ln>
            <a:noFill/>
          </a:ln>
        </p:spPr>
      </p:pic>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7_Two Content">
  <p:cSld name="7_Two Content">
    <p:spTree>
      <p:nvGrpSpPr>
        <p:cNvPr id="1" name="Shape 3142"/>
        <p:cNvGrpSpPr/>
        <p:nvPr/>
      </p:nvGrpSpPr>
      <p:grpSpPr>
        <a:xfrm>
          <a:off x="0" y="0"/>
          <a:ext cx="0" cy="0"/>
          <a:chOff x="0" y="0"/>
          <a:chExt cx="0" cy="0"/>
        </a:xfrm>
      </p:grpSpPr>
      <p:sp>
        <p:nvSpPr>
          <p:cNvPr id="3143" name="Google Shape;3143;p484"/>
          <p:cNvSpPr txBox="1">
            <a:spLocks noGrp="1"/>
          </p:cNvSpPr>
          <p:nvPr>
            <p:ph type="subTitle" idx="1"/>
          </p:nvPr>
        </p:nvSpPr>
        <p:spPr>
          <a:xfrm>
            <a:off x="795868" y="38345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3144" name="Google Shape;3144;p484"/>
          <p:cNvCxnSpPr/>
          <p:nvPr/>
        </p:nvCxnSpPr>
        <p:spPr>
          <a:xfrm>
            <a:off x="874776" y="37093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3145" name="Google Shape;3145;p484"/>
          <p:cNvSpPr txBox="1">
            <a:spLocks noGrp="1"/>
          </p:cNvSpPr>
          <p:nvPr>
            <p:ph type="ctrTitle"/>
          </p:nvPr>
        </p:nvSpPr>
        <p:spPr>
          <a:xfrm>
            <a:off x="795868" y="12773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3146" name="Google Shape;3146;p484"/>
          <p:cNvPicPr preferRelativeResize="0"/>
          <p:nvPr/>
        </p:nvPicPr>
        <p:blipFill rotWithShape="1">
          <a:blip r:embed="rId2">
            <a:alphaModFix/>
          </a:blip>
          <a:srcRect/>
          <a:stretch/>
        </p:blipFill>
        <p:spPr>
          <a:xfrm>
            <a:off x="6096000" y="2475243"/>
            <a:ext cx="6113930" cy="4382757"/>
          </a:xfrm>
          <a:prstGeom prst="rect">
            <a:avLst/>
          </a:prstGeom>
          <a:noFill/>
          <a:ln>
            <a:noFill/>
          </a:ln>
        </p:spPr>
      </p:pic>
      <p:pic>
        <p:nvPicPr>
          <p:cNvPr id="3147" name="Google Shape;3147;p484"/>
          <p:cNvPicPr preferRelativeResize="0"/>
          <p:nvPr/>
        </p:nvPicPr>
        <p:blipFill rotWithShape="1">
          <a:blip r:embed="rId3">
            <a:alphaModFix/>
          </a:blip>
          <a:srcRect/>
          <a:stretch/>
        </p:blipFill>
        <p:spPr>
          <a:xfrm>
            <a:off x="0" y="0"/>
            <a:ext cx="12192000" cy="6857999"/>
          </a:xfrm>
          <a:prstGeom prst="rect">
            <a:avLst/>
          </a:prstGeom>
          <a:noFill/>
          <a:ln>
            <a:noFill/>
          </a:ln>
        </p:spPr>
      </p:pic>
      <p:sp>
        <p:nvSpPr>
          <p:cNvPr id="3148" name="Google Shape;3148;p484"/>
          <p:cNvSpPr/>
          <p:nvPr/>
        </p:nvSpPr>
        <p:spPr>
          <a:xfrm>
            <a:off x="0" y="0"/>
            <a:ext cx="12288300" cy="6858000"/>
          </a:xfrm>
          <a:prstGeom prst="rect">
            <a:avLst/>
          </a:prstGeom>
          <a:solidFill>
            <a:srgbClr val="1E99D5">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1"/>
              </a:solidFill>
              <a:latin typeface="Arial"/>
              <a:ea typeface="Arial"/>
              <a:cs typeface="Arial"/>
              <a:sym typeface="Arial"/>
            </a:endParaRPr>
          </a:p>
        </p:txBody>
      </p:sp>
      <p:cxnSp>
        <p:nvCxnSpPr>
          <p:cNvPr id="3149" name="Google Shape;3149;p484"/>
          <p:cNvCxnSpPr/>
          <p:nvPr/>
        </p:nvCxnSpPr>
        <p:spPr>
          <a:xfrm>
            <a:off x="1027176" y="3861793"/>
            <a:ext cx="2410800" cy="0"/>
          </a:xfrm>
          <a:prstGeom prst="straightConnector1">
            <a:avLst/>
          </a:prstGeom>
          <a:noFill/>
          <a:ln w="76200" cap="flat" cmpd="sng">
            <a:solidFill>
              <a:schemeClr val="lt1"/>
            </a:solidFill>
            <a:prstDash val="solid"/>
            <a:miter lim="800000"/>
            <a:headEnd type="none" w="sm" len="sm"/>
            <a:tailEnd type="none" w="sm" len="sm"/>
          </a:ln>
        </p:spPr>
      </p:cxn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11_Two Content">
  <p:cSld name="11_Two Content">
    <p:spTree>
      <p:nvGrpSpPr>
        <p:cNvPr id="1" name="Shape 3150"/>
        <p:cNvGrpSpPr/>
        <p:nvPr/>
      </p:nvGrpSpPr>
      <p:grpSpPr>
        <a:xfrm>
          <a:off x="0" y="0"/>
          <a:ext cx="0" cy="0"/>
          <a:chOff x="0" y="0"/>
          <a:chExt cx="0" cy="0"/>
        </a:xfrm>
      </p:grpSpPr>
      <p:sp>
        <p:nvSpPr>
          <p:cNvPr id="3151" name="Google Shape;3151;p485"/>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3152" name="Google Shape;3152;p485"/>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3153" name="Google Shape;3153;p485"/>
          <p:cNvSpPr txBox="1"/>
          <p:nvPr/>
        </p:nvSpPr>
        <p:spPr>
          <a:xfrm>
            <a:off x="2912533" y="-897467"/>
            <a:ext cx="1848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54" name="Google Shape;3154;p485"/>
          <p:cNvSpPr txBox="1">
            <a:spLocks noGrp="1"/>
          </p:cNvSpPr>
          <p:nvPr>
            <p:ph type="body" idx="1"/>
          </p:nvPr>
        </p:nvSpPr>
        <p:spPr>
          <a:xfrm>
            <a:off x="6246965" y="1825625"/>
            <a:ext cx="5122200" cy="4351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accent1"/>
              </a:buClr>
              <a:buSzPts val="4000"/>
              <a:buNone/>
              <a:defRPr sz="4000" i="1">
                <a:solidFill>
                  <a:schemeClr val="accen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3155" name="Google Shape;3155;p485"/>
          <p:cNvPicPr preferRelativeResize="0"/>
          <p:nvPr/>
        </p:nvPicPr>
        <p:blipFill rotWithShape="1">
          <a:blip r:embed="rId2">
            <a:alphaModFix/>
          </a:blip>
          <a:srcRect/>
          <a:stretch/>
        </p:blipFill>
        <p:spPr>
          <a:xfrm>
            <a:off x="11415009" y="254000"/>
            <a:ext cx="449966" cy="528347"/>
          </a:xfrm>
          <a:prstGeom prst="rect">
            <a:avLst/>
          </a:prstGeom>
          <a:noFill/>
          <a:ln>
            <a:noFill/>
          </a:ln>
        </p:spPr>
      </p:pic>
      <p:sp>
        <p:nvSpPr>
          <p:cNvPr id="3156" name="Google Shape;3156;p485"/>
          <p:cNvSpPr txBox="1">
            <a:spLocks noGrp="1"/>
          </p:cNvSpPr>
          <p:nvPr>
            <p:ph type="body" idx="2"/>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157" name="Google Shape;3157;p485"/>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13_Two Content">
  <p:cSld name="13_Two Content">
    <p:spTree>
      <p:nvGrpSpPr>
        <p:cNvPr id="1" name="Shape 3158"/>
        <p:cNvGrpSpPr/>
        <p:nvPr/>
      </p:nvGrpSpPr>
      <p:grpSpPr>
        <a:xfrm>
          <a:off x="0" y="0"/>
          <a:ext cx="0" cy="0"/>
          <a:chOff x="0" y="0"/>
          <a:chExt cx="0" cy="0"/>
        </a:xfrm>
      </p:grpSpPr>
      <p:pic>
        <p:nvPicPr>
          <p:cNvPr id="3159" name="Google Shape;3159;p486"/>
          <p:cNvPicPr preferRelativeResize="0"/>
          <p:nvPr/>
        </p:nvPicPr>
        <p:blipFill rotWithShape="1">
          <a:blip r:embed="rId2">
            <a:alphaModFix/>
          </a:blip>
          <a:srcRect/>
          <a:stretch/>
        </p:blipFill>
        <p:spPr>
          <a:xfrm>
            <a:off x="6416046" y="3384964"/>
            <a:ext cx="5738740" cy="3480615"/>
          </a:xfrm>
          <a:prstGeom prst="rect">
            <a:avLst/>
          </a:prstGeom>
          <a:noFill/>
          <a:ln>
            <a:noFill/>
          </a:ln>
        </p:spPr>
      </p:pic>
      <p:sp>
        <p:nvSpPr>
          <p:cNvPr id="3160" name="Google Shape;3160;p486"/>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3161" name="Google Shape;3161;p486"/>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3162" name="Google Shape;3162;p486"/>
          <p:cNvSpPr txBox="1"/>
          <p:nvPr/>
        </p:nvSpPr>
        <p:spPr>
          <a:xfrm>
            <a:off x="2912533" y="-897467"/>
            <a:ext cx="1848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63" name="Google Shape;3163;p486"/>
          <p:cNvSpPr txBox="1">
            <a:spLocks noGrp="1"/>
          </p:cNvSpPr>
          <p:nvPr>
            <p:ph type="body" idx="1"/>
          </p:nvPr>
        </p:nvSpPr>
        <p:spPr>
          <a:xfrm>
            <a:off x="6246965" y="1825625"/>
            <a:ext cx="5122200" cy="4351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accent1"/>
              </a:buClr>
              <a:buSzPts val="4000"/>
              <a:buNone/>
              <a:defRPr sz="4000" i="1">
                <a:solidFill>
                  <a:schemeClr val="accen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3164" name="Google Shape;3164;p486"/>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3165" name="Google Shape;3165;p486"/>
          <p:cNvSpPr txBox="1">
            <a:spLocks noGrp="1"/>
          </p:cNvSpPr>
          <p:nvPr>
            <p:ph type="body" idx="2"/>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166" name="Google Shape;3166;p486"/>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12_Section Header">
  <p:cSld name="12_Section Header">
    <p:spTree>
      <p:nvGrpSpPr>
        <p:cNvPr id="1" name="Shape 3167"/>
        <p:cNvGrpSpPr/>
        <p:nvPr/>
      </p:nvGrpSpPr>
      <p:grpSpPr>
        <a:xfrm>
          <a:off x="0" y="0"/>
          <a:ext cx="0" cy="0"/>
          <a:chOff x="0" y="0"/>
          <a:chExt cx="0" cy="0"/>
        </a:xfrm>
      </p:grpSpPr>
      <p:pic>
        <p:nvPicPr>
          <p:cNvPr id="3168" name="Google Shape;3168;p487"/>
          <p:cNvPicPr preferRelativeResize="0"/>
          <p:nvPr/>
        </p:nvPicPr>
        <p:blipFill rotWithShape="1">
          <a:blip r:embed="rId2">
            <a:alphaModFix/>
          </a:blip>
          <a:srcRect/>
          <a:stretch/>
        </p:blipFill>
        <p:spPr>
          <a:xfrm>
            <a:off x="0" y="0"/>
            <a:ext cx="12192000" cy="6858000"/>
          </a:xfrm>
          <a:prstGeom prst="rect">
            <a:avLst/>
          </a:prstGeom>
          <a:noFill/>
          <a:ln>
            <a:noFill/>
          </a:ln>
        </p:spPr>
      </p:pic>
      <p:cxnSp>
        <p:nvCxnSpPr>
          <p:cNvPr id="3169" name="Google Shape;3169;p487"/>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3170" name="Google Shape;3170;p487"/>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71" name="Google Shape;3171;p487"/>
          <p:cNvSpPr txBox="1">
            <a:spLocks noGrp="1"/>
          </p:cNvSpPr>
          <p:nvPr>
            <p:ph type="body" idx="1"/>
          </p:nvPr>
        </p:nvSpPr>
        <p:spPr>
          <a:xfrm>
            <a:off x="6246965" y="1825625"/>
            <a:ext cx="5122200" cy="4351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accent1"/>
              </a:buClr>
              <a:buSzPts val="4000"/>
              <a:buNone/>
              <a:defRPr sz="4000" i="1">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172" name="Google Shape;3172;p487"/>
          <p:cNvSpPr txBox="1">
            <a:spLocks noGrp="1"/>
          </p:cNvSpPr>
          <p:nvPr>
            <p:ph type="body" idx="2"/>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lt1"/>
              </a:buClr>
              <a:buSzPts val="2200"/>
              <a:buFont typeface="Arial"/>
              <a:buChar char="•"/>
              <a:defRPr sz="22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3173" name="Google Shape;3173;p487"/>
          <p:cNvPicPr preferRelativeResize="0"/>
          <p:nvPr/>
        </p:nvPicPr>
        <p:blipFill rotWithShape="1">
          <a:blip r:embed="rId3">
            <a:alphaModFix/>
          </a:blip>
          <a:srcRect/>
          <a:stretch/>
        </p:blipFill>
        <p:spPr>
          <a:xfrm>
            <a:off x="11342945" y="251930"/>
            <a:ext cx="537906" cy="537905"/>
          </a:xfrm>
          <a:prstGeom prst="rect">
            <a:avLst/>
          </a:prstGeom>
          <a:noFill/>
          <a:ln>
            <a:noFill/>
          </a:ln>
        </p:spPr>
      </p:pic>
      <p:sp>
        <p:nvSpPr>
          <p:cNvPr id="3174" name="Google Shape;3174;p487"/>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15_Section Header">
  <p:cSld name="15_Section Header">
    <p:spTree>
      <p:nvGrpSpPr>
        <p:cNvPr id="1" name="Shape 3175"/>
        <p:cNvGrpSpPr/>
        <p:nvPr/>
      </p:nvGrpSpPr>
      <p:grpSpPr>
        <a:xfrm>
          <a:off x="0" y="0"/>
          <a:ext cx="0" cy="0"/>
          <a:chOff x="0" y="0"/>
          <a:chExt cx="0" cy="0"/>
        </a:xfrm>
      </p:grpSpPr>
      <p:pic>
        <p:nvPicPr>
          <p:cNvPr id="3176" name="Google Shape;3176;p488"/>
          <p:cNvPicPr preferRelativeResize="0"/>
          <p:nvPr/>
        </p:nvPicPr>
        <p:blipFill rotWithShape="1">
          <a:blip r:embed="rId2">
            <a:alphaModFix/>
          </a:blip>
          <a:srcRect/>
          <a:stretch/>
        </p:blipFill>
        <p:spPr>
          <a:xfrm>
            <a:off x="0" y="0"/>
            <a:ext cx="12192000" cy="6858000"/>
          </a:xfrm>
          <a:prstGeom prst="rect">
            <a:avLst/>
          </a:prstGeom>
          <a:noFill/>
          <a:ln>
            <a:noFill/>
          </a:ln>
        </p:spPr>
      </p:pic>
      <p:cxnSp>
        <p:nvCxnSpPr>
          <p:cNvPr id="3177" name="Google Shape;3177;p488"/>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3178" name="Google Shape;3178;p488"/>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79" name="Google Shape;3179;p488"/>
          <p:cNvSpPr txBox="1">
            <a:spLocks noGrp="1"/>
          </p:cNvSpPr>
          <p:nvPr>
            <p:ph type="body" idx="1"/>
          </p:nvPr>
        </p:nvSpPr>
        <p:spPr>
          <a:xfrm>
            <a:off x="6246965" y="1825625"/>
            <a:ext cx="5122200" cy="4351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accent1"/>
              </a:buClr>
              <a:buSzPts val="4000"/>
              <a:buNone/>
              <a:defRPr sz="4000" i="1">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180" name="Google Shape;3180;p488"/>
          <p:cNvSpPr txBox="1">
            <a:spLocks noGrp="1"/>
          </p:cNvSpPr>
          <p:nvPr>
            <p:ph type="body" idx="2"/>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lt1"/>
              </a:buClr>
              <a:buSzPts val="2200"/>
              <a:buFont typeface="Arial"/>
              <a:buChar char="•"/>
              <a:defRPr sz="22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181" name="Google Shape;3181;p488"/>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3182"/>
        <p:cNvGrpSpPr/>
        <p:nvPr/>
      </p:nvGrpSpPr>
      <p:grpSpPr>
        <a:xfrm>
          <a:off x="0" y="0"/>
          <a:ext cx="0" cy="0"/>
          <a:chOff x="0" y="0"/>
          <a:chExt cx="0" cy="0"/>
        </a:xfrm>
      </p:grpSpPr>
      <p:sp>
        <p:nvSpPr>
          <p:cNvPr id="3183" name="Google Shape;3183;p489"/>
          <p:cNvSpPr txBox="1">
            <a:spLocks noGrp="1"/>
          </p:cNvSpPr>
          <p:nvPr>
            <p:ph type="body" idx="1"/>
          </p:nvPr>
        </p:nvSpPr>
        <p:spPr>
          <a:xfrm>
            <a:off x="838200" y="1825625"/>
            <a:ext cx="3346800" cy="4351200"/>
          </a:xfrm>
          <a:prstGeom prst="rect">
            <a:avLst/>
          </a:prstGeom>
          <a:noFill/>
          <a:ln>
            <a:noFill/>
          </a:ln>
        </p:spPr>
        <p:txBody>
          <a:bodyPr spcFirstLastPara="1" wrap="square" lIns="91425" tIns="45700" rIns="91425" bIns="45700" anchor="t" anchorCtr="0">
            <a:noAutofit/>
          </a:bodyPr>
          <a:lstStyle>
            <a:lvl1pPr marL="457200" lvl="0" indent="-355600" algn="l" rtl="0">
              <a:lnSpc>
                <a:spcPct val="90000"/>
              </a:lnSpc>
              <a:spcBef>
                <a:spcPts val="1000"/>
              </a:spcBef>
              <a:spcAft>
                <a:spcPts val="0"/>
              </a:spcAft>
              <a:buClr>
                <a:schemeClr val="accent1"/>
              </a:buClr>
              <a:buSzPts val="2000"/>
              <a:buFont typeface="Arial"/>
              <a:buChar char="•"/>
              <a:defRPr sz="2000">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184" name="Google Shape;3184;p489"/>
          <p:cNvSpPr txBox="1">
            <a:spLocks noGrp="1"/>
          </p:cNvSpPr>
          <p:nvPr>
            <p:ph type="body" idx="2"/>
          </p:nvPr>
        </p:nvSpPr>
        <p:spPr>
          <a:xfrm>
            <a:off x="4440382" y="0"/>
            <a:ext cx="7751700" cy="6858000"/>
          </a:xfrm>
          <a:prstGeom prst="rect">
            <a:avLst/>
          </a:prstGeom>
          <a:noFill/>
          <a:ln>
            <a:noFill/>
          </a:ln>
        </p:spPr>
        <p:txBody>
          <a:bodyPr spcFirstLastPara="1" wrap="square" lIns="91425" tIns="45700" rIns="91425" bIns="45700" anchor="t" anchorCtr="0">
            <a:noAutofit/>
          </a:bodyPr>
          <a:lstStyle>
            <a:lvl1pPr marL="457200" lvl="0" indent="-228600" algn="ctr" rtl="0">
              <a:lnSpc>
                <a:spcPct val="90000"/>
              </a:lnSpc>
              <a:spcBef>
                <a:spcPts val="1000"/>
              </a:spcBef>
              <a:spcAft>
                <a:spcPts val="0"/>
              </a:spcAft>
              <a:buClr>
                <a:schemeClr val="accent1"/>
              </a:buClr>
              <a:buSzPts val="1800"/>
              <a:buFont typeface="Arial"/>
              <a:buNone/>
              <a:defRPr sz="1800" b="1">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185" name="Google Shape;3185;p489"/>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3186" name="Google Shape;3186;p489"/>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pic>
        <p:nvPicPr>
          <p:cNvPr id="3187" name="Google Shape;3187;p489"/>
          <p:cNvPicPr preferRelativeResize="0"/>
          <p:nvPr/>
        </p:nvPicPr>
        <p:blipFill rotWithShape="1">
          <a:blip r:embed="rId2">
            <a:alphaModFix/>
          </a:blip>
          <a:srcRect/>
          <a:stretch/>
        </p:blipFill>
        <p:spPr>
          <a:xfrm>
            <a:off x="11342945" y="251930"/>
            <a:ext cx="537906" cy="537905"/>
          </a:xfrm>
          <a:prstGeom prst="rect">
            <a:avLst/>
          </a:prstGeom>
          <a:noFill/>
          <a:ln>
            <a:noFill/>
          </a:ln>
        </p:spPr>
      </p:pic>
      <p:sp>
        <p:nvSpPr>
          <p:cNvPr id="3188" name="Google Shape;3188;p489"/>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3189"/>
        <p:cNvGrpSpPr/>
        <p:nvPr/>
      </p:nvGrpSpPr>
      <p:grpSpPr>
        <a:xfrm>
          <a:off x="0" y="0"/>
          <a:ext cx="0" cy="0"/>
          <a:chOff x="0" y="0"/>
          <a:chExt cx="0" cy="0"/>
        </a:xfrm>
      </p:grpSpPr>
      <p:sp>
        <p:nvSpPr>
          <p:cNvPr id="3190" name="Google Shape;3190;p490"/>
          <p:cNvSpPr txBox="1">
            <a:spLocks noGrp="1"/>
          </p:cNvSpPr>
          <p:nvPr>
            <p:ph type="body" idx="1"/>
          </p:nvPr>
        </p:nvSpPr>
        <p:spPr>
          <a:xfrm>
            <a:off x="838200" y="1825625"/>
            <a:ext cx="3346800" cy="4351200"/>
          </a:xfrm>
          <a:prstGeom prst="rect">
            <a:avLst/>
          </a:prstGeom>
          <a:noFill/>
          <a:ln>
            <a:noFill/>
          </a:ln>
        </p:spPr>
        <p:txBody>
          <a:bodyPr spcFirstLastPara="1" wrap="square" lIns="91425" tIns="45700" rIns="91425" bIns="45700" anchor="t" anchorCtr="0">
            <a:noAutofit/>
          </a:bodyPr>
          <a:lstStyle>
            <a:lvl1pPr marL="457200" lvl="0" indent="-355600" algn="l" rtl="0">
              <a:lnSpc>
                <a:spcPct val="90000"/>
              </a:lnSpc>
              <a:spcBef>
                <a:spcPts val="1000"/>
              </a:spcBef>
              <a:spcAft>
                <a:spcPts val="0"/>
              </a:spcAft>
              <a:buClr>
                <a:schemeClr val="accent1"/>
              </a:buClr>
              <a:buSzPts val="2000"/>
              <a:buFont typeface="Arial"/>
              <a:buChar char="•"/>
              <a:defRPr sz="2000">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191" name="Google Shape;3191;p490"/>
          <p:cNvSpPr txBox="1">
            <a:spLocks noGrp="1"/>
          </p:cNvSpPr>
          <p:nvPr>
            <p:ph type="body" idx="2"/>
          </p:nvPr>
        </p:nvSpPr>
        <p:spPr>
          <a:xfrm>
            <a:off x="4440382" y="1825624"/>
            <a:ext cx="7751700" cy="4351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accent1"/>
              </a:buClr>
              <a:buSzPts val="1800"/>
              <a:buFont typeface="Arial"/>
              <a:buNone/>
              <a:defRPr sz="1800" b="1">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192" name="Google Shape;3192;p490"/>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3193" name="Google Shape;3193;p490"/>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pic>
        <p:nvPicPr>
          <p:cNvPr id="3194" name="Google Shape;3194;p490"/>
          <p:cNvPicPr preferRelativeResize="0"/>
          <p:nvPr/>
        </p:nvPicPr>
        <p:blipFill rotWithShape="1">
          <a:blip r:embed="rId2">
            <a:alphaModFix/>
          </a:blip>
          <a:srcRect/>
          <a:stretch/>
        </p:blipFill>
        <p:spPr>
          <a:xfrm>
            <a:off x="11342945" y="251930"/>
            <a:ext cx="537906" cy="537905"/>
          </a:xfrm>
          <a:prstGeom prst="rect">
            <a:avLst/>
          </a:prstGeom>
          <a:noFill/>
          <a:ln>
            <a:noFill/>
          </a:ln>
        </p:spPr>
      </p:pic>
      <p:pic>
        <p:nvPicPr>
          <p:cNvPr id="3195" name="Google Shape;3195;p490"/>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3196" name="Google Shape;3196;p490"/>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5_Title Only">
  <p:cSld name="5_Title Only">
    <p:spTree>
      <p:nvGrpSpPr>
        <p:cNvPr id="1" name="Shape 3197"/>
        <p:cNvGrpSpPr/>
        <p:nvPr/>
      </p:nvGrpSpPr>
      <p:grpSpPr>
        <a:xfrm>
          <a:off x="0" y="0"/>
          <a:ext cx="0" cy="0"/>
          <a:chOff x="0" y="0"/>
          <a:chExt cx="0" cy="0"/>
        </a:xfrm>
      </p:grpSpPr>
      <p:sp>
        <p:nvSpPr>
          <p:cNvPr id="3198" name="Google Shape;3198;p491"/>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3199" name="Google Shape;3199;p491"/>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pic>
        <p:nvPicPr>
          <p:cNvPr id="3200" name="Google Shape;3200;p491"/>
          <p:cNvPicPr preferRelativeResize="0"/>
          <p:nvPr/>
        </p:nvPicPr>
        <p:blipFill rotWithShape="1">
          <a:blip r:embed="rId2">
            <a:alphaModFix/>
          </a:blip>
          <a:srcRect/>
          <a:stretch/>
        </p:blipFill>
        <p:spPr>
          <a:xfrm>
            <a:off x="11342945" y="251930"/>
            <a:ext cx="537906" cy="537905"/>
          </a:xfrm>
          <a:prstGeom prst="rect">
            <a:avLst/>
          </a:prstGeom>
          <a:noFill/>
          <a:ln>
            <a:noFill/>
          </a:ln>
        </p:spPr>
      </p:pic>
      <p:sp>
        <p:nvSpPr>
          <p:cNvPr id="3201" name="Google Shape;3201;p491"/>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202" name="Google Shape;3202;p491"/>
          <p:cNvSpPr txBox="1">
            <a:spLocks noGrp="1"/>
          </p:cNvSpPr>
          <p:nvPr>
            <p:ph type="body" idx="2"/>
          </p:nvPr>
        </p:nvSpPr>
        <p:spPr>
          <a:xfrm>
            <a:off x="6213764" y="0"/>
            <a:ext cx="5978100" cy="68580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accent1"/>
              </a:buClr>
              <a:buSzPts val="1800"/>
              <a:buFont typeface="Arial"/>
              <a:buNone/>
              <a:defRPr sz="1800" b="1">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3203" name="Google Shape;3203;p491"/>
          <p:cNvPicPr preferRelativeResize="0"/>
          <p:nvPr/>
        </p:nvPicPr>
        <p:blipFill rotWithShape="1">
          <a:blip r:embed="rId2">
            <a:alphaModFix/>
          </a:blip>
          <a:srcRect/>
          <a:stretch/>
        </p:blipFill>
        <p:spPr>
          <a:xfrm>
            <a:off x="11355164" y="255105"/>
            <a:ext cx="537906" cy="537905"/>
          </a:xfrm>
          <a:prstGeom prst="rect">
            <a:avLst/>
          </a:prstGeom>
          <a:noFill/>
          <a:ln>
            <a:noFill/>
          </a:ln>
        </p:spPr>
      </p:pic>
      <p:sp>
        <p:nvSpPr>
          <p:cNvPr id="3204" name="Google Shape;3204;p491"/>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7_Title Only">
  <p:cSld name="7_Title Only">
    <p:spTree>
      <p:nvGrpSpPr>
        <p:cNvPr id="1" name="Shape 3205"/>
        <p:cNvGrpSpPr/>
        <p:nvPr/>
      </p:nvGrpSpPr>
      <p:grpSpPr>
        <a:xfrm>
          <a:off x="0" y="0"/>
          <a:ext cx="0" cy="0"/>
          <a:chOff x="0" y="0"/>
          <a:chExt cx="0" cy="0"/>
        </a:xfrm>
      </p:grpSpPr>
      <p:sp>
        <p:nvSpPr>
          <p:cNvPr id="3206" name="Google Shape;3206;p492"/>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3207" name="Google Shape;3207;p492"/>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pic>
        <p:nvPicPr>
          <p:cNvPr id="3208" name="Google Shape;3208;p492"/>
          <p:cNvPicPr preferRelativeResize="0"/>
          <p:nvPr/>
        </p:nvPicPr>
        <p:blipFill rotWithShape="1">
          <a:blip r:embed="rId2">
            <a:alphaModFix/>
          </a:blip>
          <a:srcRect/>
          <a:stretch/>
        </p:blipFill>
        <p:spPr>
          <a:xfrm>
            <a:off x="11342945" y="251930"/>
            <a:ext cx="537906" cy="537905"/>
          </a:xfrm>
          <a:prstGeom prst="rect">
            <a:avLst/>
          </a:prstGeom>
          <a:noFill/>
          <a:ln>
            <a:noFill/>
          </a:ln>
        </p:spPr>
      </p:pic>
      <p:sp>
        <p:nvSpPr>
          <p:cNvPr id="3209" name="Google Shape;3209;p492"/>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210" name="Google Shape;3210;p492"/>
          <p:cNvSpPr txBox="1">
            <a:spLocks noGrp="1"/>
          </p:cNvSpPr>
          <p:nvPr>
            <p:ph type="body" idx="2"/>
          </p:nvPr>
        </p:nvSpPr>
        <p:spPr>
          <a:xfrm>
            <a:off x="6213764" y="1825624"/>
            <a:ext cx="5978100" cy="4351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accent1"/>
              </a:buClr>
              <a:buSzPts val="1800"/>
              <a:buFont typeface="Arial"/>
              <a:buNone/>
              <a:defRPr sz="1800" b="1">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3211" name="Google Shape;3211;p492"/>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3212" name="Google Shape;3212;p492"/>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8_Title Only">
  <p:cSld name="8_Title Only">
    <p:spTree>
      <p:nvGrpSpPr>
        <p:cNvPr id="1" name="Shape 3213"/>
        <p:cNvGrpSpPr/>
        <p:nvPr/>
      </p:nvGrpSpPr>
      <p:grpSpPr>
        <a:xfrm>
          <a:off x="0" y="0"/>
          <a:ext cx="0" cy="0"/>
          <a:chOff x="0" y="0"/>
          <a:chExt cx="0" cy="0"/>
        </a:xfrm>
      </p:grpSpPr>
      <p:sp>
        <p:nvSpPr>
          <p:cNvPr id="3214" name="Google Shape;3214;p493"/>
          <p:cNvSpPr txBox="1">
            <a:spLocks noGrp="1"/>
          </p:cNvSpPr>
          <p:nvPr>
            <p:ph type="body" idx="1"/>
          </p:nvPr>
        </p:nvSpPr>
        <p:spPr>
          <a:xfrm>
            <a:off x="838199" y="1825625"/>
            <a:ext cx="7007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215" name="Google Shape;3215;p493"/>
          <p:cNvSpPr txBox="1">
            <a:spLocks noGrp="1"/>
          </p:cNvSpPr>
          <p:nvPr>
            <p:ph type="body" idx="2"/>
          </p:nvPr>
        </p:nvSpPr>
        <p:spPr>
          <a:xfrm>
            <a:off x="8167254" y="0"/>
            <a:ext cx="4024800" cy="68580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accent1"/>
              </a:buClr>
              <a:buSzPts val="1800"/>
              <a:buFont typeface="Arial"/>
              <a:buNone/>
              <a:defRPr sz="1800" b="1">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216" name="Google Shape;3216;p493"/>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3217" name="Google Shape;3217;p493"/>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pic>
        <p:nvPicPr>
          <p:cNvPr id="3218" name="Google Shape;3218;p493"/>
          <p:cNvPicPr preferRelativeResize="0"/>
          <p:nvPr/>
        </p:nvPicPr>
        <p:blipFill rotWithShape="1">
          <a:blip r:embed="rId2">
            <a:alphaModFix/>
          </a:blip>
          <a:srcRect/>
          <a:stretch/>
        </p:blipFill>
        <p:spPr>
          <a:xfrm>
            <a:off x="11342945" y="251930"/>
            <a:ext cx="537906" cy="537905"/>
          </a:xfrm>
          <a:prstGeom prst="rect">
            <a:avLst/>
          </a:prstGeom>
          <a:noFill/>
          <a:ln>
            <a:noFill/>
          </a:ln>
        </p:spPr>
      </p:pic>
      <p:pic>
        <p:nvPicPr>
          <p:cNvPr id="3219" name="Google Shape;3219;p493"/>
          <p:cNvPicPr preferRelativeResize="0"/>
          <p:nvPr/>
        </p:nvPicPr>
        <p:blipFill rotWithShape="1">
          <a:blip r:embed="rId2">
            <a:alphaModFix/>
          </a:blip>
          <a:srcRect/>
          <a:stretch/>
        </p:blipFill>
        <p:spPr>
          <a:xfrm>
            <a:off x="11355164" y="255105"/>
            <a:ext cx="537906" cy="537905"/>
          </a:xfrm>
          <a:prstGeom prst="rect">
            <a:avLst/>
          </a:prstGeom>
          <a:noFill/>
          <a:ln>
            <a:noFill/>
          </a:ln>
        </p:spPr>
      </p:pic>
      <p:sp>
        <p:nvSpPr>
          <p:cNvPr id="3220" name="Google Shape;3220;p493"/>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icon hexagon">
  <p:cSld name="TITLE_AND_BODY_1_1_1">
    <p:spTree>
      <p:nvGrpSpPr>
        <p:cNvPr id="1" name="Shape 1506"/>
        <p:cNvGrpSpPr/>
        <p:nvPr/>
      </p:nvGrpSpPr>
      <p:grpSpPr>
        <a:xfrm>
          <a:off x="0" y="0"/>
          <a:ext cx="0" cy="0"/>
          <a:chOff x="0" y="0"/>
          <a:chExt cx="0" cy="0"/>
        </a:xfrm>
      </p:grpSpPr>
      <p:sp>
        <p:nvSpPr>
          <p:cNvPr id="1507" name="Google Shape;1507;p23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508" name="Google Shape;1508;p232"/>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1509" name="Google Shape;1509;p232"/>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1510" name="Google Shape;1510;p232"/>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1511" name="Google Shape;1511;p232"/>
          <p:cNvPicPr preferRelativeResize="0"/>
          <p:nvPr/>
        </p:nvPicPr>
        <p:blipFill rotWithShape="1">
          <a:blip r:embed="rId3">
            <a:alphaModFix/>
          </a:blip>
          <a:srcRect r="63719" b="83868"/>
          <a:stretch/>
        </p:blipFill>
        <p:spPr>
          <a:xfrm>
            <a:off x="7622267" y="3984233"/>
            <a:ext cx="4569732" cy="2873769"/>
          </a:xfrm>
          <a:prstGeom prst="rect">
            <a:avLst/>
          </a:prstGeom>
          <a:noFill/>
          <a:ln>
            <a:noFill/>
          </a:ln>
        </p:spPr>
      </p:pic>
      <p:sp>
        <p:nvSpPr>
          <p:cNvPr id="1512" name="Google Shape;1512;p232"/>
          <p:cNvSpPr/>
          <p:nvPr/>
        </p:nvSpPr>
        <p:spPr>
          <a:xfrm rot="5400000">
            <a:off x="1123450" y="2487783"/>
            <a:ext cx="2644500" cy="2304000"/>
          </a:xfrm>
          <a:prstGeom prst="hexagon">
            <a:avLst>
              <a:gd name="adj" fmla="val 27576"/>
              <a:gd name="vf" fmla="val 115470"/>
            </a:avLst>
          </a:prstGeom>
          <a:noFill/>
          <a:ln w="76200" cap="flat" cmpd="sng">
            <a:solidFill>
              <a:srgbClr val="0098DB"/>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13" name="Google Shape;1513;p232"/>
          <p:cNvSpPr/>
          <p:nvPr/>
        </p:nvSpPr>
        <p:spPr>
          <a:xfrm rot="5400000">
            <a:off x="4803983" y="2487783"/>
            <a:ext cx="2644500" cy="2304000"/>
          </a:xfrm>
          <a:prstGeom prst="hexagon">
            <a:avLst>
              <a:gd name="adj" fmla="val 27576"/>
              <a:gd name="vf" fmla="val 115470"/>
            </a:avLst>
          </a:prstGeom>
          <a:noFill/>
          <a:ln w="76200" cap="flat" cmpd="sng">
            <a:solidFill>
              <a:srgbClr val="0098DB"/>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900"/>
          </a:p>
        </p:txBody>
      </p:sp>
      <p:sp>
        <p:nvSpPr>
          <p:cNvPr id="1514" name="Google Shape;1514;p232"/>
          <p:cNvSpPr/>
          <p:nvPr/>
        </p:nvSpPr>
        <p:spPr>
          <a:xfrm rot="5400000">
            <a:off x="8484517" y="2487783"/>
            <a:ext cx="2644500" cy="2304000"/>
          </a:xfrm>
          <a:prstGeom prst="hexagon">
            <a:avLst>
              <a:gd name="adj" fmla="val 27576"/>
              <a:gd name="vf" fmla="val 115470"/>
            </a:avLst>
          </a:prstGeom>
          <a:noFill/>
          <a:ln w="76200" cap="flat" cmpd="sng">
            <a:solidFill>
              <a:srgbClr val="0098DB"/>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900"/>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9_Title Only">
  <p:cSld name="9_Title Only">
    <p:spTree>
      <p:nvGrpSpPr>
        <p:cNvPr id="1" name="Shape 3221"/>
        <p:cNvGrpSpPr/>
        <p:nvPr/>
      </p:nvGrpSpPr>
      <p:grpSpPr>
        <a:xfrm>
          <a:off x="0" y="0"/>
          <a:ext cx="0" cy="0"/>
          <a:chOff x="0" y="0"/>
          <a:chExt cx="0" cy="0"/>
        </a:xfrm>
      </p:grpSpPr>
      <p:sp>
        <p:nvSpPr>
          <p:cNvPr id="3222" name="Google Shape;3222;p494"/>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3223" name="Google Shape;3223;p494"/>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pic>
        <p:nvPicPr>
          <p:cNvPr id="3224" name="Google Shape;3224;p494"/>
          <p:cNvPicPr preferRelativeResize="0"/>
          <p:nvPr/>
        </p:nvPicPr>
        <p:blipFill rotWithShape="1">
          <a:blip r:embed="rId2">
            <a:alphaModFix/>
          </a:blip>
          <a:srcRect/>
          <a:stretch/>
        </p:blipFill>
        <p:spPr>
          <a:xfrm>
            <a:off x="11342945" y="251930"/>
            <a:ext cx="537906" cy="537905"/>
          </a:xfrm>
          <a:prstGeom prst="rect">
            <a:avLst/>
          </a:prstGeom>
          <a:noFill/>
          <a:ln>
            <a:noFill/>
          </a:ln>
        </p:spPr>
      </p:pic>
      <p:sp>
        <p:nvSpPr>
          <p:cNvPr id="3225" name="Google Shape;3225;p494"/>
          <p:cNvSpPr txBox="1">
            <a:spLocks noGrp="1"/>
          </p:cNvSpPr>
          <p:nvPr>
            <p:ph type="body" idx="1"/>
          </p:nvPr>
        </p:nvSpPr>
        <p:spPr>
          <a:xfrm>
            <a:off x="8167254" y="1825624"/>
            <a:ext cx="4024800" cy="4351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accent1"/>
              </a:buClr>
              <a:buSzPts val="1800"/>
              <a:buFont typeface="Arial"/>
              <a:buNone/>
              <a:defRPr sz="1800" b="1">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3226" name="Google Shape;3226;p494"/>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3227" name="Google Shape;3227;p494"/>
          <p:cNvSpPr txBox="1">
            <a:spLocks noGrp="1"/>
          </p:cNvSpPr>
          <p:nvPr>
            <p:ph type="body" idx="2"/>
          </p:nvPr>
        </p:nvSpPr>
        <p:spPr>
          <a:xfrm>
            <a:off x="838199" y="1825625"/>
            <a:ext cx="7007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228" name="Google Shape;3228;p494"/>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229"/>
        <p:cNvGrpSpPr/>
        <p:nvPr/>
      </p:nvGrpSpPr>
      <p:grpSpPr>
        <a:xfrm>
          <a:off x="0" y="0"/>
          <a:ext cx="0" cy="0"/>
          <a:chOff x="0" y="0"/>
          <a:chExt cx="0" cy="0"/>
        </a:xfrm>
      </p:grpSpPr>
      <p:sp>
        <p:nvSpPr>
          <p:cNvPr id="3230" name="Google Shape;3230;p495"/>
          <p:cNvSpPr txBox="1">
            <a:spLocks noGrp="1"/>
          </p:cNvSpPr>
          <p:nvPr>
            <p:ph type="body" idx="1"/>
          </p:nvPr>
        </p:nvSpPr>
        <p:spPr>
          <a:xfrm>
            <a:off x="838200" y="1825625"/>
            <a:ext cx="5122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3231" name="Google Shape;3231;p495"/>
          <p:cNvPicPr preferRelativeResize="0"/>
          <p:nvPr/>
        </p:nvPicPr>
        <p:blipFill rotWithShape="1">
          <a:blip r:embed="rId2">
            <a:alphaModFix/>
          </a:blip>
          <a:srcRect/>
          <a:stretch/>
        </p:blipFill>
        <p:spPr>
          <a:xfrm>
            <a:off x="7206763" y="1227931"/>
            <a:ext cx="3979090" cy="5242719"/>
          </a:xfrm>
          <a:prstGeom prst="rect">
            <a:avLst/>
          </a:prstGeom>
          <a:noFill/>
          <a:ln>
            <a:noFill/>
          </a:ln>
        </p:spPr>
      </p:pic>
      <p:sp>
        <p:nvSpPr>
          <p:cNvPr id="3232" name="Google Shape;3232;p495"/>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3233" name="Google Shape;3233;p495"/>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3234" name="Google Shape;3234;p495"/>
          <p:cNvSpPr txBox="1">
            <a:spLocks noGrp="1"/>
          </p:cNvSpPr>
          <p:nvPr>
            <p:ph type="body" idx="2"/>
          </p:nvPr>
        </p:nvSpPr>
        <p:spPr>
          <a:xfrm>
            <a:off x="7719237" y="2769874"/>
            <a:ext cx="2933400" cy="1738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400"/>
              <a:buNone/>
              <a:defRPr sz="14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3235" name="Google Shape;3235;p495"/>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3236" name="Google Shape;3236;p495"/>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4_Title Only">
  <p:cSld name="4_Title Only">
    <p:spTree>
      <p:nvGrpSpPr>
        <p:cNvPr id="1" name="Shape 3237"/>
        <p:cNvGrpSpPr/>
        <p:nvPr/>
      </p:nvGrpSpPr>
      <p:grpSpPr>
        <a:xfrm>
          <a:off x="0" y="0"/>
          <a:ext cx="0" cy="0"/>
          <a:chOff x="0" y="0"/>
          <a:chExt cx="0" cy="0"/>
        </a:xfrm>
      </p:grpSpPr>
      <p:pic>
        <p:nvPicPr>
          <p:cNvPr id="3238" name="Google Shape;3238;p496"/>
          <p:cNvPicPr preferRelativeResize="0"/>
          <p:nvPr/>
        </p:nvPicPr>
        <p:blipFill rotWithShape="1">
          <a:blip r:embed="rId2">
            <a:alphaModFix/>
          </a:blip>
          <a:srcRect/>
          <a:stretch/>
        </p:blipFill>
        <p:spPr>
          <a:xfrm>
            <a:off x="0" y="0"/>
            <a:ext cx="12192000" cy="6858000"/>
          </a:xfrm>
          <a:prstGeom prst="rect">
            <a:avLst/>
          </a:prstGeom>
          <a:solidFill>
            <a:srgbClr val="57585C"/>
          </a:solidFill>
          <a:ln>
            <a:noFill/>
          </a:ln>
        </p:spPr>
      </p:pic>
      <p:sp>
        <p:nvSpPr>
          <p:cNvPr id="3239" name="Google Shape;3239;p496"/>
          <p:cNvSpPr txBox="1">
            <a:spLocks noGrp="1"/>
          </p:cNvSpPr>
          <p:nvPr>
            <p:ph type="body" idx="1"/>
          </p:nvPr>
        </p:nvSpPr>
        <p:spPr>
          <a:xfrm>
            <a:off x="459988" y="561955"/>
            <a:ext cx="9978600" cy="1824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accent1"/>
              </a:buClr>
              <a:buSzPts val="5000"/>
              <a:buNone/>
              <a:defRPr sz="5000" b="1">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240" name="Google Shape;3240;p496"/>
          <p:cNvSpPr txBox="1">
            <a:spLocks noGrp="1"/>
          </p:cNvSpPr>
          <p:nvPr>
            <p:ph type="body" idx="2"/>
          </p:nvPr>
        </p:nvSpPr>
        <p:spPr>
          <a:xfrm>
            <a:off x="8714473" y="4572997"/>
            <a:ext cx="3023400" cy="841200"/>
          </a:xfrm>
          <a:prstGeom prst="rect">
            <a:avLst/>
          </a:prstGeom>
          <a:noFill/>
          <a:ln>
            <a:noFill/>
          </a:ln>
        </p:spPr>
        <p:txBody>
          <a:bodyPr spcFirstLastPara="1" wrap="square" lIns="91425" tIns="45700" rIns="91425" bIns="45700" anchor="t" anchorCtr="0">
            <a:noAutofit/>
          </a:bodyPr>
          <a:lstStyle>
            <a:lvl1pPr marL="457200" lvl="0" indent="-228600" algn="r" rtl="0">
              <a:lnSpc>
                <a:spcPct val="90000"/>
              </a:lnSpc>
              <a:spcBef>
                <a:spcPts val="1000"/>
              </a:spcBef>
              <a:spcAft>
                <a:spcPts val="0"/>
              </a:spcAft>
              <a:buClr>
                <a:schemeClr val="accent1"/>
              </a:buClr>
              <a:buSzPts val="2600"/>
              <a:buNone/>
              <a:defRPr sz="2600" b="1">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cxnSp>
        <p:nvCxnSpPr>
          <p:cNvPr id="3241" name="Google Shape;3241;p496"/>
          <p:cNvCxnSpPr/>
          <p:nvPr/>
        </p:nvCxnSpPr>
        <p:spPr>
          <a:xfrm>
            <a:off x="9730690" y="5414102"/>
            <a:ext cx="1899000" cy="0"/>
          </a:xfrm>
          <a:prstGeom prst="straightConnector1">
            <a:avLst/>
          </a:prstGeom>
          <a:noFill/>
          <a:ln w="76200" cap="flat" cmpd="sng">
            <a:solidFill>
              <a:schemeClr val="lt1"/>
            </a:solidFill>
            <a:prstDash val="solid"/>
            <a:miter lim="800000"/>
            <a:headEnd type="none" w="sm" len="sm"/>
            <a:tailEnd type="none" w="sm" len="sm"/>
          </a:ln>
        </p:spPr>
      </p:cxnSp>
      <p:sp>
        <p:nvSpPr>
          <p:cNvPr id="3242" name="Google Shape;3242;p496"/>
          <p:cNvSpPr txBox="1">
            <a:spLocks noGrp="1"/>
          </p:cNvSpPr>
          <p:nvPr>
            <p:ph type="body" idx="3"/>
          </p:nvPr>
        </p:nvSpPr>
        <p:spPr>
          <a:xfrm>
            <a:off x="8714472" y="5574994"/>
            <a:ext cx="3023400" cy="841200"/>
          </a:xfrm>
          <a:prstGeom prst="rect">
            <a:avLst/>
          </a:prstGeom>
          <a:noFill/>
          <a:ln>
            <a:noFill/>
          </a:ln>
        </p:spPr>
        <p:txBody>
          <a:bodyPr spcFirstLastPara="1" wrap="square" lIns="91425" tIns="45700" rIns="91425" bIns="45700" anchor="t" anchorCtr="0">
            <a:noAutofit/>
          </a:bodyPr>
          <a:lstStyle>
            <a:lvl1pPr marL="457200" lvl="0" indent="-228600" algn="r" rtl="0">
              <a:lnSpc>
                <a:spcPct val="90000"/>
              </a:lnSpc>
              <a:spcBef>
                <a:spcPts val="1000"/>
              </a:spcBef>
              <a:spcAft>
                <a:spcPts val="0"/>
              </a:spcAft>
              <a:buClr>
                <a:schemeClr val="accent1"/>
              </a:buClr>
              <a:buSzPts val="1400"/>
              <a:buNone/>
              <a:defRPr sz="1400" b="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Black with content" type="obj">
  <p:cSld name="OBJECT">
    <p:bg>
      <p:bgPr>
        <a:solidFill>
          <a:schemeClr val="dk1"/>
        </a:solidFill>
        <a:effectLst/>
      </p:bgPr>
    </p:bg>
    <p:spTree>
      <p:nvGrpSpPr>
        <p:cNvPr id="1" name="Shape 3243"/>
        <p:cNvGrpSpPr/>
        <p:nvPr/>
      </p:nvGrpSpPr>
      <p:grpSpPr>
        <a:xfrm>
          <a:off x="0" y="0"/>
          <a:ext cx="0" cy="0"/>
          <a:chOff x="0" y="0"/>
          <a:chExt cx="0" cy="0"/>
        </a:xfrm>
      </p:grpSpPr>
      <p:sp>
        <p:nvSpPr>
          <p:cNvPr id="3244" name="Google Shape;3244;p497"/>
          <p:cNvSpPr txBox="1">
            <a:spLocks noGrp="1"/>
          </p:cNvSpPr>
          <p:nvPr>
            <p:ph type="title"/>
          </p:nvPr>
        </p:nvSpPr>
        <p:spPr>
          <a:xfrm>
            <a:off x="392266"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245" name="Google Shape;3245;p49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lt1"/>
              </a:buClr>
              <a:buSzPts val="2800"/>
              <a:buNone/>
              <a:defRPr/>
            </a:lvl1pPr>
            <a:lvl2pPr marL="914400" lvl="1" indent="-228600" algn="l" rtl="0">
              <a:lnSpc>
                <a:spcPct val="90000"/>
              </a:lnSpc>
              <a:spcBef>
                <a:spcPts val="500"/>
              </a:spcBef>
              <a:spcAft>
                <a:spcPts val="0"/>
              </a:spcAft>
              <a:buClr>
                <a:schemeClr val="lt1"/>
              </a:buClr>
              <a:buSzPts val="2400"/>
              <a:buNone/>
              <a:defRPr/>
            </a:lvl2pPr>
            <a:lvl3pPr marL="1371600" lvl="2" indent="-228600" algn="l" rtl="0">
              <a:lnSpc>
                <a:spcPct val="90000"/>
              </a:lnSpc>
              <a:spcBef>
                <a:spcPts val="500"/>
              </a:spcBef>
              <a:spcAft>
                <a:spcPts val="0"/>
              </a:spcAft>
              <a:buClr>
                <a:schemeClr val="lt1"/>
              </a:buClr>
              <a:buSzPts val="2000"/>
              <a:buNone/>
              <a:defRPr/>
            </a:lvl3pPr>
            <a:lvl4pPr marL="1828800" lvl="3" indent="-228600" algn="l" rtl="0">
              <a:lnSpc>
                <a:spcPct val="90000"/>
              </a:lnSpc>
              <a:spcBef>
                <a:spcPts val="500"/>
              </a:spcBef>
              <a:spcAft>
                <a:spcPts val="0"/>
              </a:spcAft>
              <a:buClr>
                <a:schemeClr val="lt1"/>
              </a:buClr>
              <a:buSzPts val="1800"/>
              <a:buNone/>
              <a:defRPr/>
            </a:lvl4pPr>
            <a:lvl5pPr marL="2286000" lvl="4" indent="-228600" algn="l" rtl="0">
              <a:lnSpc>
                <a:spcPct val="90000"/>
              </a:lnSpc>
              <a:spcBef>
                <a:spcPts val="500"/>
              </a:spcBef>
              <a:spcAft>
                <a:spcPts val="0"/>
              </a:spcAft>
              <a:buClr>
                <a:schemeClr val="lt1"/>
              </a:buClr>
              <a:buSzPts val="1800"/>
              <a:buNone/>
              <a:defRPr/>
            </a:lvl5pPr>
            <a:lvl6pPr marL="2743200" lvl="5" indent="-342900" algn="l" rtl="0">
              <a:lnSpc>
                <a:spcPct val="90000"/>
              </a:lnSpc>
              <a:spcBef>
                <a:spcPts val="5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cxnSp>
        <p:nvCxnSpPr>
          <p:cNvPr id="3246" name="Google Shape;3246;p497"/>
          <p:cNvCxnSpPr/>
          <p:nvPr/>
        </p:nvCxnSpPr>
        <p:spPr>
          <a:xfrm>
            <a:off x="623392" y="1268760"/>
            <a:ext cx="10972800" cy="0"/>
          </a:xfrm>
          <a:prstGeom prst="straightConnector1">
            <a:avLst/>
          </a:prstGeom>
          <a:noFill/>
          <a:ln w="19050" cap="flat" cmpd="sng">
            <a:solidFill>
              <a:schemeClr val="accent3"/>
            </a:solidFill>
            <a:prstDash val="solid"/>
            <a:miter lim="800000"/>
            <a:headEnd type="none" w="sm" len="sm"/>
            <a:tailEnd type="none" w="sm" len="sm"/>
          </a:ln>
        </p:spPr>
      </p:cxnSp>
      <p:pic>
        <p:nvPicPr>
          <p:cNvPr id="3247" name="Google Shape;3247;p497"/>
          <p:cNvPicPr preferRelativeResize="0"/>
          <p:nvPr/>
        </p:nvPicPr>
        <p:blipFill rotWithShape="1">
          <a:blip r:embed="rId2">
            <a:alphaModFix/>
          </a:blip>
          <a:srcRect/>
          <a:stretch/>
        </p:blipFill>
        <p:spPr>
          <a:xfrm>
            <a:off x="9600339" y="55352"/>
            <a:ext cx="2197965" cy="1165801"/>
          </a:xfrm>
          <a:prstGeom prst="rect">
            <a:avLst/>
          </a:prstGeom>
          <a:noFill/>
          <a:ln>
            <a:noFill/>
          </a:ln>
        </p:spPr>
      </p:pic>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1 column no hexagon 1">
  <p:cSld name="CUSTOM_5">
    <p:spTree>
      <p:nvGrpSpPr>
        <p:cNvPr id="1" name="Shape 3248"/>
        <p:cNvGrpSpPr/>
        <p:nvPr/>
      </p:nvGrpSpPr>
      <p:grpSpPr>
        <a:xfrm>
          <a:off x="0" y="0"/>
          <a:ext cx="0" cy="0"/>
          <a:chOff x="0" y="0"/>
          <a:chExt cx="0" cy="0"/>
        </a:xfrm>
      </p:grpSpPr>
      <p:sp>
        <p:nvSpPr>
          <p:cNvPr id="3249" name="Google Shape;3249;p498"/>
          <p:cNvSpPr txBox="1">
            <a:spLocks noGrp="1"/>
          </p:cNvSpPr>
          <p:nvPr>
            <p:ph type="title"/>
          </p:nvPr>
        </p:nvSpPr>
        <p:spPr>
          <a:xfrm>
            <a:off x="415600" y="593367"/>
            <a:ext cx="11360700" cy="763500"/>
          </a:xfrm>
          <a:prstGeom prst="rect">
            <a:avLst/>
          </a:prstGeom>
        </p:spPr>
        <p:txBody>
          <a:bodyPr spcFirstLastPara="1" wrap="square" lIns="91425" tIns="45700" rIns="91425" bIns="457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3250" name="Google Shape;3250;p498"/>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3251" name="Google Shape;3251;p498"/>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3252" name="Google Shape;3252;p498"/>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Autofit/>
          </a:bodyPr>
          <a:lstStyle>
            <a:lvl1pPr marL="457200" lvl="0" indent="-406400" rtl="0">
              <a:spcBef>
                <a:spcPts val="1000"/>
              </a:spcBef>
              <a:spcAft>
                <a:spcPts val="0"/>
              </a:spcAft>
              <a:buSzPts val="2800"/>
              <a:buChar char="•"/>
              <a:defRPr/>
            </a:lvl1pPr>
            <a:lvl2pPr marL="914400" lvl="1" indent="-381000" rtl="0">
              <a:spcBef>
                <a:spcPts val="500"/>
              </a:spcBef>
              <a:spcAft>
                <a:spcPts val="0"/>
              </a:spcAft>
              <a:buSzPts val="2400"/>
              <a:buChar char="•"/>
              <a:defRPr/>
            </a:lvl2pPr>
            <a:lvl3pPr marL="1371600" lvl="2" indent="-355600" rtl="0">
              <a:spcBef>
                <a:spcPts val="500"/>
              </a:spcBef>
              <a:spcAft>
                <a:spcPts val="0"/>
              </a:spcAft>
              <a:buSzPts val="2000"/>
              <a:buChar char="•"/>
              <a:defRPr/>
            </a:lvl3pPr>
            <a:lvl4pPr marL="1828800" lvl="3" indent="-342900" rtl="0">
              <a:spcBef>
                <a:spcPts val="500"/>
              </a:spcBef>
              <a:spcAft>
                <a:spcPts val="0"/>
              </a:spcAft>
              <a:buSzPts val="1800"/>
              <a:buChar char="•"/>
              <a:defRPr/>
            </a:lvl4pPr>
            <a:lvl5pPr marL="2286000" lvl="4" indent="-342900" rtl="0">
              <a:spcBef>
                <a:spcPts val="500"/>
              </a:spcBef>
              <a:spcAft>
                <a:spcPts val="0"/>
              </a:spcAft>
              <a:buSzPts val="1800"/>
              <a:buChar char="•"/>
              <a:defRPr/>
            </a:lvl5pPr>
            <a:lvl6pPr marL="2743200" lvl="5" indent="-342900" rtl="0">
              <a:spcBef>
                <a:spcPts val="500"/>
              </a:spcBef>
              <a:spcAft>
                <a:spcPts val="0"/>
              </a:spcAft>
              <a:buSzPts val="1800"/>
              <a:buChar char="•"/>
              <a:defRPr/>
            </a:lvl6pPr>
            <a:lvl7pPr marL="3200400" lvl="6" indent="-342900" rtl="0">
              <a:spcBef>
                <a:spcPts val="500"/>
              </a:spcBef>
              <a:spcAft>
                <a:spcPts val="0"/>
              </a:spcAft>
              <a:buSzPts val="1800"/>
              <a:buChar char="•"/>
              <a:defRPr/>
            </a:lvl7pPr>
            <a:lvl8pPr marL="3657600" lvl="7" indent="-342900" rtl="0">
              <a:spcBef>
                <a:spcPts val="500"/>
              </a:spcBef>
              <a:spcAft>
                <a:spcPts val="0"/>
              </a:spcAft>
              <a:buSzPts val="1800"/>
              <a:buChar char="•"/>
              <a:defRPr/>
            </a:lvl8pPr>
            <a:lvl9pPr marL="4114800" lvl="8" indent="-342900" rtl="0">
              <a:spcBef>
                <a:spcPts val="500"/>
              </a:spcBef>
              <a:spcAft>
                <a:spcPts val="0"/>
              </a:spcAft>
              <a:buSzPts val="1800"/>
              <a:buChar char="•"/>
              <a:defRPr/>
            </a:lvl9pPr>
          </a:lstStyle>
          <a:p>
            <a:endParaRPr/>
          </a:p>
        </p:txBody>
      </p:sp>
      <p:pic>
        <p:nvPicPr>
          <p:cNvPr id="3253" name="Google Shape;3253;p498"/>
          <p:cNvPicPr preferRelativeResize="0"/>
          <p:nvPr/>
        </p:nvPicPr>
        <p:blipFill>
          <a:blip r:embed="rId3">
            <a:alphaModFix/>
          </a:blip>
          <a:stretch>
            <a:fillRect/>
          </a:stretch>
        </p:blipFill>
        <p:spPr>
          <a:xfrm>
            <a:off x="10607033" y="365433"/>
            <a:ext cx="591033" cy="494100"/>
          </a:xfrm>
          <a:prstGeom prst="rect">
            <a:avLst/>
          </a:prstGeom>
          <a:noFill/>
          <a:ln>
            <a:noFill/>
          </a:ln>
        </p:spPr>
      </p:pic>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3_Title Slide - UK logo, pattern" type="title">
  <p:cSld name="TITLE">
    <p:bg>
      <p:bgPr>
        <a:solidFill>
          <a:schemeClr val="lt1"/>
        </a:solidFill>
        <a:effectLst/>
      </p:bgPr>
    </p:bg>
    <p:spTree>
      <p:nvGrpSpPr>
        <p:cNvPr id="1" name="Shape 3390"/>
        <p:cNvGrpSpPr/>
        <p:nvPr/>
      </p:nvGrpSpPr>
      <p:grpSpPr>
        <a:xfrm>
          <a:off x="0" y="0"/>
          <a:ext cx="0" cy="0"/>
          <a:chOff x="0" y="0"/>
          <a:chExt cx="0" cy="0"/>
        </a:xfrm>
      </p:grpSpPr>
      <p:pic>
        <p:nvPicPr>
          <p:cNvPr id="3391" name="Google Shape;3391;p521"/>
          <p:cNvPicPr preferRelativeResize="0"/>
          <p:nvPr/>
        </p:nvPicPr>
        <p:blipFill rotWithShape="1">
          <a:blip r:embed="rId2">
            <a:alphaModFix/>
          </a:blip>
          <a:srcRect/>
          <a:stretch/>
        </p:blipFill>
        <p:spPr>
          <a:xfrm>
            <a:off x="0" y="0"/>
            <a:ext cx="12191996" cy="6858001"/>
          </a:xfrm>
          <a:prstGeom prst="rect">
            <a:avLst/>
          </a:prstGeom>
          <a:noFill/>
          <a:ln>
            <a:noFill/>
          </a:ln>
        </p:spPr>
      </p:pic>
      <p:sp>
        <p:nvSpPr>
          <p:cNvPr id="3392" name="Google Shape;3392;p521"/>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3393" name="Google Shape;3393;p521"/>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3394" name="Google Shape;3394;p521"/>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7_Section Header">
  <p:cSld name="7_Section Header">
    <p:spTree>
      <p:nvGrpSpPr>
        <p:cNvPr id="1" name="Shape 3395"/>
        <p:cNvGrpSpPr/>
        <p:nvPr/>
      </p:nvGrpSpPr>
      <p:grpSpPr>
        <a:xfrm>
          <a:off x="0" y="0"/>
          <a:ext cx="0" cy="0"/>
          <a:chOff x="0" y="0"/>
          <a:chExt cx="0" cy="0"/>
        </a:xfrm>
      </p:grpSpPr>
      <p:sp>
        <p:nvSpPr>
          <p:cNvPr id="3396" name="Google Shape;3396;p522"/>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cxnSp>
        <p:nvCxnSpPr>
          <p:cNvPr id="3397" name="Google Shape;3397;p522"/>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3398" name="Google Shape;3398;p522"/>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3399" name="Google Shape;3399;p522"/>
          <p:cNvPicPr preferRelativeResize="0"/>
          <p:nvPr/>
        </p:nvPicPr>
        <p:blipFill rotWithShape="1">
          <a:blip r:embed="rId2">
            <a:alphaModFix/>
          </a:blip>
          <a:srcRect/>
          <a:stretch/>
        </p:blipFill>
        <p:spPr>
          <a:xfrm>
            <a:off x="11415009" y="254000"/>
            <a:ext cx="449966" cy="528347"/>
          </a:xfrm>
          <a:prstGeom prst="rect">
            <a:avLst/>
          </a:prstGeom>
          <a:noFill/>
          <a:ln>
            <a:noFill/>
          </a:ln>
        </p:spPr>
      </p:pic>
      <p:sp>
        <p:nvSpPr>
          <p:cNvPr id="3400" name="Google Shape;3400;p522"/>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401"/>
        <p:cNvGrpSpPr/>
        <p:nvPr/>
      </p:nvGrpSpPr>
      <p:grpSpPr>
        <a:xfrm>
          <a:off x="0" y="0"/>
          <a:ext cx="0" cy="0"/>
          <a:chOff x="0" y="0"/>
          <a:chExt cx="0" cy="0"/>
        </a:xfrm>
      </p:grpSpPr>
      <p:sp>
        <p:nvSpPr>
          <p:cNvPr id="3402" name="Google Shape;3402;p523"/>
          <p:cNvSpPr txBox="1">
            <a:spLocks noGrp="1"/>
          </p:cNvSpPr>
          <p:nvPr>
            <p:ph type="body" idx="1"/>
          </p:nvPr>
        </p:nvSpPr>
        <p:spPr>
          <a:xfrm>
            <a:off x="838200" y="1825625"/>
            <a:ext cx="5122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3403" name="Google Shape;3403;p523"/>
          <p:cNvPicPr preferRelativeResize="0"/>
          <p:nvPr/>
        </p:nvPicPr>
        <p:blipFill rotWithShape="1">
          <a:blip r:embed="rId2">
            <a:alphaModFix/>
          </a:blip>
          <a:srcRect/>
          <a:stretch/>
        </p:blipFill>
        <p:spPr>
          <a:xfrm>
            <a:off x="7206763" y="1227931"/>
            <a:ext cx="3979090" cy="5242719"/>
          </a:xfrm>
          <a:prstGeom prst="rect">
            <a:avLst/>
          </a:prstGeom>
          <a:noFill/>
          <a:ln>
            <a:noFill/>
          </a:ln>
        </p:spPr>
      </p:pic>
      <p:sp>
        <p:nvSpPr>
          <p:cNvPr id="3404" name="Google Shape;3404;p523"/>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3405" name="Google Shape;3405;p523"/>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3406" name="Google Shape;3406;p523"/>
          <p:cNvSpPr txBox="1">
            <a:spLocks noGrp="1"/>
          </p:cNvSpPr>
          <p:nvPr>
            <p:ph type="body" idx="2"/>
          </p:nvPr>
        </p:nvSpPr>
        <p:spPr>
          <a:xfrm>
            <a:off x="7719237" y="2769874"/>
            <a:ext cx="2933400" cy="1738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400"/>
              <a:buNone/>
              <a:defRPr sz="14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3407" name="Google Shape;3407;p523"/>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3408" name="Google Shape;3408;p523"/>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8_Section Header">
  <p:cSld name="8_Section Header">
    <p:spTree>
      <p:nvGrpSpPr>
        <p:cNvPr id="1" name="Shape 3409"/>
        <p:cNvGrpSpPr/>
        <p:nvPr/>
      </p:nvGrpSpPr>
      <p:grpSpPr>
        <a:xfrm>
          <a:off x="0" y="0"/>
          <a:ext cx="0" cy="0"/>
          <a:chOff x="0" y="0"/>
          <a:chExt cx="0" cy="0"/>
        </a:xfrm>
      </p:grpSpPr>
      <p:pic>
        <p:nvPicPr>
          <p:cNvPr id="3410" name="Google Shape;3410;p524"/>
          <p:cNvPicPr preferRelativeResize="0"/>
          <p:nvPr/>
        </p:nvPicPr>
        <p:blipFill rotWithShape="1">
          <a:blip r:embed="rId2">
            <a:alphaModFix/>
          </a:blip>
          <a:srcRect/>
          <a:stretch/>
        </p:blipFill>
        <p:spPr>
          <a:xfrm>
            <a:off x="11415009" y="254000"/>
            <a:ext cx="449966" cy="528347"/>
          </a:xfrm>
          <a:prstGeom prst="rect">
            <a:avLst/>
          </a:prstGeom>
          <a:noFill/>
          <a:ln>
            <a:noFill/>
          </a:ln>
        </p:spPr>
      </p:pic>
      <p:cxnSp>
        <p:nvCxnSpPr>
          <p:cNvPr id="3411" name="Google Shape;3411;p524"/>
          <p:cNvCxnSpPr/>
          <p:nvPr/>
        </p:nvCxnSpPr>
        <p:spPr>
          <a:xfrm>
            <a:off x="519786" y="1324231"/>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3412" name="Google Shape;3412;p524"/>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13" name="Google Shape;3413;p524"/>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414" name="Google Shape;3414;p524"/>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3415"/>
        <p:cNvGrpSpPr/>
        <p:nvPr/>
      </p:nvGrpSpPr>
      <p:grpSpPr>
        <a:xfrm>
          <a:off x="0" y="0"/>
          <a:ext cx="0" cy="0"/>
          <a:chOff x="0" y="0"/>
          <a:chExt cx="0" cy="0"/>
        </a:xfrm>
      </p:grpSpPr>
      <p:pic>
        <p:nvPicPr>
          <p:cNvPr id="3416" name="Google Shape;3416;p525"/>
          <p:cNvPicPr preferRelativeResize="0"/>
          <p:nvPr/>
        </p:nvPicPr>
        <p:blipFill rotWithShape="1">
          <a:blip r:embed="rId2">
            <a:alphaModFix/>
          </a:blip>
          <a:srcRect r="70853" b="87497"/>
          <a:stretch/>
        </p:blipFill>
        <p:spPr>
          <a:xfrm>
            <a:off x="6387841" y="3377385"/>
            <a:ext cx="5738738" cy="3480612"/>
          </a:xfrm>
          <a:prstGeom prst="rect">
            <a:avLst/>
          </a:prstGeom>
          <a:noFill/>
          <a:ln>
            <a:noFill/>
          </a:ln>
        </p:spPr>
      </p:pic>
      <p:pic>
        <p:nvPicPr>
          <p:cNvPr id="3417" name="Google Shape;3417;p525"/>
          <p:cNvPicPr preferRelativeResize="0"/>
          <p:nvPr/>
        </p:nvPicPr>
        <p:blipFill rotWithShape="1">
          <a:blip r:embed="rId3">
            <a:alphaModFix/>
          </a:blip>
          <a:srcRect/>
          <a:stretch/>
        </p:blipFill>
        <p:spPr>
          <a:xfrm>
            <a:off x="11415009" y="254000"/>
            <a:ext cx="449966" cy="528347"/>
          </a:xfrm>
          <a:prstGeom prst="rect">
            <a:avLst/>
          </a:prstGeom>
          <a:noFill/>
          <a:ln>
            <a:noFill/>
          </a:ln>
        </p:spPr>
      </p:pic>
      <p:cxnSp>
        <p:nvCxnSpPr>
          <p:cNvPr id="3418" name="Google Shape;3418;p525"/>
          <p:cNvCxnSpPr/>
          <p:nvPr/>
        </p:nvCxnSpPr>
        <p:spPr>
          <a:xfrm>
            <a:off x="519786" y="1324231"/>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3419" name="Google Shape;3419;p525"/>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20" name="Google Shape;3420;p525"/>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421" name="Google Shape;3421;p525"/>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ivider slide 1" type="titleOnly">
  <p:cSld name="TITLE_ONLY">
    <p:bg>
      <p:bgPr>
        <a:blipFill>
          <a:blip r:embed="rId2">
            <a:alphaModFix/>
          </a:blip>
          <a:stretch>
            <a:fillRect/>
          </a:stretch>
        </a:blipFill>
        <a:effectLst/>
      </p:bgPr>
    </p:bg>
    <p:spTree>
      <p:nvGrpSpPr>
        <p:cNvPr id="1" name="Shape 1515"/>
        <p:cNvGrpSpPr/>
        <p:nvPr/>
      </p:nvGrpSpPr>
      <p:grpSpPr>
        <a:xfrm>
          <a:off x="0" y="0"/>
          <a:ext cx="0" cy="0"/>
          <a:chOff x="0" y="0"/>
          <a:chExt cx="0" cy="0"/>
        </a:xfrm>
      </p:grpSpPr>
      <p:sp>
        <p:nvSpPr>
          <p:cNvPr id="1516" name="Google Shape;1516;p23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517" name="Google Shape;1517;p233"/>
          <p:cNvSpPr txBox="1">
            <a:spLocks noGrp="1"/>
          </p:cNvSpPr>
          <p:nvPr>
            <p:ph type="title"/>
          </p:nvPr>
        </p:nvSpPr>
        <p:spPr>
          <a:xfrm>
            <a:off x="822000" y="25920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4800" b="1">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1518" name="Google Shape;1518;p233"/>
          <p:cNvCxnSpPr/>
          <p:nvPr/>
        </p:nvCxnSpPr>
        <p:spPr>
          <a:xfrm>
            <a:off x="963900" y="3587133"/>
            <a:ext cx="2440500" cy="0"/>
          </a:xfrm>
          <a:prstGeom prst="straightConnector1">
            <a:avLst/>
          </a:prstGeom>
          <a:noFill/>
          <a:ln w="76200" cap="flat" cmpd="sng">
            <a:solidFill>
              <a:srgbClr val="FFFFFF"/>
            </a:solidFill>
            <a:prstDash val="solid"/>
            <a:round/>
            <a:headEnd type="none" w="med" len="med"/>
            <a:tailEnd type="none" w="med" len="med"/>
          </a:ln>
        </p:spPr>
      </p:cxnSp>
      <p:pic>
        <p:nvPicPr>
          <p:cNvPr id="1519" name="Google Shape;1519;p233"/>
          <p:cNvPicPr preferRelativeResize="0"/>
          <p:nvPr/>
        </p:nvPicPr>
        <p:blipFill rotWithShape="1">
          <a:blip r:embed="rId3">
            <a:alphaModFix/>
          </a:blip>
          <a:srcRect r="51316"/>
          <a:stretch/>
        </p:blipFill>
        <p:spPr>
          <a:xfrm>
            <a:off x="963900" y="4553733"/>
            <a:ext cx="1372603" cy="1341301"/>
          </a:xfrm>
          <a:prstGeom prst="rect">
            <a:avLst/>
          </a:prstGeom>
          <a:noFill/>
          <a:ln>
            <a:noFill/>
          </a:ln>
        </p:spPr>
      </p:pic>
      <p:sp>
        <p:nvSpPr>
          <p:cNvPr id="1520" name="Google Shape;1520;p233"/>
          <p:cNvSpPr txBox="1">
            <a:spLocks noGrp="1"/>
          </p:cNvSpPr>
          <p:nvPr>
            <p:ph type="subTitle" idx="1"/>
          </p:nvPr>
        </p:nvSpPr>
        <p:spPr>
          <a:xfrm>
            <a:off x="963900" y="3818600"/>
            <a:ext cx="4958700" cy="3766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a:solidFill>
                  <a:schemeClr val="lt1"/>
                </a:solidFill>
              </a:defRPr>
            </a:lvl1pPr>
            <a:lvl2pPr lvl="1" rtl="0">
              <a:spcBef>
                <a:spcPts val="2100"/>
              </a:spcBef>
              <a:spcAft>
                <a:spcPts val="0"/>
              </a:spcAft>
              <a:buNone/>
              <a:defRPr>
                <a:solidFill>
                  <a:schemeClr val="lt1"/>
                </a:solidFill>
              </a:defRPr>
            </a:lvl2pPr>
            <a:lvl3pPr lvl="2" rtl="0">
              <a:spcBef>
                <a:spcPts val="2100"/>
              </a:spcBef>
              <a:spcAft>
                <a:spcPts val="0"/>
              </a:spcAft>
              <a:buNone/>
              <a:defRPr>
                <a:solidFill>
                  <a:schemeClr val="lt1"/>
                </a:solidFill>
              </a:defRPr>
            </a:lvl3pPr>
            <a:lvl4pPr lvl="3" rtl="0">
              <a:spcBef>
                <a:spcPts val="2100"/>
              </a:spcBef>
              <a:spcAft>
                <a:spcPts val="0"/>
              </a:spcAft>
              <a:buNone/>
              <a:defRPr>
                <a:solidFill>
                  <a:schemeClr val="lt1"/>
                </a:solidFill>
              </a:defRPr>
            </a:lvl4pPr>
            <a:lvl5pPr lvl="4" rtl="0">
              <a:spcBef>
                <a:spcPts val="2100"/>
              </a:spcBef>
              <a:spcAft>
                <a:spcPts val="0"/>
              </a:spcAft>
              <a:buNone/>
              <a:defRPr>
                <a:solidFill>
                  <a:schemeClr val="lt1"/>
                </a:solidFill>
              </a:defRPr>
            </a:lvl5pPr>
            <a:lvl6pPr lvl="5" rtl="0">
              <a:spcBef>
                <a:spcPts val="2100"/>
              </a:spcBef>
              <a:spcAft>
                <a:spcPts val="0"/>
              </a:spcAft>
              <a:buNone/>
              <a:defRPr>
                <a:solidFill>
                  <a:schemeClr val="lt1"/>
                </a:solidFill>
              </a:defRPr>
            </a:lvl6pPr>
            <a:lvl7pPr lvl="6" rtl="0">
              <a:spcBef>
                <a:spcPts val="2100"/>
              </a:spcBef>
              <a:spcAft>
                <a:spcPts val="0"/>
              </a:spcAft>
              <a:buNone/>
              <a:defRPr>
                <a:solidFill>
                  <a:schemeClr val="lt1"/>
                </a:solidFill>
              </a:defRPr>
            </a:lvl7pPr>
            <a:lvl8pPr lvl="7" rtl="0">
              <a:spcBef>
                <a:spcPts val="2100"/>
              </a:spcBef>
              <a:spcAft>
                <a:spcPts val="0"/>
              </a:spcAft>
              <a:buNone/>
              <a:defRPr>
                <a:solidFill>
                  <a:schemeClr val="lt1"/>
                </a:solidFill>
              </a:defRPr>
            </a:lvl8pPr>
            <a:lvl9pPr lvl="8" rtl="0">
              <a:spcBef>
                <a:spcPts val="2100"/>
              </a:spcBef>
              <a:spcAft>
                <a:spcPts val="2100"/>
              </a:spcAft>
              <a:buNone/>
              <a:defRPr>
                <a:solidFill>
                  <a:schemeClr val="lt1"/>
                </a:solidFill>
              </a:defRPr>
            </a:lvl9pPr>
          </a:lstStyle>
          <a:p>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Stand alone quote slide" type="secHead">
  <p:cSld name="SECTION_HEADER">
    <p:bg>
      <p:bgPr>
        <a:solidFill>
          <a:srgbClr val="4D4F53"/>
        </a:solidFill>
        <a:effectLst/>
      </p:bgPr>
    </p:bg>
    <p:spTree>
      <p:nvGrpSpPr>
        <p:cNvPr id="1" name="Shape 3422"/>
        <p:cNvGrpSpPr/>
        <p:nvPr/>
      </p:nvGrpSpPr>
      <p:grpSpPr>
        <a:xfrm>
          <a:off x="0" y="0"/>
          <a:ext cx="0" cy="0"/>
          <a:chOff x="0" y="0"/>
          <a:chExt cx="0" cy="0"/>
        </a:xfrm>
      </p:grpSpPr>
      <p:sp>
        <p:nvSpPr>
          <p:cNvPr id="3423" name="Google Shape;3423;p526"/>
          <p:cNvSpPr txBox="1">
            <a:spLocks noGrp="1"/>
          </p:cNvSpPr>
          <p:nvPr>
            <p:ph type="title"/>
          </p:nvPr>
        </p:nvSpPr>
        <p:spPr>
          <a:xfrm>
            <a:off x="415600" y="2867800"/>
            <a:ext cx="11360700" cy="1122300"/>
          </a:xfrm>
          <a:prstGeom prst="rect">
            <a:avLst/>
          </a:prstGeom>
          <a:noFill/>
          <a:ln>
            <a:noFill/>
          </a:ln>
        </p:spPr>
        <p:txBody>
          <a:bodyPr spcFirstLastPara="1" wrap="square" lIns="91425" tIns="91425" rIns="91425" bIns="91425" anchor="ctr" anchorCtr="0">
            <a:noAutofit/>
          </a:bodyPr>
          <a:lstStyle>
            <a:lvl1pPr lvl="0" algn="ctr" rtl="0">
              <a:lnSpc>
                <a:spcPct val="90000"/>
              </a:lnSpc>
              <a:spcBef>
                <a:spcPts val="0"/>
              </a:spcBef>
              <a:spcAft>
                <a:spcPts val="0"/>
              </a:spcAft>
              <a:buClr>
                <a:srgbClr val="FFFFFF"/>
              </a:buClr>
              <a:buSzPts val="3600"/>
              <a:buFont typeface="Arial"/>
              <a:buNone/>
              <a:defRPr sz="4800" i="1">
                <a:solidFill>
                  <a:srgbClr val="FFFFFF"/>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424" name="Google Shape;3424;p526"/>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Autofit/>
          </a:bodyPr>
          <a:lstStyle>
            <a:lvl1pPr marL="0" marR="0" lvl="0" indent="0" algn="r" rtl="0">
              <a:buClr>
                <a:schemeClr val="dk1"/>
              </a:buClr>
              <a:buSzPts val="1800"/>
              <a:buFont typeface="Arial"/>
              <a:buNone/>
              <a:defRPr sz="1800">
                <a:solidFill>
                  <a:schemeClr val="dk1"/>
                </a:solidFill>
                <a:latin typeface="Arial"/>
                <a:ea typeface="Arial"/>
                <a:cs typeface="Arial"/>
                <a:sym typeface="Arial"/>
              </a:defRPr>
            </a:lvl1pPr>
            <a:lvl2pPr marL="0" marR="0" lvl="1" indent="0" algn="r" rtl="0">
              <a:buClr>
                <a:schemeClr val="dk1"/>
              </a:buClr>
              <a:buSzPts val="1800"/>
              <a:buFont typeface="Arial"/>
              <a:buNone/>
              <a:defRPr sz="1800">
                <a:solidFill>
                  <a:schemeClr val="dk1"/>
                </a:solidFill>
                <a:latin typeface="Arial"/>
                <a:ea typeface="Arial"/>
                <a:cs typeface="Arial"/>
                <a:sym typeface="Arial"/>
              </a:defRPr>
            </a:lvl2pPr>
            <a:lvl3pPr marL="0" marR="0" lvl="2" indent="0" algn="r" rtl="0">
              <a:buClr>
                <a:schemeClr val="dk1"/>
              </a:buClr>
              <a:buSzPts val="1800"/>
              <a:buFont typeface="Arial"/>
              <a:buNone/>
              <a:defRPr sz="1800">
                <a:solidFill>
                  <a:schemeClr val="dk1"/>
                </a:solidFill>
                <a:latin typeface="Arial"/>
                <a:ea typeface="Arial"/>
                <a:cs typeface="Arial"/>
                <a:sym typeface="Arial"/>
              </a:defRPr>
            </a:lvl3pPr>
            <a:lvl4pPr marL="0" marR="0" lvl="3" indent="0" algn="r" rtl="0">
              <a:buClr>
                <a:schemeClr val="dk1"/>
              </a:buClr>
              <a:buSzPts val="1800"/>
              <a:buFont typeface="Arial"/>
              <a:buNone/>
              <a:defRPr sz="1800">
                <a:solidFill>
                  <a:schemeClr val="dk1"/>
                </a:solidFill>
                <a:latin typeface="Arial"/>
                <a:ea typeface="Arial"/>
                <a:cs typeface="Arial"/>
                <a:sym typeface="Arial"/>
              </a:defRPr>
            </a:lvl4pPr>
            <a:lvl5pPr marL="0" marR="0" lvl="4" indent="0" algn="r" rtl="0">
              <a:buClr>
                <a:schemeClr val="dk1"/>
              </a:buClr>
              <a:buSzPts val="1800"/>
              <a:buFont typeface="Arial"/>
              <a:buNone/>
              <a:defRPr sz="1800">
                <a:solidFill>
                  <a:schemeClr val="dk1"/>
                </a:solidFill>
                <a:latin typeface="Arial"/>
                <a:ea typeface="Arial"/>
                <a:cs typeface="Arial"/>
                <a:sym typeface="Arial"/>
              </a:defRPr>
            </a:lvl5pPr>
            <a:lvl6pPr marL="0" marR="0" lvl="5" indent="0" algn="r" rtl="0">
              <a:buClr>
                <a:schemeClr val="dk1"/>
              </a:buClr>
              <a:buSzPts val="1800"/>
              <a:buFont typeface="Arial"/>
              <a:buNone/>
              <a:defRPr sz="1800">
                <a:solidFill>
                  <a:schemeClr val="dk1"/>
                </a:solidFill>
                <a:latin typeface="Arial"/>
                <a:ea typeface="Arial"/>
                <a:cs typeface="Arial"/>
                <a:sym typeface="Arial"/>
              </a:defRPr>
            </a:lvl6pPr>
            <a:lvl7pPr marL="0" marR="0" lvl="6" indent="0" algn="r" rtl="0">
              <a:buClr>
                <a:schemeClr val="dk1"/>
              </a:buClr>
              <a:buSzPts val="1800"/>
              <a:buFont typeface="Arial"/>
              <a:buNone/>
              <a:defRPr sz="1800">
                <a:solidFill>
                  <a:schemeClr val="dk1"/>
                </a:solidFill>
                <a:latin typeface="Arial"/>
                <a:ea typeface="Arial"/>
                <a:cs typeface="Arial"/>
                <a:sym typeface="Arial"/>
              </a:defRPr>
            </a:lvl7pPr>
            <a:lvl8pPr marL="0" marR="0" lvl="7" indent="0" algn="r" rtl="0">
              <a:buClr>
                <a:schemeClr val="dk1"/>
              </a:buClr>
              <a:buSzPts val="1800"/>
              <a:buFont typeface="Arial"/>
              <a:buNone/>
              <a:defRPr sz="1800">
                <a:solidFill>
                  <a:schemeClr val="dk1"/>
                </a:solidFill>
                <a:latin typeface="Arial"/>
                <a:ea typeface="Arial"/>
                <a:cs typeface="Arial"/>
                <a:sym typeface="Arial"/>
              </a:defRPr>
            </a:lvl8pPr>
            <a:lvl9pPr marL="0" marR="0" lvl="8" indent="0" algn="r" rtl="0">
              <a:buClr>
                <a:schemeClr val="dk1"/>
              </a:buClr>
              <a:buSzPts val="1800"/>
              <a:buFont typeface="Arial"/>
              <a:buNone/>
              <a:defRPr sz="1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3425" name="Google Shape;3425;p526"/>
          <p:cNvPicPr preferRelativeResize="0"/>
          <p:nvPr/>
        </p:nvPicPr>
        <p:blipFill rotWithShape="1">
          <a:blip r:embed="rId2">
            <a:alphaModFix/>
          </a:blip>
          <a:srcRect/>
          <a:stretch/>
        </p:blipFill>
        <p:spPr>
          <a:xfrm>
            <a:off x="11321118" y="147300"/>
            <a:ext cx="682567" cy="674733"/>
          </a:xfrm>
          <a:prstGeom prst="rect">
            <a:avLst/>
          </a:prstGeom>
          <a:noFill/>
          <a:ln>
            <a:noFill/>
          </a:ln>
        </p:spPr>
      </p:pic>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1 column no hexagon">
  <p:cSld name="1 column no hexagon">
    <p:spTree>
      <p:nvGrpSpPr>
        <p:cNvPr id="1" name="Shape 3426"/>
        <p:cNvGrpSpPr/>
        <p:nvPr/>
      </p:nvGrpSpPr>
      <p:grpSpPr>
        <a:xfrm>
          <a:off x="0" y="0"/>
          <a:ext cx="0" cy="0"/>
          <a:chOff x="0" y="0"/>
          <a:chExt cx="0" cy="0"/>
        </a:xfrm>
      </p:grpSpPr>
      <p:sp>
        <p:nvSpPr>
          <p:cNvPr id="3427" name="Google Shape;3427;p527"/>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0"/>
              </a:spcBef>
              <a:spcAft>
                <a:spcPts val="0"/>
              </a:spcAft>
              <a:buClr>
                <a:schemeClr val="dk1"/>
              </a:buClr>
              <a:buSzPts val="3500"/>
              <a:buFont typeface="Arial"/>
              <a:buNone/>
              <a:defRPr b="1"/>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pic>
        <p:nvPicPr>
          <p:cNvPr id="3428" name="Google Shape;3428;p527"/>
          <p:cNvPicPr preferRelativeResize="0"/>
          <p:nvPr/>
        </p:nvPicPr>
        <p:blipFill rotWithShape="1">
          <a:blip r:embed="rId2">
            <a:alphaModFix/>
          </a:blip>
          <a:srcRect l="6484" t="5864" r="79531" b="62675"/>
          <a:stretch/>
        </p:blipFill>
        <p:spPr>
          <a:xfrm>
            <a:off x="11329401" y="183133"/>
            <a:ext cx="673229" cy="763600"/>
          </a:xfrm>
          <a:prstGeom prst="rect">
            <a:avLst/>
          </a:prstGeom>
          <a:noFill/>
          <a:ln>
            <a:noFill/>
          </a:ln>
        </p:spPr>
      </p:pic>
      <p:cxnSp>
        <p:nvCxnSpPr>
          <p:cNvPr id="3429" name="Google Shape;3429;p527"/>
          <p:cNvCxnSpPr/>
          <p:nvPr/>
        </p:nvCxnSpPr>
        <p:spPr>
          <a:xfrm>
            <a:off x="620633" y="1472733"/>
            <a:ext cx="2440500" cy="0"/>
          </a:xfrm>
          <a:prstGeom prst="straightConnector1">
            <a:avLst/>
          </a:prstGeom>
          <a:noFill/>
          <a:ln w="76200" cap="flat" cmpd="sng">
            <a:solidFill>
              <a:srgbClr val="0098DB"/>
            </a:solidFill>
            <a:prstDash val="solid"/>
            <a:round/>
            <a:headEnd type="none" w="sm" len="sm"/>
            <a:tailEnd type="none" w="sm" len="sm"/>
          </a:ln>
        </p:spPr>
      </p:cxnSp>
      <p:sp>
        <p:nvSpPr>
          <p:cNvPr id="3430" name="Google Shape;3430;p527"/>
          <p:cNvSpPr txBox="1">
            <a:spLocks noGrp="1"/>
          </p:cNvSpPr>
          <p:nvPr>
            <p:ph type="body" idx="1"/>
          </p:nvPr>
        </p:nvSpPr>
        <p:spPr>
          <a:xfrm>
            <a:off x="415600" y="1536633"/>
            <a:ext cx="11360700" cy="4555200"/>
          </a:xfrm>
          <a:prstGeom prst="rect">
            <a:avLst/>
          </a:prstGeom>
          <a:noFill/>
          <a:ln>
            <a:noFill/>
          </a:ln>
        </p:spPr>
        <p:txBody>
          <a:bodyPr spcFirstLastPara="1" wrap="square" lIns="91425" tIns="91425" rIns="91425" bIns="91425" anchor="t" anchorCtr="0">
            <a:noAutofit/>
          </a:bodyPr>
          <a:lstStyle>
            <a:lvl1pPr marL="457200" lvl="0" indent="-342900" algn="l" rtl="0">
              <a:lnSpc>
                <a:spcPct val="90000"/>
              </a:lnSpc>
              <a:spcBef>
                <a:spcPts val="0"/>
              </a:spcBef>
              <a:spcAft>
                <a:spcPts val="0"/>
              </a:spcAft>
              <a:buClr>
                <a:schemeClr val="dk1"/>
              </a:buClr>
              <a:buSzPts val="1800"/>
              <a:buChar char="●"/>
              <a:defRPr/>
            </a:lvl1pPr>
            <a:lvl2pPr marL="914400" lvl="1" indent="-317500" algn="l" rtl="0">
              <a:lnSpc>
                <a:spcPct val="90000"/>
              </a:lnSpc>
              <a:spcBef>
                <a:spcPts val="2133"/>
              </a:spcBef>
              <a:spcAft>
                <a:spcPts val="0"/>
              </a:spcAft>
              <a:buClr>
                <a:schemeClr val="dk1"/>
              </a:buClr>
              <a:buSzPts val="1400"/>
              <a:buChar char="○"/>
              <a:defRPr/>
            </a:lvl2pPr>
            <a:lvl3pPr marL="1371600" lvl="2" indent="-317500" algn="l" rtl="0">
              <a:lnSpc>
                <a:spcPct val="90000"/>
              </a:lnSpc>
              <a:spcBef>
                <a:spcPts val="2133"/>
              </a:spcBef>
              <a:spcAft>
                <a:spcPts val="0"/>
              </a:spcAft>
              <a:buClr>
                <a:schemeClr val="dk1"/>
              </a:buClr>
              <a:buSzPts val="1400"/>
              <a:buChar char="■"/>
              <a:defRPr/>
            </a:lvl3pPr>
            <a:lvl4pPr marL="1828800" lvl="3" indent="-317500" algn="l" rtl="0">
              <a:lnSpc>
                <a:spcPct val="90000"/>
              </a:lnSpc>
              <a:spcBef>
                <a:spcPts val="2133"/>
              </a:spcBef>
              <a:spcAft>
                <a:spcPts val="0"/>
              </a:spcAft>
              <a:buClr>
                <a:schemeClr val="dk1"/>
              </a:buClr>
              <a:buSzPts val="1400"/>
              <a:buChar char="●"/>
              <a:defRPr/>
            </a:lvl4pPr>
            <a:lvl5pPr marL="2286000" lvl="4" indent="-317500" algn="l" rtl="0">
              <a:lnSpc>
                <a:spcPct val="90000"/>
              </a:lnSpc>
              <a:spcBef>
                <a:spcPts val="2133"/>
              </a:spcBef>
              <a:spcAft>
                <a:spcPts val="0"/>
              </a:spcAft>
              <a:buClr>
                <a:schemeClr val="dk1"/>
              </a:buClr>
              <a:buSzPts val="1400"/>
              <a:buChar char="○"/>
              <a:defRPr/>
            </a:lvl5pPr>
            <a:lvl6pPr marL="2743200" lvl="5" indent="-317500" algn="l" rtl="0">
              <a:lnSpc>
                <a:spcPct val="90000"/>
              </a:lnSpc>
              <a:spcBef>
                <a:spcPts val="2133"/>
              </a:spcBef>
              <a:spcAft>
                <a:spcPts val="0"/>
              </a:spcAft>
              <a:buClr>
                <a:schemeClr val="dk1"/>
              </a:buClr>
              <a:buSzPts val="1400"/>
              <a:buChar char="■"/>
              <a:defRPr/>
            </a:lvl6pPr>
            <a:lvl7pPr marL="3200400" lvl="6" indent="-317500" algn="l" rtl="0">
              <a:lnSpc>
                <a:spcPct val="90000"/>
              </a:lnSpc>
              <a:spcBef>
                <a:spcPts val="2133"/>
              </a:spcBef>
              <a:spcAft>
                <a:spcPts val="0"/>
              </a:spcAft>
              <a:buClr>
                <a:schemeClr val="dk1"/>
              </a:buClr>
              <a:buSzPts val="1400"/>
              <a:buChar char="●"/>
              <a:defRPr/>
            </a:lvl7pPr>
            <a:lvl8pPr marL="3657600" lvl="7" indent="-317500" algn="l" rtl="0">
              <a:lnSpc>
                <a:spcPct val="90000"/>
              </a:lnSpc>
              <a:spcBef>
                <a:spcPts val="2133"/>
              </a:spcBef>
              <a:spcAft>
                <a:spcPts val="0"/>
              </a:spcAft>
              <a:buClr>
                <a:schemeClr val="dk1"/>
              </a:buClr>
              <a:buSzPts val="1400"/>
              <a:buChar char="○"/>
              <a:defRPr/>
            </a:lvl8pPr>
            <a:lvl9pPr marL="4114800" lvl="8" indent="-317500" algn="l" rtl="0">
              <a:lnSpc>
                <a:spcPct val="90000"/>
              </a:lnSpc>
              <a:spcBef>
                <a:spcPts val="2133"/>
              </a:spcBef>
              <a:spcAft>
                <a:spcPts val="2133"/>
              </a:spcAft>
              <a:buClr>
                <a:schemeClr val="dk1"/>
              </a:buClr>
              <a:buSzPts val="1400"/>
              <a:buChar char="■"/>
              <a:defRPr/>
            </a:lvl9pPr>
          </a:lstStyle>
          <a:p>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3431"/>
        <p:cNvGrpSpPr/>
        <p:nvPr/>
      </p:nvGrpSpPr>
      <p:grpSpPr>
        <a:xfrm>
          <a:off x="0" y="0"/>
          <a:ext cx="0" cy="0"/>
          <a:chOff x="0" y="0"/>
          <a:chExt cx="0" cy="0"/>
        </a:xfrm>
      </p:grpSpPr>
      <p:pic>
        <p:nvPicPr>
          <p:cNvPr id="3432" name="Google Shape;3432;p528"/>
          <p:cNvPicPr preferRelativeResize="0"/>
          <p:nvPr/>
        </p:nvPicPr>
        <p:blipFill rotWithShape="1">
          <a:blip r:embed="rId2">
            <a:alphaModFix/>
          </a:blip>
          <a:srcRect r="70853" b="87497"/>
          <a:stretch/>
        </p:blipFill>
        <p:spPr>
          <a:xfrm>
            <a:off x="6416046" y="3384964"/>
            <a:ext cx="5738738" cy="3480612"/>
          </a:xfrm>
          <a:prstGeom prst="rect">
            <a:avLst/>
          </a:prstGeom>
          <a:noFill/>
          <a:ln>
            <a:noFill/>
          </a:ln>
        </p:spPr>
      </p:pic>
      <p:cxnSp>
        <p:nvCxnSpPr>
          <p:cNvPr id="3433" name="Google Shape;3433;p528"/>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3434" name="Google Shape;3434;p528"/>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3435" name="Google Shape;3435;p528"/>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3436" name="Google Shape;3436;p528"/>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437" name="Google Shape;3437;p528"/>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8_Two Content">
  <p:cSld name="8_Two Content">
    <p:spTree>
      <p:nvGrpSpPr>
        <p:cNvPr id="1" name="Shape 3438"/>
        <p:cNvGrpSpPr/>
        <p:nvPr/>
      </p:nvGrpSpPr>
      <p:grpSpPr>
        <a:xfrm>
          <a:off x="0" y="0"/>
          <a:ext cx="0" cy="0"/>
          <a:chOff x="0" y="0"/>
          <a:chExt cx="0" cy="0"/>
        </a:xfrm>
      </p:grpSpPr>
      <p:pic>
        <p:nvPicPr>
          <p:cNvPr id="3439" name="Google Shape;3439;p529"/>
          <p:cNvPicPr preferRelativeResize="0"/>
          <p:nvPr/>
        </p:nvPicPr>
        <p:blipFill rotWithShape="1">
          <a:blip r:embed="rId2">
            <a:alphaModFix/>
          </a:blip>
          <a:srcRect/>
          <a:stretch/>
        </p:blipFill>
        <p:spPr>
          <a:xfrm>
            <a:off x="0" y="-9144"/>
            <a:ext cx="12192000" cy="6867143"/>
          </a:xfrm>
          <a:prstGeom prst="rect">
            <a:avLst/>
          </a:prstGeom>
          <a:noFill/>
          <a:ln>
            <a:noFill/>
          </a:ln>
        </p:spPr>
      </p:pic>
      <p:sp>
        <p:nvSpPr>
          <p:cNvPr id="3440" name="Google Shape;3440;p529"/>
          <p:cNvSpPr/>
          <p:nvPr/>
        </p:nvSpPr>
        <p:spPr>
          <a:xfrm>
            <a:off x="0" y="0"/>
            <a:ext cx="12192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1"/>
              </a:solidFill>
              <a:latin typeface="Arial"/>
              <a:ea typeface="Arial"/>
              <a:cs typeface="Arial"/>
              <a:sym typeface="Arial"/>
            </a:endParaRPr>
          </a:p>
        </p:txBody>
      </p:sp>
      <p:sp>
        <p:nvSpPr>
          <p:cNvPr id="3441" name="Google Shape;3441;p529"/>
          <p:cNvSpPr/>
          <p:nvPr/>
        </p:nvSpPr>
        <p:spPr>
          <a:xfrm>
            <a:off x="0" y="0"/>
            <a:ext cx="12288300" cy="6858000"/>
          </a:xfrm>
          <a:prstGeom prst="rect">
            <a:avLst/>
          </a:prstGeom>
          <a:solidFill>
            <a:srgbClr val="1E99D5">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1"/>
              </a:solidFill>
              <a:latin typeface="Arial"/>
              <a:ea typeface="Arial"/>
              <a:cs typeface="Arial"/>
              <a:sym typeface="Arial"/>
            </a:endParaRPr>
          </a:p>
        </p:txBody>
      </p:sp>
      <p:sp>
        <p:nvSpPr>
          <p:cNvPr id="3442" name="Google Shape;3442;p529"/>
          <p:cNvSpPr txBox="1">
            <a:spLocks noGrp="1"/>
          </p:cNvSpPr>
          <p:nvPr>
            <p:ph type="ctrTitle"/>
          </p:nvPr>
        </p:nvSpPr>
        <p:spPr>
          <a:xfrm>
            <a:off x="795868" y="12773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43" name="Google Shape;3443;p529"/>
          <p:cNvSpPr txBox="1">
            <a:spLocks noGrp="1"/>
          </p:cNvSpPr>
          <p:nvPr>
            <p:ph type="subTitle" idx="1"/>
          </p:nvPr>
        </p:nvSpPr>
        <p:spPr>
          <a:xfrm>
            <a:off x="795868" y="38345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3444" name="Google Shape;3444;p529"/>
          <p:cNvCxnSpPr/>
          <p:nvPr/>
        </p:nvCxnSpPr>
        <p:spPr>
          <a:xfrm>
            <a:off x="874776" y="3709393"/>
            <a:ext cx="2410800" cy="0"/>
          </a:xfrm>
          <a:prstGeom prst="straightConnector1">
            <a:avLst/>
          </a:prstGeom>
          <a:noFill/>
          <a:ln w="76200" cap="flat" cmpd="sng">
            <a:solidFill>
              <a:schemeClr val="lt1"/>
            </a:solidFill>
            <a:prstDash val="solid"/>
            <a:miter lim="800000"/>
            <a:headEnd type="none" w="sm" len="sm"/>
            <a:tailEnd type="none" w="sm" len="sm"/>
          </a:ln>
        </p:spPr>
      </p:cxn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445"/>
        <p:cNvGrpSpPr/>
        <p:nvPr/>
      </p:nvGrpSpPr>
      <p:grpSpPr>
        <a:xfrm>
          <a:off x="0" y="0"/>
          <a:ext cx="0" cy="0"/>
          <a:chOff x="0" y="0"/>
          <a:chExt cx="0" cy="0"/>
        </a:xfrm>
      </p:grpSpPr>
      <p:pic>
        <p:nvPicPr>
          <p:cNvPr id="3446" name="Google Shape;3446;p530"/>
          <p:cNvPicPr preferRelativeResize="0"/>
          <p:nvPr/>
        </p:nvPicPr>
        <p:blipFill rotWithShape="1">
          <a:blip r:embed="rId2">
            <a:alphaModFix/>
          </a:blip>
          <a:srcRect/>
          <a:stretch/>
        </p:blipFill>
        <p:spPr>
          <a:xfrm>
            <a:off x="11415009" y="254000"/>
            <a:ext cx="449966" cy="528347"/>
          </a:xfrm>
          <a:prstGeom prst="rect">
            <a:avLst/>
          </a:prstGeom>
          <a:noFill/>
          <a:ln>
            <a:noFill/>
          </a:ln>
        </p:spPr>
      </p:pic>
      <p:cxnSp>
        <p:nvCxnSpPr>
          <p:cNvPr id="3447" name="Google Shape;3447;p530"/>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3448" name="Google Shape;3448;p530"/>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49" name="Google Shape;3449;p530"/>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450" name="Google Shape;3450;p530"/>
          <p:cNvSpPr txBox="1">
            <a:spLocks noGrp="1"/>
          </p:cNvSpPr>
          <p:nvPr>
            <p:ph type="body" idx="2"/>
          </p:nvPr>
        </p:nvSpPr>
        <p:spPr>
          <a:xfrm>
            <a:off x="6270865"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451" name="Google Shape;3451;p530"/>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7_Two Content">
  <p:cSld name="7_Two Content">
    <p:spTree>
      <p:nvGrpSpPr>
        <p:cNvPr id="1" name="Shape 3452"/>
        <p:cNvGrpSpPr/>
        <p:nvPr/>
      </p:nvGrpSpPr>
      <p:grpSpPr>
        <a:xfrm>
          <a:off x="0" y="0"/>
          <a:ext cx="0" cy="0"/>
          <a:chOff x="0" y="0"/>
          <a:chExt cx="0" cy="0"/>
        </a:xfrm>
      </p:grpSpPr>
      <p:sp>
        <p:nvSpPr>
          <p:cNvPr id="3453" name="Google Shape;3453;p531"/>
          <p:cNvSpPr txBox="1">
            <a:spLocks noGrp="1"/>
          </p:cNvSpPr>
          <p:nvPr>
            <p:ph type="subTitle" idx="1"/>
          </p:nvPr>
        </p:nvSpPr>
        <p:spPr>
          <a:xfrm>
            <a:off x="795868" y="38345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3454" name="Google Shape;3454;p531"/>
          <p:cNvCxnSpPr/>
          <p:nvPr/>
        </p:nvCxnSpPr>
        <p:spPr>
          <a:xfrm>
            <a:off x="874776" y="37093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3455" name="Google Shape;3455;p531"/>
          <p:cNvSpPr txBox="1">
            <a:spLocks noGrp="1"/>
          </p:cNvSpPr>
          <p:nvPr>
            <p:ph type="ctrTitle"/>
          </p:nvPr>
        </p:nvSpPr>
        <p:spPr>
          <a:xfrm>
            <a:off x="795868" y="12773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3456" name="Google Shape;3456;p531"/>
          <p:cNvPicPr preferRelativeResize="0"/>
          <p:nvPr/>
        </p:nvPicPr>
        <p:blipFill rotWithShape="1">
          <a:blip r:embed="rId2">
            <a:alphaModFix/>
          </a:blip>
          <a:srcRect r="65181" b="82347"/>
          <a:stretch/>
        </p:blipFill>
        <p:spPr>
          <a:xfrm>
            <a:off x="6096000" y="2475243"/>
            <a:ext cx="6113927" cy="4382755"/>
          </a:xfrm>
          <a:prstGeom prst="rect">
            <a:avLst/>
          </a:prstGeom>
          <a:noFill/>
          <a:ln>
            <a:noFill/>
          </a:ln>
        </p:spPr>
      </p:pic>
      <p:pic>
        <p:nvPicPr>
          <p:cNvPr id="3457" name="Google Shape;3457;p531"/>
          <p:cNvPicPr preferRelativeResize="0"/>
          <p:nvPr/>
        </p:nvPicPr>
        <p:blipFill rotWithShape="1">
          <a:blip r:embed="rId3">
            <a:alphaModFix/>
          </a:blip>
          <a:srcRect t="8622" b="8622"/>
          <a:stretch/>
        </p:blipFill>
        <p:spPr>
          <a:xfrm>
            <a:off x="0" y="0"/>
            <a:ext cx="12191999" cy="6857999"/>
          </a:xfrm>
          <a:prstGeom prst="rect">
            <a:avLst/>
          </a:prstGeom>
          <a:noFill/>
          <a:ln>
            <a:noFill/>
          </a:ln>
        </p:spPr>
      </p:pic>
      <p:sp>
        <p:nvSpPr>
          <p:cNvPr id="3458" name="Google Shape;3458;p531"/>
          <p:cNvSpPr/>
          <p:nvPr/>
        </p:nvSpPr>
        <p:spPr>
          <a:xfrm>
            <a:off x="0" y="0"/>
            <a:ext cx="12288300" cy="6858000"/>
          </a:xfrm>
          <a:prstGeom prst="rect">
            <a:avLst/>
          </a:prstGeom>
          <a:solidFill>
            <a:srgbClr val="1E99D5">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1"/>
              </a:solidFill>
              <a:latin typeface="Arial"/>
              <a:ea typeface="Arial"/>
              <a:cs typeface="Arial"/>
              <a:sym typeface="Arial"/>
            </a:endParaRPr>
          </a:p>
        </p:txBody>
      </p:sp>
      <p:cxnSp>
        <p:nvCxnSpPr>
          <p:cNvPr id="3459" name="Google Shape;3459;p531"/>
          <p:cNvCxnSpPr/>
          <p:nvPr/>
        </p:nvCxnSpPr>
        <p:spPr>
          <a:xfrm>
            <a:off x="1027176" y="3861793"/>
            <a:ext cx="2410800" cy="0"/>
          </a:xfrm>
          <a:prstGeom prst="straightConnector1">
            <a:avLst/>
          </a:prstGeom>
          <a:noFill/>
          <a:ln w="76200" cap="flat" cmpd="sng">
            <a:solidFill>
              <a:schemeClr val="lt1"/>
            </a:solidFill>
            <a:prstDash val="solid"/>
            <a:miter lim="800000"/>
            <a:headEnd type="none" w="sm" len="sm"/>
            <a:tailEnd type="none" w="sm" len="sm"/>
          </a:ln>
        </p:spPr>
      </p:cxn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460"/>
        <p:cNvGrpSpPr/>
        <p:nvPr/>
      </p:nvGrpSpPr>
      <p:grpSpPr>
        <a:xfrm>
          <a:off x="0" y="0"/>
          <a:ext cx="0" cy="0"/>
          <a:chOff x="0" y="0"/>
          <a:chExt cx="0" cy="0"/>
        </a:xfrm>
      </p:grpSpPr>
      <p:pic>
        <p:nvPicPr>
          <p:cNvPr id="3461" name="Google Shape;3461;p532"/>
          <p:cNvPicPr preferRelativeResize="0"/>
          <p:nvPr/>
        </p:nvPicPr>
        <p:blipFill rotWithShape="1">
          <a:blip r:embed="rId2">
            <a:alphaModFix/>
          </a:blip>
          <a:srcRect/>
          <a:stretch/>
        </p:blipFill>
        <p:spPr>
          <a:xfrm>
            <a:off x="10143" y="0"/>
            <a:ext cx="12171714" cy="6858002"/>
          </a:xfrm>
          <a:prstGeom prst="rect">
            <a:avLst/>
          </a:prstGeom>
          <a:noFill/>
          <a:ln>
            <a:noFill/>
          </a:ln>
        </p:spPr>
      </p:pic>
      <p:sp>
        <p:nvSpPr>
          <p:cNvPr id="3462" name="Google Shape;3462;p532"/>
          <p:cNvSpPr/>
          <p:nvPr/>
        </p:nvSpPr>
        <p:spPr>
          <a:xfrm>
            <a:off x="10143" y="0"/>
            <a:ext cx="12288300" cy="6858000"/>
          </a:xfrm>
          <a:prstGeom prst="rect">
            <a:avLst/>
          </a:prstGeom>
          <a:solidFill>
            <a:srgbClr val="1E99D5">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1"/>
              </a:solidFill>
              <a:latin typeface="Arial"/>
              <a:ea typeface="Arial"/>
              <a:cs typeface="Arial"/>
              <a:sym typeface="Arial"/>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5_Section Header">
  <p:cSld name="5_Section Header">
    <p:bg>
      <p:bgPr>
        <a:solidFill>
          <a:schemeClr val="lt1"/>
        </a:solidFill>
        <a:effectLst/>
      </p:bgPr>
    </p:bg>
    <p:spTree>
      <p:nvGrpSpPr>
        <p:cNvPr id="1" name="Shape 3463"/>
        <p:cNvGrpSpPr/>
        <p:nvPr/>
      </p:nvGrpSpPr>
      <p:grpSpPr>
        <a:xfrm>
          <a:off x="0" y="0"/>
          <a:ext cx="0" cy="0"/>
          <a:chOff x="0" y="0"/>
          <a:chExt cx="0" cy="0"/>
        </a:xfrm>
      </p:grpSpPr>
      <p:pic>
        <p:nvPicPr>
          <p:cNvPr id="3464" name="Google Shape;3464;p533"/>
          <p:cNvPicPr preferRelativeResize="0"/>
          <p:nvPr/>
        </p:nvPicPr>
        <p:blipFill rotWithShape="1">
          <a:blip r:embed="rId2">
            <a:alphaModFix/>
          </a:blip>
          <a:srcRect/>
          <a:stretch/>
        </p:blipFill>
        <p:spPr>
          <a:xfrm>
            <a:off x="0" y="0"/>
            <a:ext cx="12191996" cy="6858001"/>
          </a:xfrm>
          <a:prstGeom prst="rect">
            <a:avLst/>
          </a:prstGeom>
          <a:noFill/>
          <a:ln>
            <a:noFill/>
          </a:ln>
        </p:spPr>
      </p:pic>
      <p:cxnSp>
        <p:nvCxnSpPr>
          <p:cNvPr id="3465" name="Google Shape;3465;p533"/>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3466" name="Google Shape;3466;p533"/>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67" name="Google Shape;3467;p533"/>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lt1"/>
              </a:buClr>
              <a:buSzPts val="2200"/>
              <a:buFont typeface="Arial"/>
              <a:buChar char="•"/>
              <a:defRPr sz="22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468" name="Google Shape;3468;p533"/>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3469"/>
        <p:cNvGrpSpPr/>
        <p:nvPr/>
      </p:nvGrpSpPr>
      <p:grpSpPr>
        <a:xfrm>
          <a:off x="0" y="0"/>
          <a:ext cx="0" cy="0"/>
          <a:chOff x="0" y="0"/>
          <a:chExt cx="0" cy="0"/>
        </a:xfrm>
      </p:grpSpPr>
      <p:pic>
        <p:nvPicPr>
          <p:cNvPr id="3470" name="Google Shape;3470;p534"/>
          <p:cNvPicPr preferRelativeResize="0"/>
          <p:nvPr/>
        </p:nvPicPr>
        <p:blipFill rotWithShape="1">
          <a:blip r:embed="rId2">
            <a:alphaModFix/>
          </a:blip>
          <a:srcRect t="9296" b="9296"/>
          <a:stretch/>
        </p:blipFill>
        <p:spPr>
          <a:xfrm>
            <a:off x="0" y="0"/>
            <a:ext cx="12191999" cy="6857999"/>
          </a:xfrm>
          <a:prstGeom prst="rect">
            <a:avLst/>
          </a:prstGeom>
          <a:noFill/>
          <a:ln>
            <a:noFill/>
          </a:ln>
        </p:spPr>
      </p:pic>
      <p:sp>
        <p:nvSpPr>
          <p:cNvPr id="3471" name="Google Shape;3471;p534"/>
          <p:cNvSpPr/>
          <p:nvPr/>
        </p:nvSpPr>
        <p:spPr>
          <a:xfrm>
            <a:off x="0" y="0"/>
            <a:ext cx="12288300" cy="6858000"/>
          </a:xfrm>
          <a:prstGeom prst="rect">
            <a:avLst/>
          </a:prstGeom>
          <a:solidFill>
            <a:srgbClr val="1E99D5">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1"/>
              </a:solidFill>
              <a:latin typeface="Arial"/>
              <a:ea typeface="Arial"/>
              <a:cs typeface="Arial"/>
              <a:sym typeface="Arial"/>
            </a:endParaRPr>
          </a:p>
        </p:txBody>
      </p:sp>
      <p:sp>
        <p:nvSpPr>
          <p:cNvPr id="3472" name="Google Shape;3472;p534"/>
          <p:cNvSpPr txBox="1">
            <a:spLocks noGrp="1"/>
          </p:cNvSpPr>
          <p:nvPr>
            <p:ph type="ctrTitle"/>
          </p:nvPr>
        </p:nvSpPr>
        <p:spPr>
          <a:xfrm>
            <a:off x="795868" y="12773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73" name="Google Shape;3473;p534"/>
          <p:cNvSpPr txBox="1">
            <a:spLocks noGrp="1"/>
          </p:cNvSpPr>
          <p:nvPr>
            <p:ph type="subTitle" idx="1"/>
          </p:nvPr>
        </p:nvSpPr>
        <p:spPr>
          <a:xfrm>
            <a:off x="795868" y="38345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3474" name="Google Shape;3474;p534"/>
          <p:cNvCxnSpPr/>
          <p:nvPr/>
        </p:nvCxnSpPr>
        <p:spPr>
          <a:xfrm>
            <a:off x="874776" y="3709393"/>
            <a:ext cx="2410800" cy="0"/>
          </a:xfrm>
          <a:prstGeom prst="straightConnector1">
            <a:avLst/>
          </a:prstGeom>
          <a:noFill/>
          <a:ln w="76200" cap="flat" cmpd="sng">
            <a:solidFill>
              <a:schemeClr val="lt1"/>
            </a:solidFill>
            <a:prstDash val="solid"/>
            <a:miter lim="800000"/>
            <a:headEnd type="none" w="sm" len="sm"/>
            <a:tailEnd type="none" w="sm" len="sm"/>
          </a:ln>
        </p:spPr>
      </p:cxn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4_Title Only">
  <p:cSld name="4_Title Only">
    <p:spTree>
      <p:nvGrpSpPr>
        <p:cNvPr id="1" name="Shape 3475"/>
        <p:cNvGrpSpPr/>
        <p:nvPr/>
      </p:nvGrpSpPr>
      <p:grpSpPr>
        <a:xfrm>
          <a:off x="0" y="0"/>
          <a:ext cx="0" cy="0"/>
          <a:chOff x="0" y="0"/>
          <a:chExt cx="0" cy="0"/>
        </a:xfrm>
      </p:grpSpPr>
      <p:pic>
        <p:nvPicPr>
          <p:cNvPr id="3476" name="Google Shape;3476;p535"/>
          <p:cNvPicPr preferRelativeResize="0"/>
          <p:nvPr/>
        </p:nvPicPr>
        <p:blipFill rotWithShape="1">
          <a:blip r:embed="rId2">
            <a:alphaModFix/>
          </a:blip>
          <a:srcRect/>
          <a:stretch/>
        </p:blipFill>
        <p:spPr>
          <a:xfrm>
            <a:off x="0" y="0"/>
            <a:ext cx="12191996" cy="6858001"/>
          </a:xfrm>
          <a:prstGeom prst="rect">
            <a:avLst/>
          </a:prstGeom>
          <a:solidFill>
            <a:srgbClr val="57585C"/>
          </a:solidFill>
          <a:ln>
            <a:noFill/>
          </a:ln>
        </p:spPr>
      </p:pic>
      <p:sp>
        <p:nvSpPr>
          <p:cNvPr id="3477" name="Google Shape;3477;p535"/>
          <p:cNvSpPr txBox="1">
            <a:spLocks noGrp="1"/>
          </p:cNvSpPr>
          <p:nvPr>
            <p:ph type="body" idx="1"/>
          </p:nvPr>
        </p:nvSpPr>
        <p:spPr>
          <a:xfrm>
            <a:off x="459988" y="561955"/>
            <a:ext cx="9978600" cy="1824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accent1"/>
              </a:buClr>
              <a:buSzPts val="5000"/>
              <a:buNone/>
              <a:defRPr sz="5000" b="1">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478" name="Google Shape;3478;p535"/>
          <p:cNvSpPr txBox="1">
            <a:spLocks noGrp="1"/>
          </p:cNvSpPr>
          <p:nvPr>
            <p:ph type="body" idx="2"/>
          </p:nvPr>
        </p:nvSpPr>
        <p:spPr>
          <a:xfrm>
            <a:off x="8714473" y="4572997"/>
            <a:ext cx="3023400" cy="841200"/>
          </a:xfrm>
          <a:prstGeom prst="rect">
            <a:avLst/>
          </a:prstGeom>
          <a:noFill/>
          <a:ln>
            <a:noFill/>
          </a:ln>
        </p:spPr>
        <p:txBody>
          <a:bodyPr spcFirstLastPara="1" wrap="square" lIns="91425" tIns="45700" rIns="91425" bIns="45700" anchor="t" anchorCtr="0">
            <a:noAutofit/>
          </a:bodyPr>
          <a:lstStyle>
            <a:lvl1pPr marL="457200" lvl="0" indent="-228600" algn="r" rtl="0">
              <a:lnSpc>
                <a:spcPct val="90000"/>
              </a:lnSpc>
              <a:spcBef>
                <a:spcPts val="1000"/>
              </a:spcBef>
              <a:spcAft>
                <a:spcPts val="0"/>
              </a:spcAft>
              <a:buClr>
                <a:schemeClr val="accent1"/>
              </a:buClr>
              <a:buSzPts val="2600"/>
              <a:buNone/>
              <a:defRPr sz="2600" b="1">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cxnSp>
        <p:nvCxnSpPr>
          <p:cNvPr id="3479" name="Google Shape;3479;p535"/>
          <p:cNvCxnSpPr/>
          <p:nvPr/>
        </p:nvCxnSpPr>
        <p:spPr>
          <a:xfrm>
            <a:off x="9730690" y="5414102"/>
            <a:ext cx="1899000" cy="0"/>
          </a:xfrm>
          <a:prstGeom prst="straightConnector1">
            <a:avLst/>
          </a:prstGeom>
          <a:noFill/>
          <a:ln w="76200" cap="flat" cmpd="sng">
            <a:solidFill>
              <a:schemeClr val="lt1"/>
            </a:solidFill>
            <a:prstDash val="solid"/>
            <a:miter lim="800000"/>
            <a:headEnd type="none" w="sm" len="sm"/>
            <a:tailEnd type="none" w="sm" len="sm"/>
          </a:ln>
        </p:spPr>
      </p:cxnSp>
      <p:sp>
        <p:nvSpPr>
          <p:cNvPr id="3480" name="Google Shape;3480;p535"/>
          <p:cNvSpPr txBox="1">
            <a:spLocks noGrp="1"/>
          </p:cNvSpPr>
          <p:nvPr>
            <p:ph type="body" idx="3"/>
          </p:nvPr>
        </p:nvSpPr>
        <p:spPr>
          <a:xfrm>
            <a:off x="8714472" y="5574994"/>
            <a:ext cx="3023400" cy="841200"/>
          </a:xfrm>
          <a:prstGeom prst="rect">
            <a:avLst/>
          </a:prstGeom>
          <a:noFill/>
          <a:ln>
            <a:noFill/>
          </a:ln>
        </p:spPr>
        <p:txBody>
          <a:bodyPr spcFirstLastPara="1" wrap="square" lIns="91425" tIns="45700" rIns="91425" bIns="45700" anchor="t" anchorCtr="0">
            <a:noAutofit/>
          </a:bodyPr>
          <a:lstStyle>
            <a:lvl1pPr marL="457200" lvl="0" indent="-228600" algn="r" rtl="0">
              <a:lnSpc>
                <a:spcPct val="90000"/>
              </a:lnSpc>
              <a:spcBef>
                <a:spcPts val="1000"/>
              </a:spcBef>
              <a:spcAft>
                <a:spcPts val="0"/>
              </a:spcAft>
              <a:buClr>
                <a:schemeClr val="accent1"/>
              </a:buClr>
              <a:buSzPts val="1400"/>
              <a:buNone/>
              <a:defRPr sz="1400" b="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ivider slide 1 4">
  <p:cSld name="TITLE_ONLY_4">
    <p:bg>
      <p:bgPr>
        <a:blipFill>
          <a:blip r:embed="rId2">
            <a:alphaModFix/>
          </a:blip>
          <a:stretch>
            <a:fillRect/>
          </a:stretch>
        </a:blipFill>
        <a:effectLst/>
      </p:bgPr>
    </p:bg>
    <p:spTree>
      <p:nvGrpSpPr>
        <p:cNvPr id="1" name="Shape 1521"/>
        <p:cNvGrpSpPr/>
        <p:nvPr/>
      </p:nvGrpSpPr>
      <p:grpSpPr>
        <a:xfrm>
          <a:off x="0" y="0"/>
          <a:ext cx="0" cy="0"/>
          <a:chOff x="0" y="0"/>
          <a:chExt cx="0" cy="0"/>
        </a:xfrm>
      </p:grpSpPr>
      <p:sp>
        <p:nvSpPr>
          <p:cNvPr id="1522" name="Google Shape;1522;p23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523" name="Google Shape;1523;p234"/>
          <p:cNvSpPr txBox="1">
            <a:spLocks noGrp="1"/>
          </p:cNvSpPr>
          <p:nvPr>
            <p:ph type="title"/>
          </p:nvPr>
        </p:nvSpPr>
        <p:spPr>
          <a:xfrm>
            <a:off x="822000" y="25920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4800" b="1">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1524" name="Google Shape;1524;p234"/>
          <p:cNvCxnSpPr/>
          <p:nvPr/>
        </p:nvCxnSpPr>
        <p:spPr>
          <a:xfrm>
            <a:off x="963900" y="3587133"/>
            <a:ext cx="2440500" cy="0"/>
          </a:xfrm>
          <a:prstGeom prst="straightConnector1">
            <a:avLst/>
          </a:prstGeom>
          <a:noFill/>
          <a:ln w="76200" cap="flat" cmpd="sng">
            <a:solidFill>
              <a:srgbClr val="FFFFFF"/>
            </a:solidFill>
            <a:prstDash val="solid"/>
            <a:round/>
            <a:headEnd type="none" w="med" len="med"/>
            <a:tailEnd type="none" w="med" len="med"/>
          </a:ln>
        </p:spPr>
      </p:cxnSp>
      <p:pic>
        <p:nvPicPr>
          <p:cNvPr id="1525" name="Google Shape;1525;p234"/>
          <p:cNvPicPr preferRelativeResize="0"/>
          <p:nvPr/>
        </p:nvPicPr>
        <p:blipFill rotWithShape="1">
          <a:blip r:embed="rId3">
            <a:alphaModFix/>
          </a:blip>
          <a:srcRect r="51316"/>
          <a:stretch/>
        </p:blipFill>
        <p:spPr>
          <a:xfrm>
            <a:off x="963900" y="4553733"/>
            <a:ext cx="1372603" cy="1341301"/>
          </a:xfrm>
          <a:prstGeom prst="rect">
            <a:avLst/>
          </a:prstGeom>
          <a:noFill/>
          <a:ln>
            <a:noFill/>
          </a:ln>
        </p:spPr>
      </p:pic>
      <p:sp>
        <p:nvSpPr>
          <p:cNvPr id="1526" name="Google Shape;1526;p234"/>
          <p:cNvSpPr txBox="1">
            <a:spLocks noGrp="1"/>
          </p:cNvSpPr>
          <p:nvPr>
            <p:ph type="subTitle" idx="1"/>
          </p:nvPr>
        </p:nvSpPr>
        <p:spPr>
          <a:xfrm>
            <a:off x="963900" y="3818600"/>
            <a:ext cx="4958700" cy="3766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a:solidFill>
                  <a:schemeClr val="lt1"/>
                </a:solidFill>
              </a:defRPr>
            </a:lvl1pPr>
            <a:lvl2pPr lvl="1" rtl="0">
              <a:spcBef>
                <a:spcPts val="2100"/>
              </a:spcBef>
              <a:spcAft>
                <a:spcPts val="0"/>
              </a:spcAft>
              <a:buNone/>
              <a:defRPr>
                <a:solidFill>
                  <a:schemeClr val="lt1"/>
                </a:solidFill>
              </a:defRPr>
            </a:lvl2pPr>
            <a:lvl3pPr lvl="2" rtl="0">
              <a:spcBef>
                <a:spcPts val="2100"/>
              </a:spcBef>
              <a:spcAft>
                <a:spcPts val="0"/>
              </a:spcAft>
              <a:buNone/>
              <a:defRPr>
                <a:solidFill>
                  <a:schemeClr val="lt1"/>
                </a:solidFill>
              </a:defRPr>
            </a:lvl3pPr>
            <a:lvl4pPr lvl="3" rtl="0">
              <a:spcBef>
                <a:spcPts val="2100"/>
              </a:spcBef>
              <a:spcAft>
                <a:spcPts val="0"/>
              </a:spcAft>
              <a:buNone/>
              <a:defRPr>
                <a:solidFill>
                  <a:schemeClr val="lt1"/>
                </a:solidFill>
              </a:defRPr>
            </a:lvl4pPr>
            <a:lvl5pPr lvl="4" rtl="0">
              <a:spcBef>
                <a:spcPts val="2100"/>
              </a:spcBef>
              <a:spcAft>
                <a:spcPts val="0"/>
              </a:spcAft>
              <a:buNone/>
              <a:defRPr>
                <a:solidFill>
                  <a:schemeClr val="lt1"/>
                </a:solidFill>
              </a:defRPr>
            </a:lvl5pPr>
            <a:lvl6pPr lvl="5" rtl="0">
              <a:spcBef>
                <a:spcPts val="2100"/>
              </a:spcBef>
              <a:spcAft>
                <a:spcPts val="0"/>
              </a:spcAft>
              <a:buNone/>
              <a:defRPr>
                <a:solidFill>
                  <a:schemeClr val="lt1"/>
                </a:solidFill>
              </a:defRPr>
            </a:lvl6pPr>
            <a:lvl7pPr lvl="6" rtl="0">
              <a:spcBef>
                <a:spcPts val="2100"/>
              </a:spcBef>
              <a:spcAft>
                <a:spcPts val="0"/>
              </a:spcAft>
              <a:buNone/>
              <a:defRPr>
                <a:solidFill>
                  <a:schemeClr val="lt1"/>
                </a:solidFill>
              </a:defRPr>
            </a:lvl7pPr>
            <a:lvl8pPr lvl="7" rtl="0">
              <a:spcBef>
                <a:spcPts val="2100"/>
              </a:spcBef>
              <a:spcAft>
                <a:spcPts val="0"/>
              </a:spcAft>
              <a:buNone/>
              <a:defRPr>
                <a:solidFill>
                  <a:schemeClr val="lt1"/>
                </a:solidFill>
              </a:defRPr>
            </a:lvl8pPr>
            <a:lvl9pPr lvl="8" rtl="0">
              <a:spcBef>
                <a:spcPts val="2100"/>
              </a:spcBef>
              <a:spcAft>
                <a:spcPts val="2100"/>
              </a:spcAft>
              <a:buNone/>
              <a:defRPr>
                <a:solidFill>
                  <a:schemeClr val="lt1"/>
                </a:solidFill>
              </a:defRPr>
            </a:lvl9pPr>
          </a:lstStyle>
          <a:p>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1_Title Slide - UK logo, no pattern">
  <p:cSld name="1_Title Slide - UK logo, no pattern">
    <p:bg>
      <p:bgPr>
        <a:solidFill>
          <a:schemeClr val="lt1"/>
        </a:solidFill>
        <a:effectLst/>
      </p:bgPr>
    </p:bg>
    <p:spTree>
      <p:nvGrpSpPr>
        <p:cNvPr id="1" name="Shape 3481"/>
        <p:cNvGrpSpPr/>
        <p:nvPr/>
      </p:nvGrpSpPr>
      <p:grpSpPr>
        <a:xfrm>
          <a:off x="0" y="0"/>
          <a:ext cx="0" cy="0"/>
          <a:chOff x="0" y="0"/>
          <a:chExt cx="0" cy="0"/>
        </a:xfrm>
      </p:grpSpPr>
      <p:sp>
        <p:nvSpPr>
          <p:cNvPr id="3482" name="Google Shape;3482;p536"/>
          <p:cNvSpPr/>
          <p:nvPr/>
        </p:nvSpPr>
        <p:spPr>
          <a:xfrm>
            <a:off x="0" y="0"/>
            <a:ext cx="12192000" cy="6858000"/>
          </a:xfrm>
          <a:prstGeom prst="rect">
            <a:avLst/>
          </a:prstGeom>
          <a:solidFill>
            <a:srgbClr val="FFFFFF"/>
          </a:solidFill>
          <a:ln>
            <a:noFill/>
          </a:ln>
        </p:spPr>
      </p:sp>
      <p:sp>
        <p:nvSpPr>
          <p:cNvPr id="3483" name="Google Shape;3483;p536"/>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3484" name="Google Shape;3484;p536"/>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3485" name="Google Shape;3485;p536"/>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10_Title Slide - UK logo, Cabinet Office">
  <p:cSld name="10_Title Slide - UK logo, Cabinet Office">
    <p:bg>
      <p:bgPr>
        <a:solidFill>
          <a:schemeClr val="lt1"/>
        </a:solidFill>
        <a:effectLst/>
      </p:bgPr>
    </p:bg>
    <p:spTree>
      <p:nvGrpSpPr>
        <p:cNvPr id="1" name="Shape 3486"/>
        <p:cNvGrpSpPr/>
        <p:nvPr/>
      </p:nvGrpSpPr>
      <p:grpSpPr>
        <a:xfrm>
          <a:off x="0" y="0"/>
          <a:ext cx="0" cy="0"/>
          <a:chOff x="0" y="0"/>
          <a:chExt cx="0" cy="0"/>
        </a:xfrm>
      </p:grpSpPr>
      <p:pic>
        <p:nvPicPr>
          <p:cNvPr id="3487" name="Google Shape;3487;p537"/>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488" name="Google Shape;3488;p537"/>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3489" name="Google Shape;3489;p537"/>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3490" name="Google Shape;3490;p537"/>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6_Title Slide - UK logo, Cabinet Office, pattern">
  <p:cSld name="6_Title Slide - UK logo, Cabinet Office, pattern">
    <p:bg>
      <p:bgPr>
        <a:solidFill>
          <a:schemeClr val="lt1"/>
        </a:solidFill>
        <a:effectLst/>
      </p:bgPr>
    </p:bg>
    <p:spTree>
      <p:nvGrpSpPr>
        <p:cNvPr id="1" name="Shape 3491"/>
        <p:cNvGrpSpPr/>
        <p:nvPr/>
      </p:nvGrpSpPr>
      <p:grpSpPr>
        <a:xfrm>
          <a:off x="0" y="0"/>
          <a:ext cx="0" cy="0"/>
          <a:chOff x="0" y="0"/>
          <a:chExt cx="0" cy="0"/>
        </a:xfrm>
      </p:grpSpPr>
      <p:sp>
        <p:nvSpPr>
          <p:cNvPr id="3492" name="Google Shape;3492;p538"/>
          <p:cNvSpPr/>
          <p:nvPr/>
        </p:nvSpPr>
        <p:spPr>
          <a:xfrm>
            <a:off x="0" y="0"/>
            <a:ext cx="12192000" cy="6858000"/>
          </a:xfrm>
          <a:prstGeom prst="rect">
            <a:avLst/>
          </a:prstGeom>
          <a:solidFill>
            <a:srgbClr val="FFFFFF"/>
          </a:solidFill>
          <a:ln>
            <a:noFill/>
          </a:ln>
        </p:spPr>
      </p:sp>
      <p:sp>
        <p:nvSpPr>
          <p:cNvPr id="3493" name="Google Shape;3493;p538"/>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3494" name="Google Shape;3494;p538"/>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3495" name="Google Shape;3495;p538"/>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5_Title Slide - US logo, no pattern">
  <p:cSld name="5_Title Slide - US logo, no pattern">
    <p:bg>
      <p:bgPr>
        <a:solidFill>
          <a:schemeClr val="lt1"/>
        </a:solidFill>
        <a:effectLst/>
      </p:bgPr>
    </p:bg>
    <p:spTree>
      <p:nvGrpSpPr>
        <p:cNvPr id="1" name="Shape 3496"/>
        <p:cNvGrpSpPr/>
        <p:nvPr/>
      </p:nvGrpSpPr>
      <p:grpSpPr>
        <a:xfrm>
          <a:off x="0" y="0"/>
          <a:ext cx="0" cy="0"/>
          <a:chOff x="0" y="0"/>
          <a:chExt cx="0" cy="0"/>
        </a:xfrm>
      </p:grpSpPr>
      <p:sp>
        <p:nvSpPr>
          <p:cNvPr id="3497" name="Google Shape;3497;p539"/>
          <p:cNvSpPr/>
          <p:nvPr/>
        </p:nvSpPr>
        <p:spPr>
          <a:xfrm>
            <a:off x="0" y="0"/>
            <a:ext cx="12192000" cy="6858000"/>
          </a:xfrm>
          <a:prstGeom prst="rect">
            <a:avLst/>
          </a:prstGeom>
          <a:solidFill>
            <a:srgbClr val="FFFFFF"/>
          </a:solidFill>
          <a:ln>
            <a:noFill/>
          </a:ln>
        </p:spPr>
      </p:sp>
      <p:sp>
        <p:nvSpPr>
          <p:cNvPr id="3498" name="Google Shape;3498;p539"/>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3499" name="Google Shape;3499;p539"/>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3500" name="Google Shape;3500;p539"/>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4_Title Slide - US logo, pattern">
  <p:cSld name="4_Title Slide - US logo, pattern">
    <p:bg>
      <p:bgPr>
        <a:solidFill>
          <a:schemeClr val="lt1"/>
        </a:solidFill>
        <a:effectLst/>
      </p:bgPr>
    </p:bg>
    <p:spTree>
      <p:nvGrpSpPr>
        <p:cNvPr id="1" name="Shape 3501"/>
        <p:cNvGrpSpPr/>
        <p:nvPr/>
      </p:nvGrpSpPr>
      <p:grpSpPr>
        <a:xfrm>
          <a:off x="0" y="0"/>
          <a:ext cx="0" cy="0"/>
          <a:chOff x="0" y="0"/>
          <a:chExt cx="0" cy="0"/>
        </a:xfrm>
      </p:grpSpPr>
      <p:sp>
        <p:nvSpPr>
          <p:cNvPr id="3502" name="Google Shape;3502;p540"/>
          <p:cNvSpPr/>
          <p:nvPr/>
        </p:nvSpPr>
        <p:spPr>
          <a:xfrm>
            <a:off x="0" y="0"/>
            <a:ext cx="12192000" cy="6858000"/>
          </a:xfrm>
          <a:prstGeom prst="rect">
            <a:avLst/>
          </a:prstGeom>
          <a:solidFill>
            <a:srgbClr val="FFFFFF"/>
          </a:solidFill>
          <a:ln>
            <a:noFill/>
          </a:ln>
        </p:spPr>
      </p:sp>
      <p:sp>
        <p:nvSpPr>
          <p:cNvPr id="3503" name="Google Shape;3503;p540"/>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3504" name="Google Shape;3504;p540"/>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3505" name="Google Shape;3505;p540"/>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9_Title Slide - UK logo, white">
  <p:cSld name="9_Title Slide - UK logo, white">
    <p:bg>
      <p:bgPr>
        <a:solidFill>
          <a:schemeClr val="lt1"/>
        </a:solidFill>
        <a:effectLst/>
      </p:bgPr>
    </p:bg>
    <p:spTree>
      <p:nvGrpSpPr>
        <p:cNvPr id="1" name="Shape 3506"/>
        <p:cNvGrpSpPr/>
        <p:nvPr/>
      </p:nvGrpSpPr>
      <p:grpSpPr>
        <a:xfrm>
          <a:off x="0" y="0"/>
          <a:ext cx="0" cy="0"/>
          <a:chOff x="0" y="0"/>
          <a:chExt cx="0" cy="0"/>
        </a:xfrm>
      </p:grpSpPr>
      <p:pic>
        <p:nvPicPr>
          <p:cNvPr id="3507" name="Google Shape;3507;p541"/>
          <p:cNvPicPr preferRelativeResize="0"/>
          <p:nvPr/>
        </p:nvPicPr>
        <p:blipFill rotWithShape="1">
          <a:blip r:embed="rId2">
            <a:alphaModFix/>
          </a:blip>
          <a:srcRect r="51456"/>
          <a:stretch/>
        </p:blipFill>
        <p:spPr>
          <a:xfrm>
            <a:off x="728676" y="4997945"/>
            <a:ext cx="1461631" cy="1517976"/>
          </a:xfrm>
          <a:prstGeom prst="rect">
            <a:avLst/>
          </a:prstGeom>
          <a:noFill/>
          <a:ln>
            <a:noFill/>
          </a:ln>
        </p:spPr>
      </p:pic>
      <p:sp>
        <p:nvSpPr>
          <p:cNvPr id="3508" name="Google Shape;3508;p541"/>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3509" name="Google Shape;3509;p541"/>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3510" name="Google Shape;3510;p541"/>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11" name="Google Shape;3511;p541"/>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8_Title Slide - UK logo, white, pattern">
  <p:cSld name="8_Title Slide - UK logo, white, pattern">
    <p:bg>
      <p:bgPr>
        <a:solidFill>
          <a:schemeClr val="lt1"/>
        </a:solidFill>
        <a:effectLst/>
      </p:bgPr>
    </p:bg>
    <p:spTree>
      <p:nvGrpSpPr>
        <p:cNvPr id="1" name="Shape 3512"/>
        <p:cNvGrpSpPr/>
        <p:nvPr/>
      </p:nvGrpSpPr>
      <p:grpSpPr>
        <a:xfrm>
          <a:off x="0" y="0"/>
          <a:ext cx="0" cy="0"/>
          <a:chOff x="0" y="0"/>
          <a:chExt cx="0" cy="0"/>
        </a:xfrm>
      </p:grpSpPr>
      <p:pic>
        <p:nvPicPr>
          <p:cNvPr id="3513" name="Google Shape;3513;p542"/>
          <p:cNvPicPr preferRelativeResize="0"/>
          <p:nvPr/>
        </p:nvPicPr>
        <p:blipFill rotWithShape="1">
          <a:blip r:embed="rId2">
            <a:alphaModFix/>
          </a:blip>
          <a:srcRect r="51456"/>
          <a:stretch/>
        </p:blipFill>
        <p:spPr>
          <a:xfrm>
            <a:off x="728676" y="4997945"/>
            <a:ext cx="1461631" cy="1517976"/>
          </a:xfrm>
          <a:prstGeom prst="rect">
            <a:avLst/>
          </a:prstGeom>
          <a:noFill/>
          <a:ln>
            <a:noFill/>
          </a:ln>
        </p:spPr>
      </p:pic>
      <p:pic>
        <p:nvPicPr>
          <p:cNvPr id="3514" name="Google Shape;3514;p542"/>
          <p:cNvPicPr preferRelativeResize="0"/>
          <p:nvPr/>
        </p:nvPicPr>
        <p:blipFill rotWithShape="1">
          <a:blip r:embed="rId3">
            <a:alphaModFix/>
          </a:blip>
          <a:srcRect r="70436" b="87289"/>
          <a:stretch/>
        </p:blipFill>
        <p:spPr>
          <a:xfrm rot="10800000">
            <a:off x="1" y="-22833"/>
            <a:ext cx="7068664" cy="4296569"/>
          </a:xfrm>
          <a:prstGeom prst="rect">
            <a:avLst/>
          </a:prstGeom>
          <a:noFill/>
          <a:ln>
            <a:noFill/>
          </a:ln>
        </p:spPr>
      </p:pic>
      <p:sp>
        <p:nvSpPr>
          <p:cNvPr id="3515" name="Google Shape;3515;p542"/>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3516" name="Google Shape;3516;p542"/>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3517" name="Google Shape;3517;p542"/>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18" name="Google Shape;3518;p542"/>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11_Title Slide - UK logo, white, Cabinet Office">
  <p:cSld name="11_Title Slide - UK logo, white, Cabinet Office">
    <p:bg>
      <p:bgPr>
        <a:solidFill>
          <a:schemeClr val="lt1"/>
        </a:solidFill>
        <a:effectLst/>
      </p:bgPr>
    </p:bg>
    <p:spTree>
      <p:nvGrpSpPr>
        <p:cNvPr id="1" name="Shape 3519"/>
        <p:cNvGrpSpPr/>
        <p:nvPr/>
      </p:nvGrpSpPr>
      <p:grpSpPr>
        <a:xfrm>
          <a:off x="0" y="0"/>
          <a:ext cx="0" cy="0"/>
          <a:chOff x="0" y="0"/>
          <a:chExt cx="0" cy="0"/>
        </a:xfrm>
      </p:grpSpPr>
      <p:pic>
        <p:nvPicPr>
          <p:cNvPr id="3520" name="Google Shape;3520;p543"/>
          <p:cNvPicPr preferRelativeResize="0"/>
          <p:nvPr/>
        </p:nvPicPr>
        <p:blipFill rotWithShape="1">
          <a:blip r:embed="rId2">
            <a:alphaModFix/>
          </a:blip>
          <a:srcRect/>
          <a:stretch/>
        </p:blipFill>
        <p:spPr>
          <a:xfrm>
            <a:off x="728675" y="4997945"/>
            <a:ext cx="3010978" cy="1517976"/>
          </a:xfrm>
          <a:prstGeom prst="rect">
            <a:avLst/>
          </a:prstGeom>
          <a:noFill/>
          <a:ln>
            <a:noFill/>
          </a:ln>
        </p:spPr>
      </p:pic>
      <p:sp>
        <p:nvSpPr>
          <p:cNvPr id="3521" name="Google Shape;3521;p543"/>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3522" name="Google Shape;3522;p543"/>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3523" name="Google Shape;3523;p543"/>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24" name="Google Shape;3524;p543"/>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7_Title Slide - UK logo, white, Cabinet Office, pattern">
  <p:cSld name="7_Title Slide - UK logo, white, Cabinet Office, pattern">
    <p:bg>
      <p:bgPr>
        <a:solidFill>
          <a:schemeClr val="lt1"/>
        </a:solidFill>
        <a:effectLst/>
      </p:bgPr>
    </p:bg>
    <p:spTree>
      <p:nvGrpSpPr>
        <p:cNvPr id="1" name="Shape 3525"/>
        <p:cNvGrpSpPr/>
        <p:nvPr/>
      </p:nvGrpSpPr>
      <p:grpSpPr>
        <a:xfrm>
          <a:off x="0" y="0"/>
          <a:ext cx="0" cy="0"/>
          <a:chOff x="0" y="0"/>
          <a:chExt cx="0" cy="0"/>
        </a:xfrm>
      </p:grpSpPr>
      <p:pic>
        <p:nvPicPr>
          <p:cNvPr id="3526" name="Google Shape;3526;p544"/>
          <p:cNvPicPr preferRelativeResize="0"/>
          <p:nvPr/>
        </p:nvPicPr>
        <p:blipFill rotWithShape="1">
          <a:blip r:embed="rId2">
            <a:alphaModFix/>
          </a:blip>
          <a:srcRect r="70436" b="87289"/>
          <a:stretch/>
        </p:blipFill>
        <p:spPr>
          <a:xfrm rot="10800000">
            <a:off x="1" y="-22833"/>
            <a:ext cx="7068664" cy="4296569"/>
          </a:xfrm>
          <a:prstGeom prst="rect">
            <a:avLst/>
          </a:prstGeom>
          <a:noFill/>
          <a:ln>
            <a:noFill/>
          </a:ln>
        </p:spPr>
      </p:pic>
      <p:pic>
        <p:nvPicPr>
          <p:cNvPr id="3527" name="Google Shape;3527;p544"/>
          <p:cNvPicPr preferRelativeResize="0"/>
          <p:nvPr/>
        </p:nvPicPr>
        <p:blipFill rotWithShape="1">
          <a:blip r:embed="rId3">
            <a:alphaModFix/>
          </a:blip>
          <a:srcRect/>
          <a:stretch/>
        </p:blipFill>
        <p:spPr>
          <a:xfrm>
            <a:off x="728675" y="4997945"/>
            <a:ext cx="3010978" cy="1517976"/>
          </a:xfrm>
          <a:prstGeom prst="rect">
            <a:avLst/>
          </a:prstGeom>
          <a:noFill/>
          <a:ln>
            <a:noFill/>
          </a:ln>
        </p:spPr>
      </p:pic>
      <p:sp>
        <p:nvSpPr>
          <p:cNvPr id="3528" name="Google Shape;3528;p544"/>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3529" name="Google Shape;3529;p544"/>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3530" name="Google Shape;3530;p544"/>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31" name="Google Shape;3531;p544"/>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13_Title Slide - US logo, white">
  <p:cSld name="13_Title Slide - US logo, white">
    <p:bg>
      <p:bgPr>
        <a:solidFill>
          <a:schemeClr val="lt1"/>
        </a:solidFill>
        <a:effectLst/>
      </p:bgPr>
    </p:bg>
    <p:spTree>
      <p:nvGrpSpPr>
        <p:cNvPr id="1" name="Shape 3532"/>
        <p:cNvGrpSpPr/>
        <p:nvPr/>
      </p:nvGrpSpPr>
      <p:grpSpPr>
        <a:xfrm>
          <a:off x="0" y="0"/>
          <a:ext cx="0" cy="0"/>
          <a:chOff x="0" y="0"/>
          <a:chExt cx="0" cy="0"/>
        </a:xfrm>
      </p:grpSpPr>
      <p:sp>
        <p:nvSpPr>
          <p:cNvPr id="3533" name="Google Shape;3533;p545"/>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3534" name="Google Shape;3534;p545"/>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3535" name="Google Shape;3535;p545"/>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36" name="Google Shape;3536;p545"/>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537" name="Google Shape;3537;p545"/>
          <p:cNvPicPr preferRelativeResize="0"/>
          <p:nvPr/>
        </p:nvPicPr>
        <p:blipFill rotWithShape="1">
          <a:blip r:embed="rId2">
            <a:alphaModFix/>
          </a:blip>
          <a:srcRect/>
          <a:stretch/>
        </p:blipFill>
        <p:spPr>
          <a:xfrm>
            <a:off x="656259" y="4944378"/>
            <a:ext cx="1470152" cy="1571542"/>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ivider slide 1 4 1">
  <p:cSld name="TITLE_ONLY_4_1">
    <p:bg>
      <p:bgPr>
        <a:blipFill>
          <a:blip r:embed="rId2">
            <a:alphaModFix/>
          </a:blip>
          <a:stretch>
            <a:fillRect/>
          </a:stretch>
        </a:blipFill>
        <a:effectLst/>
      </p:bgPr>
    </p:bg>
    <p:spTree>
      <p:nvGrpSpPr>
        <p:cNvPr id="1" name="Shape 1527"/>
        <p:cNvGrpSpPr/>
        <p:nvPr/>
      </p:nvGrpSpPr>
      <p:grpSpPr>
        <a:xfrm>
          <a:off x="0" y="0"/>
          <a:ext cx="0" cy="0"/>
          <a:chOff x="0" y="0"/>
          <a:chExt cx="0" cy="0"/>
        </a:xfrm>
      </p:grpSpPr>
      <p:sp>
        <p:nvSpPr>
          <p:cNvPr id="1528" name="Google Shape;1528;p23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529" name="Google Shape;1529;p235"/>
          <p:cNvSpPr txBox="1">
            <a:spLocks noGrp="1"/>
          </p:cNvSpPr>
          <p:nvPr>
            <p:ph type="title"/>
          </p:nvPr>
        </p:nvSpPr>
        <p:spPr>
          <a:xfrm>
            <a:off x="822000" y="25920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4800" b="1">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1530" name="Google Shape;1530;p235"/>
          <p:cNvCxnSpPr/>
          <p:nvPr/>
        </p:nvCxnSpPr>
        <p:spPr>
          <a:xfrm>
            <a:off x="963900" y="3587133"/>
            <a:ext cx="2440500" cy="0"/>
          </a:xfrm>
          <a:prstGeom prst="straightConnector1">
            <a:avLst/>
          </a:prstGeom>
          <a:noFill/>
          <a:ln w="76200" cap="flat" cmpd="sng">
            <a:solidFill>
              <a:srgbClr val="FFFFFF"/>
            </a:solidFill>
            <a:prstDash val="solid"/>
            <a:round/>
            <a:headEnd type="none" w="med" len="med"/>
            <a:tailEnd type="none" w="med" len="med"/>
          </a:ln>
        </p:spPr>
      </p:cxnSp>
      <p:pic>
        <p:nvPicPr>
          <p:cNvPr id="1531" name="Google Shape;1531;p235"/>
          <p:cNvPicPr preferRelativeResize="0"/>
          <p:nvPr/>
        </p:nvPicPr>
        <p:blipFill rotWithShape="1">
          <a:blip r:embed="rId3">
            <a:alphaModFix/>
          </a:blip>
          <a:srcRect r="51316"/>
          <a:stretch/>
        </p:blipFill>
        <p:spPr>
          <a:xfrm>
            <a:off x="963900" y="4553733"/>
            <a:ext cx="1372603" cy="1341301"/>
          </a:xfrm>
          <a:prstGeom prst="rect">
            <a:avLst/>
          </a:prstGeom>
          <a:noFill/>
          <a:ln>
            <a:noFill/>
          </a:ln>
        </p:spPr>
      </p:pic>
      <p:sp>
        <p:nvSpPr>
          <p:cNvPr id="1532" name="Google Shape;1532;p235"/>
          <p:cNvSpPr txBox="1">
            <a:spLocks noGrp="1"/>
          </p:cNvSpPr>
          <p:nvPr>
            <p:ph type="subTitle" idx="1"/>
          </p:nvPr>
        </p:nvSpPr>
        <p:spPr>
          <a:xfrm>
            <a:off x="963900" y="3818600"/>
            <a:ext cx="4958700" cy="3766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a:solidFill>
                  <a:schemeClr val="lt1"/>
                </a:solidFill>
              </a:defRPr>
            </a:lvl1pPr>
            <a:lvl2pPr lvl="1" rtl="0">
              <a:spcBef>
                <a:spcPts val="2100"/>
              </a:spcBef>
              <a:spcAft>
                <a:spcPts val="0"/>
              </a:spcAft>
              <a:buNone/>
              <a:defRPr>
                <a:solidFill>
                  <a:schemeClr val="lt1"/>
                </a:solidFill>
              </a:defRPr>
            </a:lvl2pPr>
            <a:lvl3pPr lvl="2" rtl="0">
              <a:spcBef>
                <a:spcPts val="2100"/>
              </a:spcBef>
              <a:spcAft>
                <a:spcPts val="0"/>
              </a:spcAft>
              <a:buNone/>
              <a:defRPr>
                <a:solidFill>
                  <a:schemeClr val="lt1"/>
                </a:solidFill>
              </a:defRPr>
            </a:lvl3pPr>
            <a:lvl4pPr lvl="3" rtl="0">
              <a:spcBef>
                <a:spcPts val="2100"/>
              </a:spcBef>
              <a:spcAft>
                <a:spcPts val="0"/>
              </a:spcAft>
              <a:buNone/>
              <a:defRPr>
                <a:solidFill>
                  <a:schemeClr val="lt1"/>
                </a:solidFill>
              </a:defRPr>
            </a:lvl4pPr>
            <a:lvl5pPr lvl="4" rtl="0">
              <a:spcBef>
                <a:spcPts val="2100"/>
              </a:spcBef>
              <a:spcAft>
                <a:spcPts val="0"/>
              </a:spcAft>
              <a:buNone/>
              <a:defRPr>
                <a:solidFill>
                  <a:schemeClr val="lt1"/>
                </a:solidFill>
              </a:defRPr>
            </a:lvl5pPr>
            <a:lvl6pPr lvl="5" rtl="0">
              <a:spcBef>
                <a:spcPts val="2100"/>
              </a:spcBef>
              <a:spcAft>
                <a:spcPts val="0"/>
              </a:spcAft>
              <a:buNone/>
              <a:defRPr>
                <a:solidFill>
                  <a:schemeClr val="lt1"/>
                </a:solidFill>
              </a:defRPr>
            </a:lvl6pPr>
            <a:lvl7pPr lvl="6" rtl="0">
              <a:spcBef>
                <a:spcPts val="2100"/>
              </a:spcBef>
              <a:spcAft>
                <a:spcPts val="0"/>
              </a:spcAft>
              <a:buNone/>
              <a:defRPr>
                <a:solidFill>
                  <a:schemeClr val="lt1"/>
                </a:solidFill>
              </a:defRPr>
            </a:lvl7pPr>
            <a:lvl8pPr lvl="7" rtl="0">
              <a:spcBef>
                <a:spcPts val="2100"/>
              </a:spcBef>
              <a:spcAft>
                <a:spcPts val="0"/>
              </a:spcAft>
              <a:buNone/>
              <a:defRPr>
                <a:solidFill>
                  <a:schemeClr val="lt1"/>
                </a:solidFill>
              </a:defRPr>
            </a:lvl8pPr>
            <a:lvl9pPr lvl="8" rtl="0">
              <a:spcBef>
                <a:spcPts val="2100"/>
              </a:spcBef>
              <a:spcAft>
                <a:spcPts val="2100"/>
              </a:spcAft>
              <a:buNone/>
              <a:defRPr>
                <a:solidFill>
                  <a:schemeClr val="lt1"/>
                </a:solidFill>
              </a:defRPr>
            </a:lvl9pPr>
          </a:lstStyle>
          <a:p>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12_Title Slide - US logo, white, pattern">
  <p:cSld name="12_Title Slide - US logo, white, pattern">
    <p:bg>
      <p:bgPr>
        <a:solidFill>
          <a:schemeClr val="lt1"/>
        </a:solidFill>
        <a:effectLst/>
      </p:bgPr>
    </p:bg>
    <p:spTree>
      <p:nvGrpSpPr>
        <p:cNvPr id="1" name="Shape 3538"/>
        <p:cNvGrpSpPr/>
        <p:nvPr/>
      </p:nvGrpSpPr>
      <p:grpSpPr>
        <a:xfrm>
          <a:off x="0" y="0"/>
          <a:ext cx="0" cy="0"/>
          <a:chOff x="0" y="0"/>
          <a:chExt cx="0" cy="0"/>
        </a:xfrm>
      </p:grpSpPr>
      <p:pic>
        <p:nvPicPr>
          <p:cNvPr id="3539" name="Google Shape;3539;p546"/>
          <p:cNvPicPr preferRelativeResize="0"/>
          <p:nvPr/>
        </p:nvPicPr>
        <p:blipFill rotWithShape="1">
          <a:blip r:embed="rId2">
            <a:alphaModFix/>
          </a:blip>
          <a:srcRect r="70436" b="87289"/>
          <a:stretch/>
        </p:blipFill>
        <p:spPr>
          <a:xfrm rot="10800000">
            <a:off x="1" y="-22833"/>
            <a:ext cx="7068664" cy="4296569"/>
          </a:xfrm>
          <a:prstGeom prst="rect">
            <a:avLst/>
          </a:prstGeom>
          <a:noFill/>
          <a:ln>
            <a:noFill/>
          </a:ln>
        </p:spPr>
      </p:pic>
      <p:sp>
        <p:nvSpPr>
          <p:cNvPr id="3540" name="Google Shape;3540;p546"/>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3541" name="Google Shape;3541;p546"/>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3542" name="Google Shape;3542;p546"/>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43" name="Google Shape;3543;p546"/>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544" name="Google Shape;3544;p546"/>
          <p:cNvPicPr preferRelativeResize="0"/>
          <p:nvPr/>
        </p:nvPicPr>
        <p:blipFill rotWithShape="1">
          <a:blip r:embed="rId3">
            <a:alphaModFix/>
          </a:blip>
          <a:srcRect/>
          <a:stretch/>
        </p:blipFill>
        <p:spPr>
          <a:xfrm>
            <a:off x="656259" y="4944378"/>
            <a:ext cx="1470152" cy="1571542"/>
          </a:xfrm>
          <a:prstGeom prst="rect">
            <a:avLst/>
          </a:prstGeom>
          <a:noFill/>
          <a:ln>
            <a:noFill/>
          </a:ln>
        </p:spPr>
      </p:pic>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545"/>
        <p:cNvGrpSpPr/>
        <p:nvPr/>
      </p:nvGrpSpPr>
      <p:grpSpPr>
        <a:xfrm>
          <a:off x="0" y="0"/>
          <a:ext cx="0" cy="0"/>
          <a:chOff x="0" y="0"/>
          <a:chExt cx="0" cy="0"/>
        </a:xfrm>
      </p:grpSpPr>
      <p:cxnSp>
        <p:nvCxnSpPr>
          <p:cNvPr id="3546" name="Google Shape;3546;p547"/>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pic>
        <p:nvPicPr>
          <p:cNvPr id="3547" name="Google Shape;3547;p547"/>
          <p:cNvPicPr preferRelativeResize="0"/>
          <p:nvPr/>
        </p:nvPicPr>
        <p:blipFill rotWithShape="1">
          <a:blip r:embed="rId2">
            <a:alphaModFix/>
          </a:blip>
          <a:srcRect l="14988" r="44904" b="27309"/>
          <a:stretch/>
        </p:blipFill>
        <p:spPr>
          <a:xfrm>
            <a:off x="1002103" y="1498116"/>
            <a:ext cx="1861302" cy="2159112"/>
          </a:xfrm>
          <a:custGeom>
            <a:avLst/>
            <a:gdLst/>
            <a:ahLst/>
            <a:cxnLst/>
            <a:rect l="l" t="t" r="r" b="b"/>
            <a:pathLst>
              <a:path w="3181713" h="3690789" extrusionOk="0">
                <a:moveTo>
                  <a:pt x="1590856" y="0"/>
                </a:moveTo>
                <a:lnTo>
                  <a:pt x="3181713" y="795429"/>
                </a:lnTo>
                <a:lnTo>
                  <a:pt x="3181713" y="2895360"/>
                </a:lnTo>
                <a:lnTo>
                  <a:pt x="1590856" y="3690789"/>
                </a:lnTo>
                <a:lnTo>
                  <a:pt x="0" y="2895360"/>
                </a:lnTo>
                <a:lnTo>
                  <a:pt x="0" y="795429"/>
                </a:lnTo>
                <a:close/>
              </a:path>
            </a:pathLst>
          </a:custGeom>
          <a:noFill/>
          <a:ln>
            <a:noFill/>
          </a:ln>
        </p:spPr>
      </p:pic>
      <p:pic>
        <p:nvPicPr>
          <p:cNvPr id="3548" name="Google Shape;3548;p547"/>
          <p:cNvPicPr preferRelativeResize="0"/>
          <p:nvPr/>
        </p:nvPicPr>
        <p:blipFill rotWithShape="1">
          <a:blip r:embed="rId2">
            <a:alphaModFix/>
          </a:blip>
          <a:srcRect l="14988" r="44904" b="27309"/>
          <a:stretch/>
        </p:blipFill>
        <p:spPr>
          <a:xfrm>
            <a:off x="5163383" y="1498116"/>
            <a:ext cx="1861302" cy="2159112"/>
          </a:xfrm>
          <a:custGeom>
            <a:avLst/>
            <a:gdLst/>
            <a:ahLst/>
            <a:cxnLst/>
            <a:rect l="l" t="t" r="r" b="b"/>
            <a:pathLst>
              <a:path w="3181713" h="3690789" extrusionOk="0">
                <a:moveTo>
                  <a:pt x="1590856" y="0"/>
                </a:moveTo>
                <a:lnTo>
                  <a:pt x="3181713" y="795429"/>
                </a:lnTo>
                <a:lnTo>
                  <a:pt x="3181713" y="2895360"/>
                </a:lnTo>
                <a:lnTo>
                  <a:pt x="1590856" y="3690789"/>
                </a:lnTo>
                <a:lnTo>
                  <a:pt x="0" y="2895360"/>
                </a:lnTo>
                <a:lnTo>
                  <a:pt x="0" y="795429"/>
                </a:lnTo>
                <a:close/>
              </a:path>
            </a:pathLst>
          </a:custGeom>
          <a:noFill/>
          <a:ln>
            <a:noFill/>
          </a:ln>
        </p:spPr>
      </p:pic>
      <p:pic>
        <p:nvPicPr>
          <p:cNvPr id="3549" name="Google Shape;3549;p547"/>
          <p:cNvPicPr preferRelativeResize="0"/>
          <p:nvPr/>
        </p:nvPicPr>
        <p:blipFill rotWithShape="1">
          <a:blip r:embed="rId2">
            <a:alphaModFix/>
          </a:blip>
          <a:srcRect l="14988" r="44904" b="27309"/>
          <a:stretch/>
        </p:blipFill>
        <p:spPr>
          <a:xfrm>
            <a:off x="9324663" y="1498116"/>
            <a:ext cx="1861302" cy="2159112"/>
          </a:xfrm>
          <a:custGeom>
            <a:avLst/>
            <a:gdLst/>
            <a:ahLst/>
            <a:cxnLst/>
            <a:rect l="l" t="t" r="r" b="b"/>
            <a:pathLst>
              <a:path w="3181713" h="3690789" extrusionOk="0">
                <a:moveTo>
                  <a:pt x="1590856" y="0"/>
                </a:moveTo>
                <a:lnTo>
                  <a:pt x="3181713" y="795429"/>
                </a:lnTo>
                <a:lnTo>
                  <a:pt x="3181713" y="2895360"/>
                </a:lnTo>
                <a:lnTo>
                  <a:pt x="1590856" y="3690789"/>
                </a:lnTo>
                <a:lnTo>
                  <a:pt x="0" y="2895360"/>
                </a:lnTo>
                <a:lnTo>
                  <a:pt x="0" y="795429"/>
                </a:lnTo>
                <a:close/>
              </a:path>
            </a:pathLst>
          </a:custGeom>
          <a:noFill/>
          <a:ln>
            <a:noFill/>
          </a:ln>
        </p:spPr>
      </p:pic>
      <p:sp>
        <p:nvSpPr>
          <p:cNvPr id="3550" name="Google Shape;3550;p547"/>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3551" name="Google Shape;3551;p547"/>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3552" name="Google Shape;3552;p547"/>
          <p:cNvSpPr/>
          <p:nvPr/>
        </p:nvSpPr>
        <p:spPr>
          <a:xfrm>
            <a:off x="7791189" y="-2223370"/>
            <a:ext cx="1872641" cy="2154477"/>
          </a:xfrm>
          <a:custGeom>
            <a:avLst/>
            <a:gdLst/>
            <a:ahLst/>
            <a:cxnLst/>
            <a:rect l="l" t="t" r="r" b="b"/>
            <a:pathLst>
              <a:path w="1872641" h="2154477" extrusionOk="0">
                <a:moveTo>
                  <a:pt x="939452" y="0"/>
                </a:moveTo>
                <a:lnTo>
                  <a:pt x="1872641" y="463463"/>
                </a:lnTo>
                <a:lnTo>
                  <a:pt x="1872641" y="1691014"/>
                </a:lnTo>
                <a:lnTo>
                  <a:pt x="945715" y="2154477"/>
                </a:lnTo>
                <a:lnTo>
                  <a:pt x="0" y="1697277"/>
                </a:lnTo>
                <a:lnTo>
                  <a:pt x="0" y="475989"/>
                </a:lnTo>
                <a:lnTo>
                  <a:pt x="939452"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53" name="Google Shape;3553;p547"/>
          <p:cNvSpPr txBox="1"/>
          <p:nvPr/>
        </p:nvSpPr>
        <p:spPr>
          <a:xfrm>
            <a:off x="4608225" y="-2052190"/>
            <a:ext cx="2987100" cy="18159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600" b="1">
                <a:solidFill>
                  <a:schemeClr val="dk1"/>
                </a:solidFill>
                <a:latin typeface="Arial"/>
                <a:ea typeface="Arial"/>
                <a:cs typeface="Arial"/>
                <a:sym typeface="Arial"/>
              </a:rPr>
              <a:t>Update in slide master:</a:t>
            </a:r>
            <a:endParaRPr/>
          </a:p>
          <a:p>
            <a:pPr marL="0" marR="0" lvl="0" indent="0" algn="l" rtl="0">
              <a:spcBef>
                <a:spcPts val="0"/>
              </a:spcBef>
              <a:spcAft>
                <a:spcPts val="0"/>
              </a:spcAft>
              <a:buNone/>
            </a:pPr>
            <a:r>
              <a:rPr lang="en-GB" sz="1600" b="1">
                <a:solidFill>
                  <a:schemeClr val="dk1"/>
                </a:solidFill>
                <a:latin typeface="Arial"/>
                <a:ea typeface="Arial"/>
                <a:cs typeface="Arial"/>
                <a:sym typeface="Arial"/>
              </a:rPr>
              <a:t>Place image over the top of the shape, select both items and go, Shape format &gt; (press the overlapping circles icon next to ‘text box’) &gt; intersect.</a:t>
            </a:r>
            <a:endParaRPr/>
          </a:p>
        </p:txBody>
      </p:sp>
      <p:sp>
        <p:nvSpPr>
          <p:cNvPr id="3554" name="Google Shape;3554;p547"/>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3555"/>
        <p:cNvGrpSpPr/>
        <p:nvPr/>
      </p:nvGrpSpPr>
      <p:grpSpPr>
        <a:xfrm>
          <a:off x="0" y="0"/>
          <a:ext cx="0" cy="0"/>
          <a:chOff x="0" y="0"/>
          <a:chExt cx="0" cy="0"/>
        </a:xfrm>
      </p:grpSpPr>
      <p:pic>
        <p:nvPicPr>
          <p:cNvPr id="3556" name="Google Shape;3556;p548"/>
          <p:cNvPicPr preferRelativeResize="0"/>
          <p:nvPr/>
        </p:nvPicPr>
        <p:blipFill rotWithShape="1">
          <a:blip r:embed="rId2">
            <a:alphaModFix/>
          </a:blip>
          <a:srcRect l="60386" t="33133" r="776" b="53647"/>
          <a:stretch/>
        </p:blipFill>
        <p:spPr>
          <a:xfrm rot="10800000">
            <a:off x="4544924" y="3186064"/>
            <a:ext cx="7647076" cy="3679515"/>
          </a:xfrm>
          <a:prstGeom prst="rect">
            <a:avLst/>
          </a:prstGeom>
          <a:noFill/>
          <a:ln>
            <a:noFill/>
          </a:ln>
        </p:spPr>
      </p:pic>
      <p:cxnSp>
        <p:nvCxnSpPr>
          <p:cNvPr id="3557" name="Google Shape;3557;p548"/>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3558" name="Google Shape;3558;p548"/>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3559" name="Google Shape;3559;p548"/>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3560" name="Google Shape;3560;p548"/>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561" name="Google Shape;3561;p548"/>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3_Two Content">
  <p:cSld name="3_Two Content">
    <p:spTree>
      <p:nvGrpSpPr>
        <p:cNvPr id="1" name="Shape 3562"/>
        <p:cNvGrpSpPr/>
        <p:nvPr/>
      </p:nvGrpSpPr>
      <p:grpSpPr>
        <a:xfrm>
          <a:off x="0" y="0"/>
          <a:ext cx="0" cy="0"/>
          <a:chOff x="0" y="0"/>
          <a:chExt cx="0" cy="0"/>
        </a:xfrm>
      </p:grpSpPr>
      <p:pic>
        <p:nvPicPr>
          <p:cNvPr id="3563" name="Google Shape;3563;p549"/>
          <p:cNvPicPr preferRelativeResize="0"/>
          <p:nvPr/>
        </p:nvPicPr>
        <p:blipFill rotWithShape="1">
          <a:blip r:embed="rId2">
            <a:alphaModFix/>
          </a:blip>
          <a:srcRect l="60386" t="33133" r="776" b="53647"/>
          <a:stretch/>
        </p:blipFill>
        <p:spPr>
          <a:xfrm rot="10800000">
            <a:off x="4544924" y="3186064"/>
            <a:ext cx="7647076" cy="3679515"/>
          </a:xfrm>
          <a:prstGeom prst="rect">
            <a:avLst/>
          </a:prstGeom>
          <a:noFill/>
          <a:ln>
            <a:noFill/>
          </a:ln>
        </p:spPr>
      </p:pic>
      <p:cxnSp>
        <p:nvCxnSpPr>
          <p:cNvPr id="3564" name="Google Shape;3564;p549"/>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3565" name="Google Shape;3565;p549"/>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3566" name="Google Shape;3566;p549"/>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3567" name="Google Shape;3567;p549"/>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568" name="Google Shape;3568;p549"/>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6_Two Content">
  <p:cSld name="6_Two Content">
    <p:spTree>
      <p:nvGrpSpPr>
        <p:cNvPr id="1" name="Shape 3569"/>
        <p:cNvGrpSpPr/>
        <p:nvPr/>
      </p:nvGrpSpPr>
      <p:grpSpPr>
        <a:xfrm>
          <a:off x="0" y="0"/>
          <a:ext cx="0" cy="0"/>
          <a:chOff x="0" y="0"/>
          <a:chExt cx="0" cy="0"/>
        </a:xfrm>
      </p:grpSpPr>
      <p:cxnSp>
        <p:nvCxnSpPr>
          <p:cNvPr id="3570" name="Google Shape;3570;p550"/>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3571" name="Google Shape;3571;p550"/>
          <p:cNvSpPr txBox="1">
            <a:spLocks noGrp="1"/>
          </p:cNvSpPr>
          <p:nvPr>
            <p:ph type="body" idx="1"/>
          </p:nvPr>
        </p:nvSpPr>
        <p:spPr>
          <a:xfrm>
            <a:off x="838201" y="1825625"/>
            <a:ext cx="31860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accent1"/>
              </a:buClr>
              <a:buSzPts val="1800"/>
              <a:buFont typeface="Arial"/>
              <a:buChar char="•"/>
              <a:defRPr sz="18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572" name="Google Shape;3572;p550"/>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3573" name="Google Shape;3573;p550"/>
          <p:cNvPicPr preferRelativeResize="0"/>
          <p:nvPr/>
        </p:nvPicPr>
        <p:blipFill rotWithShape="1">
          <a:blip r:embed="rId2">
            <a:alphaModFix/>
          </a:blip>
          <a:srcRect/>
          <a:stretch/>
        </p:blipFill>
        <p:spPr>
          <a:xfrm>
            <a:off x="11415009" y="254000"/>
            <a:ext cx="449966" cy="528347"/>
          </a:xfrm>
          <a:prstGeom prst="rect">
            <a:avLst/>
          </a:prstGeom>
          <a:noFill/>
          <a:ln>
            <a:noFill/>
          </a:ln>
        </p:spPr>
      </p:pic>
      <p:sp>
        <p:nvSpPr>
          <p:cNvPr id="3574" name="Google Shape;3574;p550"/>
          <p:cNvSpPr txBox="1">
            <a:spLocks noGrp="1"/>
          </p:cNvSpPr>
          <p:nvPr>
            <p:ph type="body" idx="2"/>
          </p:nvPr>
        </p:nvSpPr>
        <p:spPr>
          <a:xfrm>
            <a:off x="7532750" y="1825625"/>
            <a:ext cx="31860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accent1"/>
              </a:buClr>
              <a:buSzPts val="1800"/>
              <a:buFont typeface="Arial"/>
              <a:buChar char="•"/>
              <a:defRPr sz="18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575" name="Google Shape;3575;p550"/>
          <p:cNvSpPr txBox="1">
            <a:spLocks noGrp="1"/>
          </p:cNvSpPr>
          <p:nvPr>
            <p:ph type="body" idx="3"/>
          </p:nvPr>
        </p:nvSpPr>
        <p:spPr>
          <a:xfrm>
            <a:off x="4185476" y="1825625"/>
            <a:ext cx="31860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accent1"/>
              </a:buClr>
              <a:buSzPts val="1800"/>
              <a:buFont typeface="Arial"/>
              <a:buChar char="•"/>
              <a:defRPr sz="18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576" name="Google Shape;3576;p550"/>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3_Section Header">
  <p:cSld name="3_Section Header">
    <p:bg>
      <p:bgPr>
        <a:solidFill>
          <a:schemeClr val="lt1"/>
        </a:solidFill>
        <a:effectLst/>
      </p:bgPr>
    </p:bg>
    <p:spTree>
      <p:nvGrpSpPr>
        <p:cNvPr id="1" name="Shape 3577"/>
        <p:cNvGrpSpPr/>
        <p:nvPr/>
      </p:nvGrpSpPr>
      <p:grpSpPr>
        <a:xfrm>
          <a:off x="0" y="0"/>
          <a:ext cx="0" cy="0"/>
          <a:chOff x="0" y="0"/>
          <a:chExt cx="0" cy="0"/>
        </a:xfrm>
      </p:grpSpPr>
      <p:sp>
        <p:nvSpPr>
          <p:cNvPr id="3578" name="Google Shape;3578;p551"/>
          <p:cNvSpPr/>
          <p:nvPr/>
        </p:nvSpPr>
        <p:spPr>
          <a:xfrm>
            <a:off x="0" y="0"/>
            <a:ext cx="12192000" cy="6858000"/>
          </a:xfrm>
          <a:prstGeom prst="rect">
            <a:avLst/>
          </a:prstGeom>
          <a:solidFill>
            <a:srgbClr val="FFFFFF"/>
          </a:solidFill>
          <a:ln>
            <a:noFill/>
          </a:ln>
        </p:spPr>
      </p:sp>
      <p:cxnSp>
        <p:nvCxnSpPr>
          <p:cNvPr id="3579" name="Google Shape;3579;p551"/>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3580" name="Google Shape;3580;p551"/>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81" name="Google Shape;3581;p551"/>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lt1"/>
              </a:buClr>
              <a:buSzPts val="2200"/>
              <a:buFont typeface="Arial"/>
              <a:buChar char="•"/>
              <a:defRPr sz="22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582" name="Google Shape;3582;p551"/>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9_Section Header">
  <p:cSld name="9_Section Header">
    <p:bg>
      <p:bgPr>
        <a:solidFill>
          <a:schemeClr val="lt1"/>
        </a:solidFill>
        <a:effectLst/>
      </p:bgPr>
    </p:bg>
    <p:spTree>
      <p:nvGrpSpPr>
        <p:cNvPr id="1" name="Shape 3583"/>
        <p:cNvGrpSpPr/>
        <p:nvPr/>
      </p:nvGrpSpPr>
      <p:grpSpPr>
        <a:xfrm>
          <a:off x="0" y="0"/>
          <a:ext cx="0" cy="0"/>
          <a:chOff x="0" y="0"/>
          <a:chExt cx="0" cy="0"/>
        </a:xfrm>
      </p:grpSpPr>
      <p:sp>
        <p:nvSpPr>
          <p:cNvPr id="3584" name="Google Shape;3584;p552"/>
          <p:cNvSpPr/>
          <p:nvPr/>
        </p:nvSpPr>
        <p:spPr>
          <a:xfrm>
            <a:off x="0" y="0"/>
            <a:ext cx="12192000" cy="6858000"/>
          </a:xfrm>
          <a:prstGeom prst="rect">
            <a:avLst/>
          </a:prstGeom>
          <a:solidFill>
            <a:srgbClr val="FFFFFF"/>
          </a:solidFill>
          <a:ln>
            <a:noFill/>
          </a:ln>
        </p:spPr>
      </p:sp>
      <p:cxnSp>
        <p:nvCxnSpPr>
          <p:cNvPr id="3585" name="Google Shape;3585;p552"/>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3586" name="Google Shape;3586;p552"/>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87" name="Google Shape;3587;p552"/>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lt1"/>
              </a:buClr>
              <a:buSzPts val="2200"/>
              <a:buFont typeface="Arial"/>
              <a:buChar char="•"/>
              <a:defRPr sz="22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588" name="Google Shape;3588;p552"/>
          <p:cNvSpPr txBox="1">
            <a:spLocks noGrp="1"/>
          </p:cNvSpPr>
          <p:nvPr>
            <p:ph type="body" idx="2"/>
          </p:nvPr>
        </p:nvSpPr>
        <p:spPr>
          <a:xfrm>
            <a:off x="6270865"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lt1"/>
              </a:buClr>
              <a:buSzPts val="2200"/>
              <a:buFont typeface="Arial"/>
              <a:buChar char="•"/>
              <a:defRPr sz="22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589" name="Google Shape;3589;p552"/>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6_Section Header">
  <p:cSld name="6_Section Header">
    <p:bg>
      <p:bgPr>
        <a:solidFill>
          <a:schemeClr val="accent2"/>
        </a:solidFill>
        <a:effectLst/>
      </p:bgPr>
    </p:bg>
    <p:spTree>
      <p:nvGrpSpPr>
        <p:cNvPr id="1" name="Shape 3590"/>
        <p:cNvGrpSpPr/>
        <p:nvPr/>
      </p:nvGrpSpPr>
      <p:grpSpPr>
        <a:xfrm>
          <a:off x="0" y="0"/>
          <a:ext cx="0" cy="0"/>
          <a:chOff x="0" y="0"/>
          <a:chExt cx="0" cy="0"/>
        </a:xfrm>
      </p:grpSpPr>
      <p:cxnSp>
        <p:nvCxnSpPr>
          <p:cNvPr id="3591" name="Google Shape;3591;p553"/>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3592" name="Google Shape;3592;p553"/>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93" name="Google Shape;3593;p553"/>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lt1"/>
              </a:buClr>
              <a:buSzPts val="2200"/>
              <a:buFont typeface="Arial"/>
              <a:buChar char="•"/>
              <a:defRPr sz="22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594" name="Google Shape;3594;p553"/>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13_Section Header">
  <p:cSld name="13_Section Header">
    <p:bg>
      <p:bgPr>
        <a:solidFill>
          <a:schemeClr val="lt1"/>
        </a:solidFill>
        <a:effectLst/>
      </p:bgPr>
    </p:bg>
    <p:spTree>
      <p:nvGrpSpPr>
        <p:cNvPr id="1" name="Shape 3595"/>
        <p:cNvGrpSpPr/>
        <p:nvPr/>
      </p:nvGrpSpPr>
      <p:grpSpPr>
        <a:xfrm>
          <a:off x="0" y="0"/>
          <a:ext cx="0" cy="0"/>
          <a:chOff x="0" y="0"/>
          <a:chExt cx="0" cy="0"/>
        </a:xfrm>
      </p:grpSpPr>
      <p:sp>
        <p:nvSpPr>
          <p:cNvPr id="3596" name="Google Shape;3596;p554"/>
          <p:cNvSpPr/>
          <p:nvPr/>
        </p:nvSpPr>
        <p:spPr>
          <a:xfrm>
            <a:off x="0" y="0"/>
            <a:ext cx="12192000" cy="6858000"/>
          </a:xfrm>
          <a:prstGeom prst="rect">
            <a:avLst/>
          </a:prstGeom>
          <a:solidFill>
            <a:srgbClr val="FFFFFF"/>
          </a:solidFill>
          <a:ln>
            <a:noFill/>
          </a:ln>
        </p:spPr>
      </p:sp>
      <p:cxnSp>
        <p:nvCxnSpPr>
          <p:cNvPr id="3597" name="Google Shape;3597;p554"/>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3598" name="Google Shape;3598;p554"/>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99" name="Google Shape;3599;p554"/>
          <p:cNvSpPr txBox="1">
            <a:spLocks noGrp="1"/>
          </p:cNvSpPr>
          <p:nvPr>
            <p:ph type="body" idx="1"/>
          </p:nvPr>
        </p:nvSpPr>
        <p:spPr>
          <a:xfrm>
            <a:off x="838201" y="1825625"/>
            <a:ext cx="31860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Font typeface="Arial"/>
              <a:buChar char="•"/>
              <a:defRPr sz="18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600" name="Google Shape;3600;p554"/>
          <p:cNvSpPr txBox="1">
            <a:spLocks noGrp="1"/>
          </p:cNvSpPr>
          <p:nvPr>
            <p:ph type="body" idx="2"/>
          </p:nvPr>
        </p:nvSpPr>
        <p:spPr>
          <a:xfrm>
            <a:off x="7532750" y="1825625"/>
            <a:ext cx="31860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Font typeface="Arial"/>
              <a:buChar char="•"/>
              <a:defRPr sz="18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601" name="Google Shape;3601;p554"/>
          <p:cNvSpPr txBox="1">
            <a:spLocks noGrp="1"/>
          </p:cNvSpPr>
          <p:nvPr>
            <p:ph type="body" idx="3"/>
          </p:nvPr>
        </p:nvSpPr>
        <p:spPr>
          <a:xfrm>
            <a:off x="4185476" y="1825625"/>
            <a:ext cx="31860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Font typeface="Arial"/>
              <a:buChar char="•"/>
              <a:defRPr sz="18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602" name="Google Shape;3602;p554"/>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9_Two Content">
  <p:cSld name="9_Two Content">
    <p:spTree>
      <p:nvGrpSpPr>
        <p:cNvPr id="1" name="Shape 3603"/>
        <p:cNvGrpSpPr/>
        <p:nvPr/>
      </p:nvGrpSpPr>
      <p:grpSpPr>
        <a:xfrm>
          <a:off x="0" y="0"/>
          <a:ext cx="0" cy="0"/>
          <a:chOff x="0" y="0"/>
          <a:chExt cx="0" cy="0"/>
        </a:xfrm>
      </p:grpSpPr>
      <p:pic>
        <p:nvPicPr>
          <p:cNvPr id="3604" name="Google Shape;3604;p555"/>
          <p:cNvPicPr preferRelativeResize="0"/>
          <p:nvPr/>
        </p:nvPicPr>
        <p:blipFill rotWithShape="1">
          <a:blip r:embed="rId2">
            <a:alphaModFix/>
          </a:blip>
          <a:srcRect t="6559" r="69" b="8587"/>
          <a:stretch/>
        </p:blipFill>
        <p:spPr>
          <a:xfrm>
            <a:off x="0" y="1"/>
            <a:ext cx="12191999" cy="6858001"/>
          </a:xfrm>
          <a:prstGeom prst="rect">
            <a:avLst/>
          </a:prstGeom>
          <a:noFill/>
          <a:ln>
            <a:noFill/>
          </a:ln>
        </p:spPr>
      </p:pic>
      <p:sp>
        <p:nvSpPr>
          <p:cNvPr id="3605" name="Google Shape;3605;p555"/>
          <p:cNvSpPr/>
          <p:nvPr/>
        </p:nvSpPr>
        <p:spPr>
          <a:xfrm>
            <a:off x="0" y="0"/>
            <a:ext cx="12192000" cy="6858000"/>
          </a:xfrm>
          <a:prstGeom prst="rect">
            <a:avLst/>
          </a:prstGeom>
          <a:solidFill>
            <a:srgbClr val="1E99D5">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1"/>
              </a:solidFill>
              <a:latin typeface="Arial"/>
              <a:ea typeface="Arial"/>
              <a:cs typeface="Arial"/>
              <a:sym typeface="Arial"/>
            </a:endParaRPr>
          </a:p>
        </p:txBody>
      </p:sp>
      <p:sp>
        <p:nvSpPr>
          <p:cNvPr id="3606" name="Google Shape;3606;p555"/>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lt1"/>
              </a:buClr>
              <a:buSzPts val="2200"/>
              <a:buFont typeface="Arial"/>
              <a:buChar char="•"/>
              <a:defRPr sz="22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3607" name="Google Shape;3607;p555"/>
          <p:cNvPicPr preferRelativeResize="0"/>
          <p:nvPr/>
        </p:nvPicPr>
        <p:blipFill rotWithShape="1">
          <a:blip r:embed="rId3">
            <a:alphaModFix/>
          </a:blip>
          <a:srcRect l="15849" t="12386" r="57903" b="60520"/>
          <a:stretch/>
        </p:blipFill>
        <p:spPr>
          <a:xfrm>
            <a:off x="11342945" y="251930"/>
            <a:ext cx="537906" cy="537906"/>
          </a:xfrm>
          <a:prstGeom prst="rect">
            <a:avLst/>
          </a:prstGeom>
          <a:noFill/>
          <a:ln>
            <a:noFill/>
          </a:ln>
        </p:spPr>
      </p:pic>
      <p:sp>
        <p:nvSpPr>
          <p:cNvPr id="3608" name="Google Shape;3608;p555"/>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609" name="Google Shape;3609;p555"/>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ivider slide 1 3">
  <p:cSld name="TITLE_ONLY_3">
    <p:bg>
      <p:bgPr>
        <a:blipFill>
          <a:blip r:embed="rId2">
            <a:alphaModFix/>
          </a:blip>
          <a:stretch>
            <a:fillRect/>
          </a:stretch>
        </a:blipFill>
        <a:effectLst/>
      </p:bgPr>
    </p:bg>
    <p:spTree>
      <p:nvGrpSpPr>
        <p:cNvPr id="1" name="Shape 1533"/>
        <p:cNvGrpSpPr/>
        <p:nvPr/>
      </p:nvGrpSpPr>
      <p:grpSpPr>
        <a:xfrm>
          <a:off x="0" y="0"/>
          <a:ext cx="0" cy="0"/>
          <a:chOff x="0" y="0"/>
          <a:chExt cx="0" cy="0"/>
        </a:xfrm>
      </p:grpSpPr>
      <p:pic>
        <p:nvPicPr>
          <p:cNvPr id="1534" name="Google Shape;1534;p236"/>
          <p:cNvPicPr preferRelativeResize="0"/>
          <p:nvPr/>
        </p:nvPicPr>
        <p:blipFill rotWithShape="1">
          <a:blip r:embed="rId3">
            <a:alphaModFix/>
          </a:blip>
          <a:srcRect/>
          <a:stretch/>
        </p:blipFill>
        <p:spPr>
          <a:xfrm>
            <a:off x="16213" y="0"/>
            <a:ext cx="12159575" cy="6858000"/>
          </a:xfrm>
          <a:prstGeom prst="rect">
            <a:avLst/>
          </a:prstGeom>
          <a:noFill/>
          <a:ln>
            <a:noFill/>
          </a:ln>
        </p:spPr>
      </p:pic>
      <p:sp>
        <p:nvSpPr>
          <p:cNvPr id="1535" name="Google Shape;1535;p23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536" name="Google Shape;1536;p236"/>
          <p:cNvSpPr txBox="1">
            <a:spLocks noGrp="1"/>
          </p:cNvSpPr>
          <p:nvPr>
            <p:ph type="title"/>
          </p:nvPr>
        </p:nvSpPr>
        <p:spPr>
          <a:xfrm>
            <a:off x="822000" y="25920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4800" b="1">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1537" name="Google Shape;1537;p236"/>
          <p:cNvCxnSpPr/>
          <p:nvPr/>
        </p:nvCxnSpPr>
        <p:spPr>
          <a:xfrm>
            <a:off x="963900" y="3587133"/>
            <a:ext cx="2440500" cy="0"/>
          </a:xfrm>
          <a:prstGeom prst="straightConnector1">
            <a:avLst/>
          </a:prstGeom>
          <a:noFill/>
          <a:ln w="76200" cap="flat" cmpd="sng">
            <a:solidFill>
              <a:srgbClr val="FFFFFF"/>
            </a:solidFill>
            <a:prstDash val="solid"/>
            <a:round/>
            <a:headEnd type="none" w="med" len="med"/>
            <a:tailEnd type="none" w="med" len="med"/>
          </a:ln>
        </p:spPr>
      </p:cxnSp>
      <p:pic>
        <p:nvPicPr>
          <p:cNvPr id="1538" name="Google Shape;1538;p236"/>
          <p:cNvPicPr preferRelativeResize="0"/>
          <p:nvPr/>
        </p:nvPicPr>
        <p:blipFill rotWithShape="1">
          <a:blip r:embed="rId4">
            <a:alphaModFix/>
          </a:blip>
          <a:srcRect r="51316"/>
          <a:stretch/>
        </p:blipFill>
        <p:spPr>
          <a:xfrm>
            <a:off x="963900" y="4553733"/>
            <a:ext cx="1372603" cy="1341301"/>
          </a:xfrm>
          <a:prstGeom prst="rect">
            <a:avLst/>
          </a:prstGeom>
          <a:noFill/>
          <a:ln>
            <a:noFill/>
          </a:ln>
        </p:spPr>
      </p:pic>
      <p:sp>
        <p:nvSpPr>
          <p:cNvPr id="1539" name="Google Shape;1539;p236"/>
          <p:cNvSpPr txBox="1">
            <a:spLocks noGrp="1"/>
          </p:cNvSpPr>
          <p:nvPr>
            <p:ph type="subTitle" idx="1"/>
          </p:nvPr>
        </p:nvSpPr>
        <p:spPr>
          <a:xfrm>
            <a:off x="963900" y="3818600"/>
            <a:ext cx="4958700" cy="3766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a:solidFill>
                  <a:schemeClr val="lt1"/>
                </a:solidFill>
              </a:defRPr>
            </a:lvl1pPr>
            <a:lvl2pPr lvl="1" rtl="0">
              <a:spcBef>
                <a:spcPts val="2100"/>
              </a:spcBef>
              <a:spcAft>
                <a:spcPts val="0"/>
              </a:spcAft>
              <a:buNone/>
              <a:defRPr>
                <a:solidFill>
                  <a:schemeClr val="lt1"/>
                </a:solidFill>
              </a:defRPr>
            </a:lvl2pPr>
            <a:lvl3pPr lvl="2" rtl="0">
              <a:spcBef>
                <a:spcPts val="2100"/>
              </a:spcBef>
              <a:spcAft>
                <a:spcPts val="0"/>
              </a:spcAft>
              <a:buNone/>
              <a:defRPr>
                <a:solidFill>
                  <a:schemeClr val="lt1"/>
                </a:solidFill>
              </a:defRPr>
            </a:lvl3pPr>
            <a:lvl4pPr lvl="3" rtl="0">
              <a:spcBef>
                <a:spcPts val="2100"/>
              </a:spcBef>
              <a:spcAft>
                <a:spcPts val="0"/>
              </a:spcAft>
              <a:buNone/>
              <a:defRPr>
                <a:solidFill>
                  <a:schemeClr val="lt1"/>
                </a:solidFill>
              </a:defRPr>
            </a:lvl4pPr>
            <a:lvl5pPr lvl="4" rtl="0">
              <a:spcBef>
                <a:spcPts val="2100"/>
              </a:spcBef>
              <a:spcAft>
                <a:spcPts val="0"/>
              </a:spcAft>
              <a:buNone/>
              <a:defRPr>
                <a:solidFill>
                  <a:schemeClr val="lt1"/>
                </a:solidFill>
              </a:defRPr>
            </a:lvl5pPr>
            <a:lvl6pPr lvl="5" rtl="0">
              <a:spcBef>
                <a:spcPts val="2100"/>
              </a:spcBef>
              <a:spcAft>
                <a:spcPts val="0"/>
              </a:spcAft>
              <a:buNone/>
              <a:defRPr>
                <a:solidFill>
                  <a:schemeClr val="lt1"/>
                </a:solidFill>
              </a:defRPr>
            </a:lvl6pPr>
            <a:lvl7pPr lvl="6" rtl="0">
              <a:spcBef>
                <a:spcPts val="2100"/>
              </a:spcBef>
              <a:spcAft>
                <a:spcPts val="0"/>
              </a:spcAft>
              <a:buNone/>
              <a:defRPr>
                <a:solidFill>
                  <a:schemeClr val="lt1"/>
                </a:solidFill>
              </a:defRPr>
            </a:lvl7pPr>
            <a:lvl8pPr lvl="7" rtl="0">
              <a:spcBef>
                <a:spcPts val="2100"/>
              </a:spcBef>
              <a:spcAft>
                <a:spcPts val="0"/>
              </a:spcAft>
              <a:buNone/>
              <a:defRPr>
                <a:solidFill>
                  <a:schemeClr val="lt1"/>
                </a:solidFill>
              </a:defRPr>
            </a:lvl8pPr>
            <a:lvl9pPr lvl="8" rtl="0">
              <a:spcBef>
                <a:spcPts val="2100"/>
              </a:spcBef>
              <a:spcAft>
                <a:spcPts val="2100"/>
              </a:spcAft>
              <a:buNone/>
              <a:defRPr>
                <a:solidFill>
                  <a:schemeClr val="lt1"/>
                </a:solidFill>
              </a:defRPr>
            </a:lvl9pPr>
          </a:lstStyle>
          <a:p>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11_Two Content">
  <p:cSld name="11_Two Content">
    <p:spTree>
      <p:nvGrpSpPr>
        <p:cNvPr id="1" name="Shape 3610"/>
        <p:cNvGrpSpPr/>
        <p:nvPr/>
      </p:nvGrpSpPr>
      <p:grpSpPr>
        <a:xfrm>
          <a:off x="0" y="0"/>
          <a:ext cx="0" cy="0"/>
          <a:chOff x="0" y="0"/>
          <a:chExt cx="0" cy="0"/>
        </a:xfrm>
      </p:grpSpPr>
      <p:sp>
        <p:nvSpPr>
          <p:cNvPr id="3611" name="Google Shape;3611;p556"/>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3612" name="Google Shape;3612;p556"/>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3613" name="Google Shape;3613;p556"/>
          <p:cNvSpPr txBox="1"/>
          <p:nvPr/>
        </p:nvSpPr>
        <p:spPr>
          <a:xfrm>
            <a:off x="2912533" y="-897467"/>
            <a:ext cx="1848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614" name="Google Shape;3614;p556"/>
          <p:cNvSpPr txBox="1">
            <a:spLocks noGrp="1"/>
          </p:cNvSpPr>
          <p:nvPr>
            <p:ph type="body" idx="1"/>
          </p:nvPr>
        </p:nvSpPr>
        <p:spPr>
          <a:xfrm>
            <a:off x="6246965" y="1825625"/>
            <a:ext cx="5122200" cy="4351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accent1"/>
              </a:buClr>
              <a:buSzPts val="4000"/>
              <a:buNone/>
              <a:defRPr sz="4000" i="1">
                <a:solidFill>
                  <a:schemeClr val="accen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3615" name="Google Shape;3615;p556"/>
          <p:cNvPicPr preferRelativeResize="0"/>
          <p:nvPr/>
        </p:nvPicPr>
        <p:blipFill rotWithShape="1">
          <a:blip r:embed="rId2">
            <a:alphaModFix/>
          </a:blip>
          <a:srcRect/>
          <a:stretch/>
        </p:blipFill>
        <p:spPr>
          <a:xfrm>
            <a:off x="11415009" y="254000"/>
            <a:ext cx="449966" cy="528347"/>
          </a:xfrm>
          <a:prstGeom prst="rect">
            <a:avLst/>
          </a:prstGeom>
          <a:noFill/>
          <a:ln>
            <a:noFill/>
          </a:ln>
        </p:spPr>
      </p:pic>
      <p:sp>
        <p:nvSpPr>
          <p:cNvPr id="3616" name="Google Shape;3616;p556"/>
          <p:cNvSpPr txBox="1">
            <a:spLocks noGrp="1"/>
          </p:cNvSpPr>
          <p:nvPr>
            <p:ph type="body" idx="2"/>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617" name="Google Shape;3617;p556"/>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13_Two Content">
  <p:cSld name="13_Two Content">
    <p:spTree>
      <p:nvGrpSpPr>
        <p:cNvPr id="1" name="Shape 3618"/>
        <p:cNvGrpSpPr/>
        <p:nvPr/>
      </p:nvGrpSpPr>
      <p:grpSpPr>
        <a:xfrm>
          <a:off x="0" y="0"/>
          <a:ext cx="0" cy="0"/>
          <a:chOff x="0" y="0"/>
          <a:chExt cx="0" cy="0"/>
        </a:xfrm>
      </p:grpSpPr>
      <p:pic>
        <p:nvPicPr>
          <p:cNvPr id="3619" name="Google Shape;3619;p557"/>
          <p:cNvPicPr preferRelativeResize="0"/>
          <p:nvPr/>
        </p:nvPicPr>
        <p:blipFill rotWithShape="1">
          <a:blip r:embed="rId2">
            <a:alphaModFix/>
          </a:blip>
          <a:srcRect r="70853" b="87497"/>
          <a:stretch/>
        </p:blipFill>
        <p:spPr>
          <a:xfrm>
            <a:off x="6416046" y="3384964"/>
            <a:ext cx="5738738" cy="3480612"/>
          </a:xfrm>
          <a:prstGeom prst="rect">
            <a:avLst/>
          </a:prstGeom>
          <a:noFill/>
          <a:ln>
            <a:noFill/>
          </a:ln>
        </p:spPr>
      </p:pic>
      <p:sp>
        <p:nvSpPr>
          <p:cNvPr id="3620" name="Google Shape;3620;p557"/>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3621" name="Google Shape;3621;p557"/>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3622" name="Google Shape;3622;p557"/>
          <p:cNvSpPr txBox="1"/>
          <p:nvPr/>
        </p:nvSpPr>
        <p:spPr>
          <a:xfrm>
            <a:off x="2912533" y="-897467"/>
            <a:ext cx="1848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623" name="Google Shape;3623;p557"/>
          <p:cNvSpPr txBox="1">
            <a:spLocks noGrp="1"/>
          </p:cNvSpPr>
          <p:nvPr>
            <p:ph type="body" idx="1"/>
          </p:nvPr>
        </p:nvSpPr>
        <p:spPr>
          <a:xfrm>
            <a:off x="6246965" y="1825625"/>
            <a:ext cx="5122200" cy="4351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accent1"/>
              </a:buClr>
              <a:buSzPts val="4000"/>
              <a:buNone/>
              <a:defRPr sz="4000" i="1">
                <a:solidFill>
                  <a:schemeClr val="accen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3624" name="Google Shape;3624;p557"/>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3625" name="Google Shape;3625;p557"/>
          <p:cNvSpPr txBox="1">
            <a:spLocks noGrp="1"/>
          </p:cNvSpPr>
          <p:nvPr>
            <p:ph type="body" idx="2"/>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626" name="Google Shape;3626;p557"/>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12_Section Header">
  <p:cSld name="12_Section Header">
    <p:spTree>
      <p:nvGrpSpPr>
        <p:cNvPr id="1" name="Shape 3627"/>
        <p:cNvGrpSpPr/>
        <p:nvPr/>
      </p:nvGrpSpPr>
      <p:grpSpPr>
        <a:xfrm>
          <a:off x="0" y="0"/>
          <a:ext cx="0" cy="0"/>
          <a:chOff x="0" y="0"/>
          <a:chExt cx="0" cy="0"/>
        </a:xfrm>
      </p:grpSpPr>
      <p:sp>
        <p:nvSpPr>
          <p:cNvPr id="3628" name="Google Shape;3628;p558"/>
          <p:cNvSpPr/>
          <p:nvPr/>
        </p:nvSpPr>
        <p:spPr>
          <a:xfrm>
            <a:off x="0" y="0"/>
            <a:ext cx="12192000" cy="6858000"/>
          </a:xfrm>
          <a:prstGeom prst="rect">
            <a:avLst/>
          </a:prstGeom>
          <a:solidFill>
            <a:srgbClr val="FFFFFF"/>
          </a:solidFill>
          <a:ln>
            <a:noFill/>
          </a:ln>
        </p:spPr>
      </p:sp>
      <p:cxnSp>
        <p:nvCxnSpPr>
          <p:cNvPr id="3629" name="Google Shape;3629;p558"/>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3630" name="Google Shape;3630;p558"/>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631" name="Google Shape;3631;p558"/>
          <p:cNvSpPr txBox="1">
            <a:spLocks noGrp="1"/>
          </p:cNvSpPr>
          <p:nvPr>
            <p:ph type="body" idx="1"/>
          </p:nvPr>
        </p:nvSpPr>
        <p:spPr>
          <a:xfrm>
            <a:off x="6246965" y="1825625"/>
            <a:ext cx="5122200" cy="4351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accent1"/>
              </a:buClr>
              <a:buSzPts val="4000"/>
              <a:buNone/>
              <a:defRPr sz="4000" i="1">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632" name="Google Shape;3632;p558"/>
          <p:cNvSpPr txBox="1">
            <a:spLocks noGrp="1"/>
          </p:cNvSpPr>
          <p:nvPr>
            <p:ph type="body" idx="2"/>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lt1"/>
              </a:buClr>
              <a:buSzPts val="2200"/>
              <a:buFont typeface="Arial"/>
              <a:buChar char="•"/>
              <a:defRPr sz="22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3633" name="Google Shape;3633;p558"/>
          <p:cNvPicPr preferRelativeResize="0"/>
          <p:nvPr/>
        </p:nvPicPr>
        <p:blipFill rotWithShape="1">
          <a:blip r:embed="rId2">
            <a:alphaModFix/>
          </a:blip>
          <a:srcRect l="15849" t="12386" r="57903" b="60520"/>
          <a:stretch/>
        </p:blipFill>
        <p:spPr>
          <a:xfrm>
            <a:off x="11342945" y="251930"/>
            <a:ext cx="537906" cy="537906"/>
          </a:xfrm>
          <a:prstGeom prst="rect">
            <a:avLst/>
          </a:prstGeom>
          <a:noFill/>
          <a:ln>
            <a:noFill/>
          </a:ln>
        </p:spPr>
      </p:pic>
      <p:sp>
        <p:nvSpPr>
          <p:cNvPr id="3634" name="Google Shape;3634;p558"/>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15_Section Header">
  <p:cSld name="15_Section Header">
    <p:spTree>
      <p:nvGrpSpPr>
        <p:cNvPr id="1" name="Shape 3635"/>
        <p:cNvGrpSpPr/>
        <p:nvPr/>
      </p:nvGrpSpPr>
      <p:grpSpPr>
        <a:xfrm>
          <a:off x="0" y="0"/>
          <a:ext cx="0" cy="0"/>
          <a:chOff x="0" y="0"/>
          <a:chExt cx="0" cy="0"/>
        </a:xfrm>
      </p:grpSpPr>
      <p:sp>
        <p:nvSpPr>
          <p:cNvPr id="3636" name="Google Shape;3636;p559"/>
          <p:cNvSpPr/>
          <p:nvPr/>
        </p:nvSpPr>
        <p:spPr>
          <a:xfrm>
            <a:off x="0" y="0"/>
            <a:ext cx="12192000" cy="6858000"/>
          </a:xfrm>
          <a:prstGeom prst="rect">
            <a:avLst/>
          </a:prstGeom>
          <a:solidFill>
            <a:srgbClr val="FFFFFF"/>
          </a:solidFill>
          <a:ln>
            <a:noFill/>
          </a:ln>
        </p:spPr>
      </p:sp>
      <p:cxnSp>
        <p:nvCxnSpPr>
          <p:cNvPr id="3637" name="Google Shape;3637;p559"/>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3638" name="Google Shape;3638;p559"/>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639" name="Google Shape;3639;p559"/>
          <p:cNvSpPr txBox="1">
            <a:spLocks noGrp="1"/>
          </p:cNvSpPr>
          <p:nvPr>
            <p:ph type="body" idx="1"/>
          </p:nvPr>
        </p:nvSpPr>
        <p:spPr>
          <a:xfrm>
            <a:off x="6246965" y="1825625"/>
            <a:ext cx="5122200" cy="4351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accent1"/>
              </a:buClr>
              <a:buSzPts val="4000"/>
              <a:buNone/>
              <a:defRPr sz="4000" i="1">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640" name="Google Shape;3640;p559"/>
          <p:cNvSpPr txBox="1">
            <a:spLocks noGrp="1"/>
          </p:cNvSpPr>
          <p:nvPr>
            <p:ph type="body" idx="2"/>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lt1"/>
              </a:buClr>
              <a:buSzPts val="2200"/>
              <a:buFont typeface="Arial"/>
              <a:buChar char="•"/>
              <a:defRPr sz="22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641" name="Google Shape;3641;p559"/>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3642"/>
        <p:cNvGrpSpPr/>
        <p:nvPr/>
      </p:nvGrpSpPr>
      <p:grpSpPr>
        <a:xfrm>
          <a:off x="0" y="0"/>
          <a:ext cx="0" cy="0"/>
          <a:chOff x="0" y="0"/>
          <a:chExt cx="0" cy="0"/>
        </a:xfrm>
      </p:grpSpPr>
      <p:sp>
        <p:nvSpPr>
          <p:cNvPr id="3643" name="Google Shape;3643;p560"/>
          <p:cNvSpPr txBox="1">
            <a:spLocks noGrp="1"/>
          </p:cNvSpPr>
          <p:nvPr>
            <p:ph type="body" idx="1"/>
          </p:nvPr>
        </p:nvSpPr>
        <p:spPr>
          <a:xfrm>
            <a:off x="838200" y="1825625"/>
            <a:ext cx="3346800" cy="4351200"/>
          </a:xfrm>
          <a:prstGeom prst="rect">
            <a:avLst/>
          </a:prstGeom>
          <a:noFill/>
          <a:ln>
            <a:noFill/>
          </a:ln>
        </p:spPr>
        <p:txBody>
          <a:bodyPr spcFirstLastPara="1" wrap="square" lIns="91425" tIns="45700" rIns="91425" bIns="45700" anchor="t" anchorCtr="0">
            <a:noAutofit/>
          </a:bodyPr>
          <a:lstStyle>
            <a:lvl1pPr marL="457200" lvl="0" indent="-355600" algn="l" rtl="0">
              <a:lnSpc>
                <a:spcPct val="90000"/>
              </a:lnSpc>
              <a:spcBef>
                <a:spcPts val="1000"/>
              </a:spcBef>
              <a:spcAft>
                <a:spcPts val="0"/>
              </a:spcAft>
              <a:buClr>
                <a:schemeClr val="accent1"/>
              </a:buClr>
              <a:buSzPts val="2000"/>
              <a:buFont typeface="Arial"/>
              <a:buChar char="•"/>
              <a:defRPr sz="2000">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644" name="Google Shape;3644;p560"/>
          <p:cNvSpPr txBox="1">
            <a:spLocks noGrp="1"/>
          </p:cNvSpPr>
          <p:nvPr>
            <p:ph type="body" idx="2"/>
          </p:nvPr>
        </p:nvSpPr>
        <p:spPr>
          <a:xfrm>
            <a:off x="4440382" y="0"/>
            <a:ext cx="7751700" cy="6858000"/>
          </a:xfrm>
          <a:prstGeom prst="rect">
            <a:avLst/>
          </a:prstGeom>
          <a:noFill/>
          <a:ln>
            <a:noFill/>
          </a:ln>
        </p:spPr>
        <p:txBody>
          <a:bodyPr spcFirstLastPara="1" wrap="square" lIns="91425" tIns="45700" rIns="91425" bIns="45700" anchor="t" anchorCtr="0">
            <a:noAutofit/>
          </a:bodyPr>
          <a:lstStyle>
            <a:lvl1pPr marL="457200" lvl="0" indent="-228600" algn="ctr" rtl="0">
              <a:lnSpc>
                <a:spcPct val="90000"/>
              </a:lnSpc>
              <a:spcBef>
                <a:spcPts val="1000"/>
              </a:spcBef>
              <a:spcAft>
                <a:spcPts val="0"/>
              </a:spcAft>
              <a:buClr>
                <a:schemeClr val="accent1"/>
              </a:buClr>
              <a:buSzPts val="1800"/>
              <a:buFont typeface="Arial"/>
              <a:buNone/>
              <a:defRPr sz="1800" b="1">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645" name="Google Shape;3645;p560"/>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3646" name="Google Shape;3646;p560"/>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pic>
        <p:nvPicPr>
          <p:cNvPr id="3647" name="Google Shape;3647;p560"/>
          <p:cNvPicPr preferRelativeResize="0"/>
          <p:nvPr/>
        </p:nvPicPr>
        <p:blipFill rotWithShape="1">
          <a:blip r:embed="rId2">
            <a:alphaModFix/>
          </a:blip>
          <a:srcRect l="15849" t="12386" r="57903" b="60520"/>
          <a:stretch/>
        </p:blipFill>
        <p:spPr>
          <a:xfrm>
            <a:off x="11342945" y="251930"/>
            <a:ext cx="537906" cy="537906"/>
          </a:xfrm>
          <a:prstGeom prst="rect">
            <a:avLst/>
          </a:prstGeom>
          <a:noFill/>
          <a:ln>
            <a:noFill/>
          </a:ln>
        </p:spPr>
      </p:pic>
      <p:sp>
        <p:nvSpPr>
          <p:cNvPr id="3648" name="Google Shape;3648;p560"/>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3649"/>
        <p:cNvGrpSpPr/>
        <p:nvPr/>
      </p:nvGrpSpPr>
      <p:grpSpPr>
        <a:xfrm>
          <a:off x="0" y="0"/>
          <a:ext cx="0" cy="0"/>
          <a:chOff x="0" y="0"/>
          <a:chExt cx="0" cy="0"/>
        </a:xfrm>
      </p:grpSpPr>
      <p:sp>
        <p:nvSpPr>
          <p:cNvPr id="3650" name="Google Shape;3650;p561"/>
          <p:cNvSpPr txBox="1">
            <a:spLocks noGrp="1"/>
          </p:cNvSpPr>
          <p:nvPr>
            <p:ph type="body" idx="1"/>
          </p:nvPr>
        </p:nvSpPr>
        <p:spPr>
          <a:xfrm>
            <a:off x="838200" y="1825625"/>
            <a:ext cx="3346800" cy="4351200"/>
          </a:xfrm>
          <a:prstGeom prst="rect">
            <a:avLst/>
          </a:prstGeom>
          <a:noFill/>
          <a:ln>
            <a:noFill/>
          </a:ln>
        </p:spPr>
        <p:txBody>
          <a:bodyPr spcFirstLastPara="1" wrap="square" lIns="91425" tIns="45700" rIns="91425" bIns="45700" anchor="t" anchorCtr="0">
            <a:noAutofit/>
          </a:bodyPr>
          <a:lstStyle>
            <a:lvl1pPr marL="457200" lvl="0" indent="-355600" algn="l" rtl="0">
              <a:lnSpc>
                <a:spcPct val="90000"/>
              </a:lnSpc>
              <a:spcBef>
                <a:spcPts val="1000"/>
              </a:spcBef>
              <a:spcAft>
                <a:spcPts val="0"/>
              </a:spcAft>
              <a:buClr>
                <a:schemeClr val="accent1"/>
              </a:buClr>
              <a:buSzPts val="2000"/>
              <a:buFont typeface="Arial"/>
              <a:buChar char="•"/>
              <a:defRPr sz="2000">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651" name="Google Shape;3651;p561"/>
          <p:cNvSpPr txBox="1">
            <a:spLocks noGrp="1"/>
          </p:cNvSpPr>
          <p:nvPr>
            <p:ph type="body" idx="2"/>
          </p:nvPr>
        </p:nvSpPr>
        <p:spPr>
          <a:xfrm>
            <a:off x="4440382" y="1825624"/>
            <a:ext cx="7751700" cy="4351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accent1"/>
              </a:buClr>
              <a:buSzPts val="1800"/>
              <a:buFont typeface="Arial"/>
              <a:buNone/>
              <a:defRPr sz="1800" b="1">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652" name="Google Shape;3652;p561"/>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3653" name="Google Shape;3653;p561"/>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pic>
        <p:nvPicPr>
          <p:cNvPr id="3654" name="Google Shape;3654;p561"/>
          <p:cNvPicPr preferRelativeResize="0"/>
          <p:nvPr/>
        </p:nvPicPr>
        <p:blipFill rotWithShape="1">
          <a:blip r:embed="rId2">
            <a:alphaModFix/>
          </a:blip>
          <a:srcRect l="15849" t="12386" r="57903" b="60520"/>
          <a:stretch/>
        </p:blipFill>
        <p:spPr>
          <a:xfrm>
            <a:off x="11342945" y="251930"/>
            <a:ext cx="537906" cy="537906"/>
          </a:xfrm>
          <a:prstGeom prst="rect">
            <a:avLst/>
          </a:prstGeom>
          <a:noFill/>
          <a:ln>
            <a:noFill/>
          </a:ln>
        </p:spPr>
      </p:pic>
      <p:pic>
        <p:nvPicPr>
          <p:cNvPr id="3655" name="Google Shape;3655;p561"/>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3656" name="Google Shape;3656;p561"/>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5_Title Only">
  <p:cSld name="5_Title Only">
    <p:spTree>
      <p:nvGrpSpPr>
        <p:cNvPr id="1" name="Shape 3657"/>
        <p:cNvGrpSpPr/>
        <p:nvPr/>
      </p:nvGrpSpPr>
      <p:grpSpPr>
        <a:xfrm>
          <a:off x="0" y="0"/>
          <a:ext cx="0" cy="0"/>
          <a:chOff x="0" y="0"/>
          <a:chExt cx="0" cy="0"/>
        </a:xfrm>
      </p:grpSpPr>
      <p:sp>
        <p:nvSpPr>
          <p:cNvPr id="3658" name="Google Shape;3658;p562"/>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3659" name="Google Shape;3659;p562"/>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pic>
        <p:nvPicPr>
          <p:cNvPr id="3660" name="Google Shape;3660;p562"/>
          <p:cNvPicPr preferRelativeResize="0"/>
          <p:nvPr/>
        </p:nvPicPr>
        <p:blipFill rotWithShape="1">
          <a:blip r:embed="rId2">
            <a:alphaModFix/>
          </a:blip>
          <a:srcRect l="15849" t="12386" r="57903" b="60520"/>
          <a:stretch/>
        </p:blipFill>
        <p:spPr>
          <a:xfrm>
            <a:off x="11342945" y="251930"/>
            <a:ext cx="537906" cy="537906"/>
          </a:xfrm>
          <a:prstGeom prst="rect">
            <a:avLst/>
          </a:prstGeom>
          <a:noFill/>
          <a:ln>
            <a:noFill/>
          </a:ln>
        </p:spPr>
      </p:pic>
      <p:sp>
        <p:nvSpPr>
          <p:cNvPr id="3661" name="Google Shape;3661;p562"/>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662" name="Google Shape;3662;p562"/>
          <p:cNvSpPr txBox="1">
            <a:spLocks noGrp="1"/>
          </p:cNvSpPr>
          <p:nvPr>
            <p:ph type="body" idx="2"/>
          </p:nvPr>
        </p:nvSpPr>
        <p:spPr>
          <a:xfrm>
            <a:off x="6213764" y="0"/>
            <a:ext cx="5978100" cy="68580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accent1"/>
              </a:buClr>
              <a:buSzPts val="1800"/>
              <a:buFont typeface="Arial"/>
              <a:buNone/>
              <a:defRPr sz="1800" b="1">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3663" name="Google Shape;3663;p562"/>
          <p:cNvPicPr preferRelativeResize="0"/>
          <p:nvPr/>
        </p:nvPicPr>
        <p:blipFill rotWithShape="1">
          <a:blip r:embed="rId2">
            <a:alphaModFix/>
          </a:blip>
          <a:srcRect l="15849" t="12386" r="57903" b="60520"/>
          <a:stretch/>
        </p:blipFill>
        <p:spPr>
          <a:xfrm>
            <a:off x="11355164" y="255105"/>
            <a:ext cx="537906" cy="537906"/>
          </a:xfrm>
          <a:prstGeom prst="rect">
            <a:avLst/>
          </a:prstGeom>
          <a:noFill/>
          <a:ln>
            <a:noFill/>
          </a:ln>
        </p:spPr>
      </p:pic>
      <p:sp>
        <p:nvSpPr>
          <p:cNvPr id="3664" name="Google Shape;3664;p562"/>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7_Title Only">
  <p:cSld name="7_Title Only">
    <p:spTree>
      <p:nvGrpSpPr>
        <p:cNvPr id="1" name="Shape 3665"/>
        <p:cNvGrpSpPr/>
        <p:nvPr/>
      </p:nvGrpSpPr>
      <p:grpSpPr>
        <a:xfrm>
          <a:off x="0" y="0"/>
          <a:ext cx="0" cy="0"/>
          <a:chOff x="0" y="0"/>
          <a:chExt cx="0" cy="0"/>
        </a:xfrm>
      </p:grpSpPr>
      <p:sp>
        <p:nvSpPr>
          <p:cNvPr id="3666" name="Google Shape;3666;p563"/>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3667" name="Google Shape;3667;p563"/>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pic>
        <p:nvPicPr>
          <p:cNvPr id="3668" name="Google Shape;3668;p563"/>
          <p:cNvPicPr preferRelativeResize="0"/>
          <p:nvPr/>
        </p:nvPicPr>
        <p:blipFill rotWithShape="1">
          <a:blip r:embed="rId2">
            <a:alphaModFix/>
          </a:blip>
          <a:srcRect l="15849" t="12386" r="57903" b="60520"/>
          <a:stretch/>
        </p:blipFill>
        <p:spPr>
          <a:xfrm>
            <a:off x="11342945" y="251930"/>
            <a:ext cx="537906" cy="537906"/>
          </a:xfrm>
          <a:prstGeom prst="rect">
            <a:avLst/>
          </a:prstGeom>
          <a:noFill/>
          <a:ln>
            <a:noFill/>
          </a:ln>
        </p:spPr>
      </p:pic>
      <p:sp>
        <p:nvSpPr>
          <p:cNvPr id="3669" name="Google Shape;3669;p563"/>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670" name="Google Shape;3670;p563"/>
          <p:cNvSpPr txBox="1">
            <a:spLocks noGrp="1"/>
          </p:cNvSpPr>
          <p:nvPr>
            <p:ph type="body" idx="2"/>
          </p:nvPr>
        </p:nvSpPr>
        <p:spPr>
          <a:xfrm>
            <a:off x="6213764" y="1825624"/>
            <a:ext cx="5978100" cy="4351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accent1"/>
              </a:buClr>
              <a:buSzPts val="1800"/>
              <a:buFont typeface="Arial"/>
              <a:buNone/>
              <a:defRPr sz="1800" b="1">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3671" name="Google Shape;3671;p563"/>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3672" name="Google Shape;3672;p563"/>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8_Title Only">
  <p:cSld name="8_Title Only">
    <p:spTree>
      <p:nvGrpSpPr>
        <p:cNvPr id="1" name="Shape 3673"/>
        <p:cNvGrpSpPr/>
        <p:nvPr/>
      </p:nvGrpSpPr>
      <p:grpSpPr>
        <a:xfrm>
          <a:off x="0" y="0"/>
          <a:ext cx="0" cy="0"/>
          <a:chOff x="0" y="0"/>
          <a:chExt cx="0" cy="0"/>
        </a:xfrm>
      </p:grpSpPr>
      <p:sp>
        <p:nvSpPr>
          <p:cNvPr id="3674" name="Google Shape;3674;p564"/>
          <p:cNvSpPr txBox="1">
            <a:spLocks noGrp="1"/>
          </p:cNvSpPr>
          <p:nvPr>
            <p:ph type="body" idx="1"/>
          </p:nvPr>
        </p:nvSpPr>
        <p:spPr>
          <a:xfrm>
            <a:off x="838199" y="1825625"/>
            <a:ext cx="7007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675" name="Google Shape;3675;p564"/>
          <p:cNvSpPr txBox="1">
            <a:spLocks noGrp="1"/>
          </p:cNvSpPr>
          <p:nvPr>
            <p:ph type="body" idx="2"/>
          </p:nvPr>
        </p:nvSpPr>
        <p:spPr>
          <a:xfrm>
            <a:off x="8167254" y="0"/>
            <a:ext cx="4024800" cy="68580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accent1"/>
              </a:buClr>
              <a:buSzPts val="1800"/>
              <a:buFont typeface="Arial"/>
              <a:buNone/>
              <a:defRPr sz="1800" b="1">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676" name="Google Shape;3676;p564"/>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3677" name="Google Shape;3677;p564"/>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pic>
        <p:nvPicPr>
          <p:cNvPr id="3678" name="Google Shape;3678;p564"/>
          <p:cNvPicPr preferRelativeResize="0"/>
          <p:nvPr/>
        </p:nvPicPr>
        <p:blipFill rotWithShape="1">
          <a:blip r:embed="rId2">
            <a:alphaModFix/>
          </a:blip>
          <a:srcRect l="15849" t="12386" r="57903" b="60520"/>
          <a:stretch/>
        </p:blipFill>
        <p:spPr>
          <a:xfrm>
            <a:off x="11342945" y="251930"/>
            <a:ext cx="537906" cy="537906"/>
          </a:xfrm>
          <a:prstGeom prst="rect">
            <a:avLst/>
          </a:prstGeom>
          <a:noFill/>
          <a:ln>
            <a:noFill/>
          </a:ln>
        </p:spPr>
      </p:pic>
      <p:pic>
        <p:nvPicPr>
          <p:cNvPr id="3679" name="Google Shape;3679;p564"/>
          <p:cNvPicPr preferRelativeResize="0"/>
          <p:nvPr/>
        </p:nvPicPr>
        <p:blipFill rotWithShape="1">
          <a:blip r:embed="rId2">
            <a:alphaModFix/>
          </a:blip>
          <a:srcRect l="15849" t="12386" r="57903" b="60520"/>
          <a:stretch/>
        </p:blipFill>
        <p:spPr>
          <a:xfrm>
            <a:off x="11355164" y="255105"/>
            <a:ext cx="537906" cy="537906"/>
          </a:xfrm>
          <a:prstGeom prst="rect">
            <a:avLst/>
          </a:prstGeom>
          <a:noFill/>
          <a:ln>
            <a:noFill/>
          </a:ln>
        </p:spPr>
      </p:pic>
      <p:sp>
        <p:nvSpPr>
          <p:cNvPr id="3680" name="Google Shape;3680;p564"/>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9_Title Only">
  <p:cSld name="9_Title Only">
    <p:spTree>
      <p:nvGrpSpPr>
        <p:cNvPr id="1" name="Shape 3681"/>
        <p:cNvGrpSpPr/>
        <p:nvPr/>
      </p:nvGrpSpPr>
      <p:grpSpPr>
        <a:xfrm>
          <a:off x="0" y="0"/>
          <a:ext cx="0" cy="0"/>
          <a:chOff x="0" y="0"/>
          <a:chExt cx="0" cy="0"/>
        </a:xfrm>
      </p:grpSpPr>
      <p:sp>
        <p:nvSpPr>
          <p:cNvPr id="3682" name="Google Shape;3682;p565"/>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3683" name="Google Shape;3683;p565"/>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pic>
        <p:nvPicPr>
          <p:cNvPr id="3684" name="Google Shape;3684;p565"/>
          <p:cNvPicPr preferRelativeResize="0"/>
          <p:nvPr/>
        </p:nvPicPr>
        <p:blipFill rotWithShape="1">
          <a:blip r:embed="rId2">
            <a:alphaModFix/>
          </a:blip>
          <a:srcRect l="15849" t="12386" r="57903" b="60520"/>
          <a:stretch/>
        </p:blipFill>
        <p:spPr>
          <a:xfrm>
            <a:off x="11342945" y="251930"/>
            <a:ext cx="537906" cy="537906"/>
          </a:xfrm>
          <a:prstGeom prst="rect">
            <a:avLst/>
          </a:prstGeom>
          <a:noFill/>
          <a:ln>
            <a:noFill/>
          </a:ln>
        </p:spPr>
      </p:pic>
      <p:sp>
        <p:nvSpPr>
          <p:cNvPr id="3685" name="Google Shape;3685;p565"/>
          <p:cNvSpPr txBox="1">
            <a:spLocks noGrp="1"/>
          </p:cNvSpPr>
          <p:nvPr>
            <p:ph type="body" idx="1"/>
          </p:nvPr>
        </p:nvSpPr>
        <p:spPr>
          <a:xfrm>
            <a:off x="8167254" y="1825624"/>
            <a:ext cx="4024800" cy="4351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accent1"/>
              </a:buClr>
              <a:buSzPts val="1800"/>
              <a:buFont typeface="Arial"/>
              <a:buNone/>
              <a:defRPr sz="1800" b="1">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3686" name="Google Shape;3686;p565"/>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3687" name="Google Shape;3687;p565"/>
          <p:cNvSpPr txBox="1">
            <a:spLocks noGrp="1"/>
          </p:cNvSpPr>
          <p:nvPr>
            <p:ph type="body" idx="2"/>
          </p:nvPr>
        </p:nvSpPr>
        <p:spPr>
          <a:xfrm>
            <a:off x="838199" y="1825625"/>
            <a:ext cx="7007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688" name="Google Shape;3688;p565"/>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7_Section Header">
  <p:cSld name="7_Section Header">
    <p:spTree>
      <p:nvGrpSpPr>
        <p:cNvPr id="1" name="Shape 1421"/>
        <p:cNvGrpSpPr/>
        <p:nvPr/>
      </p:nvGrpSpPr>
      <p:grpSpPr>
        <a:xfrm>
          <a:off x="0" y="0"/>
          <a:ext cx="0" cy="0"/>
          <a:chOff x="0" y="0"/>
          <a:chExt cx="0" cy="0"/>
        </a:xfrm>
      </p:grpSpPr>
      <p:sp>
        <p:nvSpPr>
          <p:cNvPr id="1422" name="Google Shape;1422;p217"/>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cxnSp>
        <p:nvCxnSpPr>
          <p:cNvPr id="1423" name="Google Shape;1423;p217"/>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1424" name="Google Shape;1424;p217"/>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pic>
        <p:nvPicPr>
          <p:cNvPr id="1425" name="Google Shape;1425;p217"/>
          <p:cNvPicPr preferRelativeResize="0"/>
          <p:nvPr/>
        </p:nvPicPr>
        <p:blipFill rotWithShape="1">
          <a:blip r:embed="rId2">
            <a:alphaModFix/>
          </a:blip>
          <a:srcRect/>
          <a:stretch/>
        </p:blipFill>
        <p:spPr>
          <a:xfrm>
            <a:off x="11415009" y="254000"/>
            <a:ext cx="449966" cy="528347"/>
          </a:xfrm>
          <a:prstGeom prst="rect">
            <a:avLst/>
          </a:prstGeom>
          <a:noFill/>
          <a:ln>
            <a:noFill/>
          </a:ln>
        </p:spPr>
      </p:pic>
      <p:sp>
        <p:nvSpPr>
          <p:cNvPr id="1426" name="Google Shape;1426;p217"/>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500"/>
              <a:buNone/>
              <a:defRPr sz="1100" b="0" i="0">
                <a:solidFill>
                  <a:srgbClr val="A5A5A5"/>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ivider slide 1 1 1">
  <p:cSld name="TITLE_ONLY_1_1">
    <p:bg>
      <p:bgPr>
        <a:blipFill>
          <a:blip r:embed="rId2">
            <a:alphaModFix/>
          </a:blip>
          <a:stretch>
            <a:fillRect/>
          </a:stretch>
        </a:blipFill>
        <a:effectLst/>
      </p:bgPr>
    </p:bg>
    <p:spTree>
      <p:nvGrpSpPr>
        <p:cNvPr id="1" name="Shape 1552"/>
        <p:cNvGrpSpPr/>
        <p:nvPr/>
      </p:nvGrpSpPr>
      <p:grpSpPr>
        <a:xfrm>
          <a:off x="0" y="0"/>
          <a:ext cx="0" cy="0"/>
          <a:chOff x="0" y="0"/>
          <a:chExt cx="0" cy="0"/>
        </a:xfrm>
      </p:grpSpPr>
      <p:sp>
        <p:nvSpPr>
          <p:cNvPr id="1553" name="Google Shape;1553;p23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554" name="Google Shape;1554;p239"/>
          <p:cNvSpPr txBox="1">
            <a:spLocks noGrp="1"/>
          </p:cNvSpPr>
          <p:nvPr>
            <p:ph type="title"/>
          </p:nvPr>
        </p:nvSpPr>
        <p:spPr>
          <a:xfrm>
            <a:off x="822000" y="25920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4800" b="1">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1555" name="Google Shape;1555;p239"/>
          <p:cNvCxnSpPr/>
          <p:nvPr/>
        </p:nvCxnSpPr>
        <p:spPr>
          <a:xfrm>
            <a:off x="963900" y="3587133"/>
            <a:ext cx="2440500" cy="0"/>
          </a:xfrm>
          <a:prstGeom prst="straightConnector1">
            <a:avLst/>
          </a:prstGeom>
          <a:noFill/>
          <a:ln w="76200" cap="flat" cmpd="sng">
            <a:solidFill>
              <a:srgbClr val="FFFFFF"/>
            </a:solidFill>
            <a:prstDash val="solid"/>
            <a:round/>
            <a:headEnd type="none" w="med" len="med"/>
            <a:tailEnd type="none" w="med" len="med"/>
          </a:ln>
        </p:spPr>
      </p:cxnSp>
      <p:pic>
        <p:nvPicPr>
          <p:cNvPr id="1556" name="Google Shape;1556;p239"/>
          <p:cNvPicPr preferRelativeResize="0"/>
          <p:nvPr/>
        </p:nvPicPr>
        <p:blipFill rotWithShape="1">
          <a:blip r:embed="rId3">
            <a:alphaModFix/>
          </a:blip>
          <a:srcRect r="51316"/>
          <a:stretch/>
        </p:blipFill>
        <p:spPr>
          <a:xfrm>
            <a:off x="963900" y="4553733"/>
            <a:ext cx="1372603" cy="1341301"/>
          </a:xfrm>
          <a:prstGeom prst="rect">
            <a:avLst/>
          </a:prstGeom>
          <a:noFill/>
          <a:ln>
            <a:noFill/>
          </a:ln>
        </p:spPr>
      </p:pic>
      <p:sp>
        <p:nvSpPr>
          <p:cNvPr id="1557" name="Google Shape;1557;p239"/>
          <p:cNvSpPr txBox="1">
            <a:spLocks noGrp="1"/>
          </p:cNvSpPr>
          <p:nvPr>
            <p:ph type="subTitle" idx="1"/>
          </p:nvPr>
        </p:nvSpPr>
        <p:spPr>
          <a:xfrm>
            <a:off x="963900" y="3818600"/>
            <a:ext cx="4958700" cy="3766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a:solidFill>
                  <a:schemeClr val="lt1"/>
                </a:solidFill>
              </a:defRPr>
            </a:lvl1pPr>
            <a:lvl2pPr lvl="1" rtl="0">
              <a:spcBef>
                <a:spcPts val="2100"/>
              </a:spcBef>
              <a:spcAft>
                <a:spcPts val="0"/>
              </a:spcAft>
              <a:buNone/>
              <a:defRPr>
                <a:solidFill>
                  <a:schemeClr val="lt1"/>
                </a:solidFill>
              </a:defRPr>
            </a:lvl2pPr>
            <a:lvl3pPr lvl="2" rtl="0">
              <a:spcBef>
                <a:spcPts val="2100"/>
              </a:spcBef>
              <a:spcAft>
                <a:spcPts val="0"/>
              </a:spcAft>
              <a:buNone/>
              <a:defRPr>
                <a:solidFill>
                  <a:schemeClr val="lt1"/>
                </a:solidFill>
              </a:defRPr>
            </a:lvl3pPr>
            <a:lvl4pPr lvl="3" rtl="0">
              <a:spcBef>
                <a:spcPts val="2100"/>
              </a:spcBef>
              <a:spcAft>
                <a:spcPts val="0"/>
              </a:spcAft>
              <a:buNone/>
              <a:defRPr>
                <a:solidFill>
                  <a:schemeClr val="lt1"/>
                </a:solidFill>
              </a:defRPr>
            </a:lvl4pPr>
            <a:lvl5pPr lvl="4" rtl="0">
              <a:spcBef>
                <a:spcPts val="2100"/>
              </a:spcBef>
              <a:spcAft>
                <a:spcPts val="0"/>
              </a:spcAft>
              <a:buNone/>
              <a:defRPr>
                <a:solidFill>
                  <a:schemeClr val="lt1"/>
                </a:solidFill>
              </a:defRPr>
            </a:lvl5pPr>
            <a:lvl6pPr lvl="5" rtl="0">
              <a:spcBef>
                <a:spcPts val="2100"/>
              </a:spcBef>
              <a:spcAft>
                <a:spcPts val="0"/>
              </a:spcAft>
              <a:buNone/>
              <a:defRPr>
                <a:solidFill>
                  <a:schemeClr val="lt1"/>
                </a:solidFill>
              </a:defRPr>
            </a:lvl6pPr>
            <a:lvl7pPr lvl="6" rtl="0">
              <a:spcBef>
                <a:spcPts val="2100"/>
              </a:spcBef>
              <a:spcAft>
                <a:spcPts val="0"/>
              </a:spcAft>
              <a:buNone/>
              <a:defRPr>
                <a:solidFill>
                  <a:schemeClr val="lt1"/>
                </a:solidFill>
              </a:defRPr>
            </a:lvl7pPr>
            <a:lvl8pPr lvl="7" rtl="0">
              <a:spcBef>
                <a:spcPts val="2100"/>
              </a:spcBef>
              <a:spcAft>
                <a:spcPts val="0"/>
              </a:spcAft>
              <a:buNone/>
              <a:defRPr>
                <a:solidFill>
                  <a:schemeClr val="lt1"/>
                </a:solidFill>
              </a:defRPr>
            </a:lvl8pPr>
            <a:lvl9pPr lvl="8" rtl="0">
              <a:spcBef>
                <a:spcPts val="2100"/>
              </a:spcBef>
              <a:spcAft>
                <a:spcPts val="2100"/>
              </a:spcAft>
              <a:buNone/>
              <a:defRPr>
                <a:solidFill>
                  <a:schemeClr val="lt1"/>
                </a:solidFill>
              </a:defRPr>
            </a:lvl9pPr>
          </a:lstStyle>
          <a:p>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6_Title Only">
  <p:cSld name="6_Title Only">
    <p:spTree>
      <p:nvGrpSpPr>
        <p:cNvPr id="1" name="Shape 3689"/>
        <p:cNvGrpSpPr/>
        <p:nvPr/>
      </p:nvGrpSpPr>
      <p:grpSpPr>
        <a:xfrm>
          <a:off x="0" y="0"/>
          <a:ext cx="0" cy="0"/>
          <a:chOff x="0" y="0"/>
          <a:chExt cx="0" cy="0"/>
        </a:xfrm>
      </p:grpSpPr>
      <p:sp>
        <p:nvSpPr>
          <p:cNvPr id="3690" name="Google Shape;3690;p566"/>
          <p:cNvSpPr/>
          <p:nvPr/>
        </p:nvSpPr>
        <p:spPr>
          <a:xfrm>
            <a:off x="0" y="0"/>
            <a:ext cx="12192000" cy="6858000"/>
          </a:xfrm>
          <a:prstGeom prst="rect">
            <a:avLst/>
          </a:prstGeom>
          <a:solidFill>
            <a:srgbClr val="FFFFFF"/>
          </a:solidFill>
          <a:ln>
            <a:noFill/>
          </a:ln>
        </p:spPr>
      </p:sp>
      <p:sp>
        <p:nvSpPr>
          <p:cNvPr id="3691" name="Google Shape;3691;p566"/>
          <p:cNvSpPr txBox="1">
            <a:spLocks noGrp="1"/>
          </p:cNvSpPr>
          <p:nvPr>
            <p:ph type="body" idx="1"/>
          </p:nvPr>
        </p:nvSpPr>
        <p:spPr>
          <a:xfrm>
            <a:off x="459988" y="561955"/>
            <a:ext cx="9978600" cy="1824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accent1"/>
              </a:buClr>
              <a:buSzPts val="5000"/>
              <a:buNone/>
              <a:defRPr sz="5000" b="1">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692" name="Google Shape;3692;p566"/>
          <p:cNvSpPr txBox="1">
            <a:spLocks noGrp="1"/>
          </p:cNvSpPr>
          <p:nvPr>
            <p:ph type="body" idx="2"/>
          </p:nvPr>
        </p:nvSpPr>
        <p:spPr>
          <a:xfrm>
            <a:off x="8714473" y="4572997"/>
            <a:ext cx="3023400" cy="841200"/>
          </a:xfrm>
          <a:prstGeom prst="rect">
            <a:avLst/>
          </a:prstGeom>
          <a:noFill/>
          <a:ln>
            <a:noFill/>
          </a:ln>
        </p:spPr>
        <p:txBody>
          <a:bodyPr spcFirstLastPara="1" wrap="square" lIns="91425" tIns="45700" rIns="91425" bIns="45700" anchor="t" anchorCtr="0">
            <a:noAutofit/>
          </a:bodyPr>
          <a:lstStyle>
            <a:lvl1pPr marL="457200" lvl="0" indent="-228600" algn="r" rtl="0">
              <a:lnSpc>
                <a:spcPct val="90000"/>
              </a:lnSpc>
              <a:spcBef>
                <a:spcPts val="1000"/>
              </a:spcBef>
              <a:spcAft>
                <a:spcPts val="0"/>
              </a:spcAft>
              <a:buClr>
                <a:schemeClr val="accent1"/>
              </a:buClr>
              <a:buSzPts val="2600"/>
              <a:buNone/>
              <a:defRPr sz="2600" b="1">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cxnSp>
        <p:nvCxnSpPr>
          <p:cNvPr id="3693" name="Google Shape;3693;p566"/>
          <p:cNvCxnSpPr/>
          <p:nvPr/>
        </p:nvCxnSpPr>
        <p:spPr>
          <a:xfrm>
            <a:off x="9730690" y="5414102"/>
            <a:ext cx="1899000" cy="0"/>
          </a:xfrm>
          <a:prstGeom prst="straightConnector1">
            <a:avLst/>
          </a:prstGeom>
          <a:noFill/>
          <a:ln w="76200" cap="flat" cmpd="sng">
            <a:solidFill>
              <a:schemeClr val="lt1"/>
            </a:solidFill>
            <a:prstDash val="solid"/>
            <a:miter lim="800000"/>
            <a:headEnd type="none" w="sm" len="sm"/>
            <a:tailEnd type="none" w="sm" len="sm"/>
          </a:ln>
        </p:spPr>
      </p:cxnSp>
      <p:sp>
        <p:nvSpPr>
          <p:cNvPr id="3694" name="Google Shape;3694;p566"/>
          <p:cNvSpPr txBox="1">
            <a:spLocks noGrp="1"/>
          </p:cNvSpPr>
          <p:nvPr>
            <p:ph type="body" idx="3"/>
          </p:nvPr>
        </p:nvSpPr>
        <p:spPr>
          <a:xfrm>
            <a:off x="8714472" y="5574994"/>
            <a:ext cx="3023400" cy="841200"/>
          </a:xfrm>
          <a:prstGeom prst="rect">
            <a:avLst/>
          </a:prstGeom>
          <a:noFill/>
          <a:ln>
            <a:noFill/>
          </a:ln>
        </p:spPr>
        <p:txBody>
          <a:bodyPr spcFirstLastPara="1" wrap="square" lIns="91425" tIns="45700" rIns="91425" bIns="45700" anchor="t" anchorCtr="0">
            <a:noAutofit/>
          </a:bodyPr>
          <a:lstStyle>
            <a:lvl1pPr marL="457200" lvl="0" indent="-228600" algn="r" rtl="0">
              <a:lnSpc>
                <a:spcPct val="90000"/>
              </a:lnSpc>
              <a:spcBef>
                <a:spcPts val="1000"/>
              </a:spcBef>
              <a:spcAft>
                <a:spcPts val="0"/>
              </a:spcAft>
              <a:buClr>
                <a:schemeClr val="accent1"/>
              </a:buClr>
              <a:buSzPts val="1400"/>
              <a:buNone/>
              <a:defRPr sz="1400" b="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White Blank">
  <p:cSld name="White Blank">
    <p:spTree>
      <p:nvGrpSpPr>
        <p:cNvPr id="1" name="Shape 3695"/>
        <p:cNvGrpSpPr/>
        <p:nvPr/>
      </p:nvGrpSpPr>
      <p:grpSpPr>
        <a:xfrm>
          <a:off x="0" y="0"/>
          <a:ext cx="0" cy="0"/>
          <a:chOff x="0" y="0"/>
          <a:chExt cx="0" cy="0"/>
        </a:xfrm>
      </p:grpSpPr>
      <p:pic>
        <p:nvPicPr>
          <p:cNvPr id="3696" name="Google Shape;3696;p567"/>
          <p:cNvPicPr preferRelativeResize="0"/>
          <p:nvPr/>
        </p:nvPicPr>
        <p:blipFill rotWithShape="1">
          <a:blip r:embed="rId2">
            <a:alphaModFix/>
          </a:blip>
          <a:srcRect/>
          <a:stretch/>
        </p:blipFill>
        <p:spPr>
          <a:xfrm>
            <a:off x="9575026" y="50291"/>
            <a:ext cx="2223281" cy="1179227"/>
          </a:xfrm>
          <a:prstGeom prst="rect">
            <a:avLst/>
          </a:prstGeom>
          <a:noFill/>
          <a:ln>
            <a:noFill/>
          </a:ln>
        </p:spPr>
      </p:pic>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97"/>
        <p:cNvGrpSpPr/>
        <p:nvPr/>
      </p:nvGrpSpPr>
      <p:grpSpPr>
        <a:xfrm>
          <a:off x="0" y="0"/>
          <a:ext cx="0" cy="0"/>
          <a:chOff x="0" y="0"/>
          <a:chExt cx="0" cy="0"/>
        </a:xfrm>
      </p:grpSpPr>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1 column no hexagon 1">
  <p:cSld name="CUSTOM_5">
    <p:spTree>
      <p:nvGrpSpPr>
        <p:cNvPr id="1" name="Shape 3698"/>
        <p:cNvGrpSpPr/>
        <p:nvPr/>
      </p:nvGrpSpPr>
      <p:grpSpPr>
        <a:xfrm>
          <a:off x="0" y="0"/>
          <a:ext cx="0" cy="0"/>
          <a:chOff x="0" y="0"/>
          <a:chExt cx="0" cy="0"/>
        </a:xfrm>
      </p:grpSpPr>
      <p:sp>
        <p:nvSpPr>
          <p:cNvPr id="3699" name="Google Shape;3699;p569"/>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b="1"/>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pic>
        <p:nvPicPr>
          <p:cNvPr id="3700" name="Google Shape;3700;p569"/>
          <p:cNvPicPr preferRelativeResize="0"/>
          <p:nvPr/>
        </p:nvPicPr>
        <p:blipFill rotWithShape="1">
          <a:blip r:embed="rId2">
            <a:alphaModFix/>
          </a:blip>
          <a:srcRect l="6484" t="5864" r="79531" b="62675"/>
          <a:stretch/>
        </p:blipFill>
        <p:spPr>
          <a:xfrm>
            <a:off x="11329400" y="183133"/>
            <a:ext cx="673229" cy="763600"/>
          </a:xfrm>
          <a:prstGeom prst="rect">
            <a:avLst/>
          </a:prstGeom>
          <a:noFill/>
          <a:ln>
            <a:noFill/>
          </a:ln>
        </p:spPr>
      </p:pic>
      <p:cxnSp>
        <p:nvCxnSpPr>
          <p:cNvPr id="3701" name="Google Shape;3701;p569"/>
          <p:cNvCxnSpPr/>
          <p:nvPr/>
        </p:nvCxnSpPr>
        <p:spPr>
          <a:xfrm>
            <a:off x="620633" y="1472733"/>
            <a:ext cx="2440500" cy="0"/>
          </a:xfrm>
          <a:prstGeom prst="straightConnector1">
            <a:avLst/>
          </a:prstGeom>
          <a:noFill/>
          <a:ln w="76200" cap="flat" cmpd="sng">
            <a:solidFill>
              <a:srgbClr val="0098DB"/>
            </a:solidFill>
            <a:prstDash val="solid"/>
            <a:round/>
            <a:headEnd type="none" w="sm" len="sm"/>
            <a:tailEnd type="none" w="sm" len="sm"/>
          </a:ln>
        </p:spPr>
      </p:cxnSp>
      <p:sp>
        <p:nvSpPr>
          <p:cNvPr id="3702" name="Google Shape;3702;p569"/>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rtl="0">
              <a:lnSpc>
                <a:spcPct val="115000"/>
              </a:lnSpc>
              <a:spcBef>
                <a:spcPts val="0"/>
              </a:spcBef>
              <a:spcAft>
                <a:spcPts val="0"/>
              </a:spcAft>
              <a:buSzPts val="2400"/>
              <a:buChar char="●"/>
              <a:defRPr/>
            </a:lvl1pPr>
            <a:lvl2pPr marL="914400" lvl="1" indent="-349250" algn="l" rtl="0">
              <a:lnSpc>
                <a:spcPct val="115000"/>
              </a:lnSpc>
              <a:spcBef>
                <a:spcPts val="2100"/>
              </a:spcBef>
              <a:spcAft>
                <a:spcPts val="0"/>
              </a:spcAft>
              <a:buSzPts val="1900"/>
              <a:buChar char="○"/>
              <a:defRPr/>
            </a:lvl2pPr>
            <a:lvl3pPr marL="1371600" lvl="2" indent="-349250" algn="l" rtl="0">
              <a:lnSpc>
                <a:spcPct val="115000"/>
              </a:lnSpc>
              <a:spcBef>
                <a:spcPts val="2100"/>
              </a:spcBef>
              <a:spcAft>
                <a:spcPts val="0"/>
              </a:spcAft>
              <a:buSzPts val="1900"/>
              <a:buChar char="■"/>
              <a:defRPr/>
            </a:lvl3pPr>
            <a:lvl4pPr marL="1828800" lvl="3" indent="-349250" algn="l" rtl="0">
              <a:lnSpc>
                <a:spcPct val="115000"/>
              </a:lnSpc>
              <a:spcBef>
                <a:spcPts val="2100"/>
              </a:spcBef>
              <a:spcAft>
                <a:spcPts val="0"/>
              </a:spcAft>
              <a:buSzPts val="1900"/>
              <a:buChar char="●"/>
              <a:defRPr/>
            </a:lvl4pPr>
            <a:lvl5pPr marL="2286000" lvl="4" indent="-349250" algn="l" rtl="0">
              <a:lnSpc>
                <a:spcPct val="115000"/>
              </a:lnSpc>
              <a:spcBef>
                <a:spcPts val="2100"/>
              </a:spcBef>
              <a:spcAft>
                <a:spcPts val="0"/>
              </a:spcAft>
              <a:buSzPts val="1900"/>
              <a:buChar char="○"/>
              <a:defRPr/>
            </a:lvl5pPr>
            <a:lvl6pPr marL="2743200" lvl="5" indent="-349250" algn="l" rtl="0">
              <a:lnSpc>
                <a:spcPct val="115000"/>
              </a:lnSpc>
              <a:spcBef>
                <a:spcPts val="2100"/>
              </a:spcBef>
              <a:spcAft>
                <a:spcPts val="0"/>
              </a:spcAft>
              <a:buSzPts val="1900"/>
              <a:buChar char="■"/>
              <a:defRPr/>
            </a:lvl6pPr>
            <a:lvl7pPr marL="3200400" lvl="6" indent="-349250" algn="l" rtl="0">
              <a:lnSpc>
                <a:spcPct val="115000"/>
              </a:lnSpc>
              <a:spcBef>
                <a:spcPts val="2100"/>
              </a:spcBef>
              <a:spcAft>
                <a:spcPts val="0"/>
              </a:spcAft>
              <a:buSzPts val="1900"/>
              <a:buChar char="●"/>
              <a:defRPr/>
            </a:lvl7pPr>
            <a:lvl8pPr marL="3657600" lvl="7" indent="-349250" algn="l" rtl="0">
              <a:lnSpc>
                <a:spcPct val="115000"/>
              </a:lnSpc>
              <a:spcBef>
                <a:spcPts val="2100"/>
              </a:spcBef>
              <a:spcAft>
                <a:spcPts val="0"/>
              </a:spcAft>
              <a:buSzPts val="1900"/>
              <a:buChar char="○"/>
              <a:defRPr/>
            </a:lvl8pPr>
            <a:lvl9pPr marL="4114800" lvl="8" indent="-349250" algn="l" rtl="0">
              <a:lnSpc>
                <a:spcPct val="115000"/>
              </a:lnSpc>
              <a:spcBef>
                <a:spcPts val="2100"/>
              </a:spcBef>
              <a:spcAft>
                <a:spcPts val="2100"/>
              </a:spcAft>
              <a:buSzPts val="1900"/>
              <a:buChar char="■"/>
              <a:defRPr/>
            </a:lvl9pPr>
          </a:lstStyle>
          <a:p>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3703"/>
        <p:cNvGrpSpPr/>
        <p:nvPr/>
      </p:nvGrpSpPr>
      <p:grpSpPr>
        <a:xfrm>
          <a:off x="0" y="0"/>
          <a:ext cx="0" cy="0"/>
          <a:chOff x="0" y="0"/>
          <a:chExt cx="0" cy="0"/>
        </a:xfrm>
      </p:grpSpPr>
      <p:sp>
        <p:nvSpPr>
          <p:cNvPr id="3704" name="Google Shape;3704;p570"/>
          <p:cNvSpPr/>
          <p:nvPr/>
        </p:nvSpPr>
        <p:spPr>
          <a:xfrm>
            <a:off x="0" y="0"/>
            <a:ext cx="12192000" cy="6858000"/>
          </a:xfrm>
          <a:prstGeom prst="rect">
            <a:avLst/>
          </a:prstGeom>
          <a:solidFill>
            <a:srgbClr val="4D4F5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Calibri"/>
              <a:ea typeface="Calibri"/>
              <a:cs typeface="Calibri"/>
              <a:sym typeface="Calibri"/>
            </a:endParaRPr>
          </a:p>
        </p:txBody>
      </p:sp>
      <p:pic>
        <p:nvPicPr>
          <p:cNvPr id="3705" name="Google Shape;3705;p570"/>
          <p:cNvPicPr preferRelativeResize="0"/>
          <p:nvPr/>
        </p:nvPicPr>
        <p:blipFill rotWithShape="1">
          <a:blip r:embed="rId2">
            <a:alphaModFix/>
          </a:blip>
          <a:srcRect/>
          <a:stretch/>
        </p:blipFill>
        <p:spPr>
          <a:xfrm>
            <a:off x="11207766" y="362013"/>
            <a:ext cx="530928" cy="524755"/>
          </a:xfrm>
          <a:prstGeom prst="rect">
            <a:avLst/>
          </a:prstGeom>
          <a:noFill/>
          <a:ln>
            <a:noFill/>
          </a:ln>
        </p:spPr>
      </p:pic>
      <p:sp>
        <p:nvSpPr>
          <p:cNvPr id="3706" name="Google Shape;3706;p570"/>
          <p:cNvSpPr/>
          <p:nvPr/>
        </p:nvSpPr>
        <p:spPr>
          <a:xfrm>
            <a:off x="10348177" y="6328717"/>
            <a:ext cx="1632300" cy="246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100" b="0" i="0">
                <a:solidFill>
                  <a:srgbClr val="D8D8D8"/>
                </a:solidFill>
                <a:latin typeface="Arial"/>
                <a:ea typeface="Arial"/>
                <a:cs typeface="Arial"/>
                <a:sym typeface="Arial"/>
              </a:rPr>
              <a:t>© Behavioural Insights ltd</a:t>
            </a:r>
            <a:endParaRPr sz="1500"/>
          </a:p>
        </p:txBody>
      </p:sp>
      <p:sp>
        <p:nvSpPr>
          <p:cNvPr id="3707" name="Google Shape;3707;p570"/>
          <p:cNvSpPr/>
          <p:nvPr/>
        </p:nvSpPr>
        <p:spPr>
          <a:xfrm>
            <a:off x="235961" y="6328717"/>
            <a:ext cx="2019900" cy="246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100" b="0" i="0" u="none" strike="noStrike">
                <a:solidFill>
                  <a:srgbClr val="D8D8D8"/>
                </a:solidFill>
                <a:latin typeface="Arial"/>
                <a:ea typeface="Arial"/>
                <a:cs typeface="Arial"/>
                <a:sym typeface="Arial"/>
              </a:rPr>
              <a:t>The Behavioural Insights Team </a:t>
            </a:r>
            <a:endParaRPr sz="1100" b="1" i="0" u="none" strike="noStrike">
              <a:solidFill>
                <a:srgbClr val="D8D8D8"/>
              </a:solidFill>
              <a:latin typeface="Arial"/>
              <a:ea typeface="Arial"/>
              <a:cs typeface="Arial"/>
              <a:sym typeface="Arial"/>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White with content" type="obj">
  <p:cSld name="OBJECT">
    <p:spTree>
      <p:nvGrpSpPr>
        <p:cNvPr id="1" name="Shape 3708"/>
        <p:cNvGrpSpPr/>
        <p:nvPr/>
      </p:nvGrpSpPr>
      <p:grpSpPr>
        <a:xfrm>
          <a:off x="0" y="0"/>
          <a:ext cx="0" cy="0"/>
          <a:chOff x="0" y="0"/>
          <a:chExt cx="0" cy="0"/>
        </a:xfrm>
      </p:grpSpPr>
      <p:sp>
        <p:nvSpPr>
          <p:cNvPr id="3709" name="Google Shape;3709;p571"/>
          <p:cNvSpPr txBox="1">
            <a:spLocks noGrp="1"/>
          </p:cNvSpPr>
          <p:nvPr>
            <p:ph type="title"/>
          </p:nvPr>
        </p:nvSpPr>
        <p:spPr>
          <a:xfrm>
            <a:off x="609600" y="274637"/>
            <a:ext cx="8585100" cy="8502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710" name="Google Shape;3710;p571"/>
          <p:cNvSpPr txBox="1">
            <a:spLocks noGrp="1"/>
          </p:cNvSpPr>
          <p:nvPr>
            <p:ph type="body" idx="1"/>
          </p:nvPr>
        </p:nvSpPr>
        <p:spPr>
          <a:xfrm>
            <a:off x="609600" y="1484784"/>
            <a:ext cx="10972800" cy="4968600"/>
          </a:xfrm>
          <a:prstGeom prst="rect">
            <a:avLst/>
          </a:prstGeom>
          <a:noFill/>
          <a:ln>
            <a:noFill/>
          </a:ln>
        </p:spPr>
        <p:txBody>
          <a:bodyPr spcFirstLastPara="1" wrap="square" lIns="91425" tIns="45700" rIns="91425" bIns="45700" anchor="t" anchorCtr="0">
            <a:noAutofit/>
          </a:bodyPr>
          <a:lstStyle>
            <a:lvl1pPr marL="457200" lvl="0" indent="-228600" algn="l" rtl="0">
              <a:spcBef>
                <a:spcPts val="400"/>
              </a:spcBef>
              <a:spcAft>
                <a:spcPts val="0"/>
              </a:spcAft>
              <a:buClr>
                <a:schemeClr val="dk1"/>
              </a:buClr>
              <a:buSzPts val="2000"/>
              <a:buNone/>
              <a:defRPr/>
            </a:lvl1pPr>
            <a:lvl2pPr marL="914400" lvl="1" indent="-228600" algn="l" rtl="0">
              <a:spcBef>
                <a:spcPts val="360"/>
              </a:spcBef>
              <a:spcAft>
                <a:spcPts val="0"/>
              </a:spcAft>
              <a:buClr>
                <a:schemeClr val="dk1"/>
              </a:buClr>
              <a:buSzPts val="1800"/>
              <a:buNone/>
              <a:defRPr/>
            </a:lvl2pPr>
            <a:lvl3pPr marL="1371600" lvl="2" indent="-228600" algn="l" rtl="0">
              <a:spcBef>
                <a:spcPts val="320"/>
              </a:spcBef>
              <a:spcAft>
                <a:spcPts val="0"/>
              </a:spcAft>
              <a:buClr>
                <a:schemeClr val="dk1"/>
              </a:buClr>
              <a:buSzPts val="1600"/>
              <a:buNone/>
              <a:defRPr/>
            </a:lvl3pPr>
            <a:lvl4pPr marL="1828800" lvl="3" indent="-228600" algn="l" rtl="0">
              <a:spcBef>
                <a:spcPts val="280"/>
              </a:spcBef>
              <a:spcAft>
                <a:spcPts val="0"/>
              </a:spcAft>
              <a:buClr>
                <a:schemeClr val="dk1"/>
              </a:buClr>
              <a:buSzPts val="1400"/>
              <a:buNone/>
              <a:defRPr/>
            </a:lvl4pPr>
            <a:lvl5pPr marL="2286000" lvl="4" indent="-228600" algn="l" rtl="0">
              <a:spcBef>
                <a:spcPts val="280"/>
              </a:spcBef>
              <a:spcAft>
                <a:spcPts val="0"/>
              </a:spcAft>
              <a:buClr>
                <a:schemeClr val="dk1"/>
              </a:buClr>
              <a:buSzPts val="1400"/>
              <a:buNone/>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cxnSp>
        <p:nvCxnSpPr>
          <p:cNvPr id="3711" name="Google Shape;3711;p571"/>
          <p:cNvCxnSpPr/>
          <p:nvPr/>
        </p:nvCxnSpPr>
        <p:spPr>
          <a:xfrm>
            <a:off x="623392" y="1268760"/>
            <a:ext cx="10972800" cy="0"/>
          </a:xfrm>
          <a:prstGeom prst="straightConnector1">
            <a:avLst/>
          </a:prstGeom>
          <a:noFill/>
          <a:ln w="19050" cap="flat" cmpd="sng">
            <a:solidFill>
              <a:schemeClr val="accent1"/>
            </a:solidFill>
            <a:prstDash val="solid"/>
            <a:round/>
            <a:headEnd type="none" w="sm" len="sm"/>
            <a:tailEnd type="none" w="sm" len="sm"/>
          </a:ln>
        </p:spPr>
      </p:cxnSp>
      <p:pic>
        <p:nvPicPr>
          <p:cNvPr id="3712" name="Google Shape;3712;p571"/>
          <p:cNvPicPr preferRelativeResize="0"/>
          <p:nvPr/>
        </p:nvPicPr>
        <p:blipFill rotWithShape="1">
          <a:blip r:embed="rId2">
            <a:alphaModFix/>
          </a:blip>
          <a:srcRect/>
          <a:stretch/>
        </p:blipFill>
        <p:spPr>
          <a:xfrm>
            <a:off x="9575025" y="50291"/>
            <a:ext cx="1667461" cy="1179228"/>
          </a:xfrm>
          <a:prstGeom prst="rect">
            <a:avLst/>
          </a:prstGeom>
          <a:noFill/>
          <a:ln>
            <a:noFill/>
          </a:ln>
        </p:spPr>
      </p:pic>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Custom Layout 1">
  <p:cSld name="CUSTOM_2">
    <p:spTree>
      <p:nvGrpSpPr>
        <p:cNvPr id="1" name="Shape 3713"/>
        <p:cNvGrpSpPr/>
        <p:nvPr/>
      </p:nvGrpSpPr>
      <p:grpSpPr>
        <a:xfrm>
          <a:off x="0" y="0"/>
          <a:ext cx="0" cy="0"/>
          <a:chOff x="0" y="0"/>
          <a:chExt cx="0" cy="0"/>
        </a:xfrm>
      </p:grpSpPr>
      <p:sp>
        <p:nvSpPr>
          <p:cNvPr id="3714" name="Google Shape;3714;p572"/>
          <p:cNvSpPr txBox="1">
            <a:spLocks noGrp="1"/>
          </p:cNvSpPr>
          <p:nvPr>
            <p:ph type="title"/>
          </p:nvPr>
        </p:nvSpPr>
        <p:spPr>
          <a:xfrm>
            <a:off x="415600" y="593367"/>
            <a:ext cx="11360700" cy="763500"/>
          </a:xfrm>
          <a:prstGeom prst="rect">
            <a:avLst/>
          </a:prstGeom>
        </p:spPr>
        <p:txBody>
          <a:bodyPr spcFirstLastPara="1" wrap="square" lIns="91425" tIns="45700" rIns="91425" bIns="457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3715" name="Google Shape;3715;p572"/>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3716" name="Google Shape;3716;p572"/>
          <p:cNvSpPr txBox="1">
            <a:spLocks noGrp="1"/>
          </p:cNvSpPr>
          <p:nvPr>
            <p:ph type="body" idx="1"/>
          </p:nvPr>
        </p:nvSpPr>
        <p:spPr>
          <a:xfrm>
            <a:off x="415600" y="1830900"/>
            <a:ext cx="5333100" cy="4555200"/>
          </a:xfrm>
          <a:prstGeom prst="rect">
            <a:avLst/>
          </a:prstGeom>
        </p:spPr>
        <p:txBody>
          <a:bodyPr spcFirstLastPara="1" wrap="square" lIns="91425" tIns="45700" rIns="91425" bIns="45700" anchor="t" anchorCtr="0">
            <a:noAutofit/>
          </a:bodyPr>
          <a:lstStyle>
            <a:lvl1pPr marL="457200" lvl="0" indent="-349250" rtl="0">
              <a:spcBef>
                <a:spcPts val="1000"/>
              </a:spcBef>
              <a:spcAft>
                <a:spcPts val="0"/>
              </a:spcAft>
              <a:buSzPts val="1900"/>
              <a:buChar char="•"/>
              <a:defRPr sz="1900"/>
            </a:lvl1pPr>
            <a:lvl2pPr marL="914400" lvl="1" indent="-330200" rtl="0">
              <a:spcBef>
                <a:spcPts val="500"/>
              </a:spcBef>
              <a:spcAft>
                <a:spcPts val="0"/>
              </a:spcAft>
              <a:buSzPts val="1600"/>
              <a:buChar char="•"/>
              <a:defRPr sz="1600"/>
            </a:lvl2pPr>
            <a:lvl3pPr marL="1371600" lvl="2" indent="-330200" rtl="0">
              <a:spcBef>
                <a:spcPts val="500"/>
              </a:spcBef>
              <a:spcAft>
                <a:spcPts val="0"/>
              </a:spcAft>
              <a:buSzPts val="1600"/>
              <a:buChar char="•"/>
              <a:defRPr sz="1600"/>
            </a:lvl3pPr>
            <a:lvl4pPr marL="1828800" lvl="3" indent="-330200" rtl="0">
              <a:spcBef>
                <a:spcPts val="500"/>
              </a:spcBef>
              <a:spcAft>
                <a:spcPts val="0"/>
              </a:spcAft>
              <a:buSzPts val="1600"/>
              <a:buChar char="•"/>
              <a:defRPr sz="1600"/>
            </a:lvl4pPr>
            <a:lvl5pPr marL="2286000" lvl="4" indent="-330200" rtl="0">
              <a:spcBef>
                <a:spcPts val="500"/>
              </a:spcBef>
              <a:spcAft>
                <a:spcPts val="0"/>
              </a:spcAft>
              <a:buSzPts val="1600"/>
              <a:buChar char="•"/>
              <a:defRPr sz="1600"/>
            </a:lvl5pPr>
            <a:lvl6pPr marL="2743200" lvl="5" indent="-330200" rtl="0">
              <a:spcBef>
                <a:spcPts val="500"/>
              </a:spcBef>
              <a:spcAft>
                <a:spcPts val="0"/>
              </a:spcAft>
              <a:buSzPts val="1600"/>
              <a:buChar char="•"/>
              <a:defRPr sz="1600"/>
            </a:lvl6pPr>
            <a:lvl7pPr marL="3200400" lvl="6" indent="-330200" rtl="0">
              <a:spcBef>
                <a:spcPts val="500"/>
              </a:spcBef>
              <a:spcAft>
                <a:spcPts val="0"/>
              </a:spcAft>
              <a:buSzPts val="1600"/>
              <a:buChar char="•"/>
              <a:defRPr sz="1600"/>
            </a:lvl7pPr>
            <a:lvl8pPr marL="3657600" lvl="7" indent="-330200" rtl="0">
              <a:spcBef>
                <a:spcPts val="500"/>
              </a:spcBef>
              <a:spcAft>
                <a:spcPts val="0"/>
              </a:spcAft>
              <a:buSzPts val="1600"/>
              <a:buChar char="•"/>
              <a:defRPr sz="1600"/>
            </a:lvl8pPr>
            <a:lvl9pPr marL="4114800" lvl="8" indent="-330200" rtl="0">
              <a:spcBef>
                <a:spcPts val="500"/>
              </a:spcBef>
              <a:spcAft>
                <a:spcPts val="0"/>
              </a:spcAft>
              <a:buSzPts val="1600"/>
              <a:buChar char="•"/>
              <a:defRPr sz="1600"/>
            </a:lvl9pPr>
          </a:lstStyle>
          <a:p>
            <a:endParaRPr/>
          </a:p>
        </p:txBody>
      </p:sp>
      <p:pic>
        <p:nvPicPr>
          <p:cNvPr id="3717" name="Google Shape;3717;p572"/>
          <p:cNvPicPr preferRelativeResize="0"/>
          <p:nvPr/>
        </p:nvPicPr>
        <p:blipFill>
          <a:blip r:embed="rId2">
            <a:alphaModFix/>
          </a:blip>
          <a:stretch>
            <a:fillRect/>
          </a:stretch>
        </p:blipFill>
        <p:spPr>
          <a:xfrm>
            <a:off x="7046027" y="1356967"/>
            <a:ext cx="3868512" cy="5094634"/>
          </a:xfrm>
          <a:prstGeom prst="rect">
            <a:avLst/>
          </a:prstGeom>
          <a:noFill/>
          <a:ln>
            <a:noFill/>
          </a:ln>
        </p:spPr>
      </p:pic>
      <p:pic>
        <p:nvPicPr>
          <p:cNvPr id="3718" name="Google Shape;3718;p572"/>
          <p:cNvPicPr preferRelativeResize="0"/>
          <p:nvPr/>
        </p:nvPicPr>
        <p:blipFill rotWithShape="1">
          <a:blip r:embed="rId3">
            <a:alphaModFix/>
          </a:blip>
          <a:srcRect l="6485" t="5864" r="79531" b="62676"/>
          <a:stretch/>
        </p:blipFill>
        <p:spPr>
          <a:xfrm>
            <a:off x="11329400" y="183133"/>
            <a:ext cx="673229" cy="763600"/>
          </a:xfrm>
          <a:prstGeom prst="rect">
            <a:avLst/>
          </a:prstGeom>
          <a:noFill/>
          <a:ln>
            <a:noFill/>
          </a:ln>
        </p:spPr>
      </p:pic>
      <p:sp>
        <p:nvSpPr>
          <p:cNvPr id="3719" name="Google Shape;3719;p572"/>
          <p:cNvSpPr txBox="1">
            <a:spLocks noGrp="1"/>
          </p:cNvSpPr>
          <p:nvPr>
            <p:ph type="body" idx="2"/>
          </p:nvPr>
        </p:nvSpPr>
        <p:spPr>
          <a:xfrm>
            <a:off x="7544283" y="2670000"/>
            <a:ext cx="2871900" cy="1721100"/>
          </a:xfrm>
          <a:prstGeom prst="rect">
            <a:avLst/>
          </a:prstGeom>
        </p:spPr>
        <p:txBody>
          <a:bodyPr spcFirstLastPara="1" wrap="square" lIns="91425" tIns="45700" rIns="91425" bIns="45700" anchor="t" anchorCtr="0">
            <a:noAutofit/>
          </a:bodyPr>
          <a:lstStyle>
            <a:lvl1pPr marL="457200" lvl="0" indent="-349250" algn="ctr" rtl="0">
              <a:spcBef>
                <a:spcPts val="1000"/>
              </a:spcBef>
              <a:spcAft>
                <a:spcPts val="0"/>
              </a:spcAft>
              <a:buSzPts val="1900"/>
              <a:buChar char="•"/>
              <a:defRPr sz="1900" b="1" i="1"/>
            </a:lvl1pPr>
            <a:lvl2pPr marL="914400" lvl="1" indent="-330200" rtl="0">
              <a:spcBef>
                <a:spcPts val="500"/>
              </a:spcBef>
              <a:spcAft>
                <a:spcPts val="0"/>
              </a:spcAft>
              <a:buSzPts val="1600"/>
              <a:buChar char="•"/>
              <a:defRPr sz="1600"/>
            </a:lvl2pPr>
            <a:lvl3pPr marL="1371600" lvl="2" indent="-330200" rtl="0">
              <a:spcBef>
                <a:spcPts val="500"/>
              </a:spcBef>
              <a:spcAft>
                <a:spcPts val="0"/>
              </a:spcAft>
              <a:buSzPts val="1600"/>
              <a:buChar char="•"/>
              <a:defRPr sz="1600"/>
            </a:lvl3pPr>
            <a:lvl4pPr marL="1828800" lvl="3" indent="-330200" rtl="0">
              <a:spcBef>
                <a:spcPts val="500"/>
              </a:spcBef>
              <a:spcAft>
                <a:spcPts val="0"/>
              </a:spcAft>
              <a:buSzPts val="1600"/>
              <a:buChar char="•"/>
              <a:defRPr sz="1600"/>
            </a:lvl4pPr>
            <a:lvl5pPr marL="2286000" lvl="4" indent="-330200" rtl="0">
              <a:spcBef>
                <a:spcPts val="500"/>
              </a:spcBef>
              <a:spcAft>
                <a:spcPts val="0"/>
              </a:spcAft>
              <a:buSzPts val="1600"/>
              <a:buChar char="•"/>
              <a:defRPr sz="1600"/>
            </a:lvl5pPr>
            <a:lvl6pPr marL="2743200" lvl="5" indent="-330200" rtl="0">
              <a:spcBef>
                <a:spcPts val="500"/>
              </a:spcBef>
              <a:spcAft>
                <a:spcPts val="0"/>
              </a:spcAft>
              <a:buSzPts val="1600"/>
              <a:buChar char="•"/>
              <a:defRPr sz="1600"/>
            </a:lvl6pPr>
            <a:lvl7pPr marL="3200400" lvl="6" indent="-330200" rtl="0">
              <a:spcBef>
                <a:spcPts val="500"/>
              </a:spcBef>
              <a:spcAft>
                <a:spcPts val="0"/>
              </a:spcAft>
              <a:buSzPts val="1600"/>
              <a:buChar char="•"/>
              <a:defRPr sz="1600"/>
            </a:lvl7pPr>
            <a:lvl8pPr marL="3657600" lvl="7" indent="-330200" rtl="0">
              <a:spcBef>
                <a:spcPts val="500"/>
              </a:spcBef>
              <a:spcAft>
                <a:spcPts val="0"/>
              </a:spcAft>
              <a:buSzPts val="1600"/>
              <a:buChar char="•"/>
              <a:defRPr sz="1600"/>
            </a:lvl8pPr>
            <a:lvl9pPr marL="4114800" lvl="8" indent="-330200" rtl="0">
              <a:spcBef>
                <a:spcPts val="500"/>
              </a:spcBef>
              <a:spcAft>
                <a:spcPts val="0"/>
              </a:spcAft>
              <a:buSzPts val="1600"/>
              <a:buChar char="•"/>
              <a:defRPr sz="1600"/>
            </a:lvl9pPr>
          </a:lstStyle>
          <a:p>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1 column no hexagon 1 1">
  <p:cSld name="CUSTOM_5_4">
    <p:spTree>
      <p:nvGrpSpPr>
        <p:cNvPr id="1" name="Shape 3720"/>
        <p:cNvGrpSpPr/>
        <p:nvPr/>
      </p:nvGrpSpPr>
      <p:grpSpPr>
        <a:xfrm>
          <a:off x="0" y="0"/>
          <a:ext cx="0" cy="0"/>
          <a:chOff x="0" y="0"/>
          <a:chExt cx="0" cy="0"/>
        </a:xfrm>
      </p:grpSpPr>
      <p:sp>
        <p:nvSpPr>
          <p:cNvPr id="3721" name="Google Shape;3721;p573"/>
          <p:cNvSpPr txBox="1">
            <a:spLocks noGrp="1"/>
          </p:cNvSpPr>
          <p:nvPr>
            <p:ph type="title"/>
          </p:nvPr>
        </p:nvSpPr>
        <p:spPr>
          <a:xfrm>
            <a:off x="415600" y="593367"/>
            <a:ext cx="11360700" cy="763500"/>
          </a:xfrm>
          <a:prstGeom prst="rect">
            <a:avLst/>
          </a:prstGeom>
        </p:spPr>
        <p:txBody>
          <a:bodyPr spcFirstLastPara="1" wrap="square" lIns="91425" tIns="45700" rIns="91425" bIns="457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3722" name="Google Shape;3722;p573"/>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3723" name="Google Shape;3723;p573"/>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3724" name="Google Shape;3724;p573"/>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Autofit/>
          </a:bodyPr>
          <a:lstStyle>
            <a:lvl1pPr marL="457200" lvl="0" indent="-406400" rtl="0">
              <a:spcBef>
                <a:spcPts val="1000"/>
              </a:spcBef>
              <a:spcAft>
                <a:spcPts val="0"/>
              </a:spcAft>
              <a:buSzPts val="2800"/>
              <a:buChar char="•"/>
              <a:defRPr/>
            </a:lvl1pPr>
            <a:lvl2pPr marL="914400" lvl="1" indent="-381000" rtl="0">
              <a:spcBef>
                <a:spcPts val="500"/>
              </a:spcBef>
              <a:spcAft>
                <a:spcPts val="0"/>
              </a:spcAft>
              <a:buSzPts val="2400"/>
              <a:buChar char="•"/>
              <a:defRPr/>
            </a:lvl2pPr>
            <a:lvl3pPr marL="1371600" lvl="2" indent="-355600" rtl="0">
              <a:spcBef>
                <a:spcPts val="500"/>
              </a:spcBef>
              <a:spcAft>
                <a:spcPts val="0"/>
              </a:spcAft>
              <a:buSzPts val="2000"/>
              <a:buChar char="•"/>
              <a:defRPr/>
            </a:lvl3pPr>
            <a:lvl4pPr marL="1828800" lvl="3" indent="-342900" rtl="0">
              <a:spcBef>
                <a:spcPts val="500"/>
              </a:spcBef>
              <a:spcAft>
                <a:spcPts val="0"/>
              </a:spcAft>
              <a:buSzPts val="1800"/>
              <a:buChar char="•"/>
              <a:defRPr/>
            </a:lvl4pPr>
            <a:lvl5pPr marL="2286000" lvl="4" indent="-342900" rtl="0">
              <a:spcBef>
                <a:spcPts val="500"/>
              </a:spcBef>
              <a:spcAft>
                <a:spcPts val="0"/>
              </a:spcAft>
              <a:buSzPts val="1800"/>
              <a:buChar char="•"/>
              <a:defRPr/>
            </a:lvl5pPr>
            <a:lvl6pPr marL="2743200" lvl="5" indent="-342900" rtl="0">
              <a:spcBef>
                <a:spcPts val="500"/>
              </a:spcBef>
              <a:spcAft>
                <a:spcPts val="0"/>
              </a:spcAft>
              <a:buSzPts val="1800"/>
              <a:buChar char="•"/>
              <a:defRPr/>
            </a:lvl6pPr>
            <a:lvl7pPr marL="3200400" lvl="6" indent="-342900" rtl="0">
              <a:spcBef>
                <a:spcPts val="500"/>
              </a:spcBef>
              <a:spcAft>
                <a:spcPts val="0"/>
              </a:spcAft>
              <a:buSzPts val="1800"/>
              <a:buChar char="•"/>
              <a:defRPr/>
            </a:lvl7pPr>
            <a:lvl8pPr marL="3657600" lvl="7" indent="-342900" rtl="0">
              <a:spcBef>
                <a:spcPts val="500"/>
              </a:spcBef>
              <a:spcAft>
                <a:spcPts val="0"/>
              </a:spcAft>
              <a:buSzPts val="1800"/>
              <a:buChar char="•"/>
              <a:defRPr/>
            </a:lvl8pPr>
            <a:lvl9pPr marL="4114800" lvl="8" indent="-342900" rtl="0">
              <a:spcBef>
                <a:spcPts val="500"/>
              </a:spcBef>
              <a:spcAft>
                <a:spcPts val="0"/>
              </a:spcAft>
              <a:buSzPts val="1800"/>
              <a:buChar char="•"/>
              <a:defRPr/>
            </a:lvl9pPr>
          </a:lstStyle>
          <a:p>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4_Two Content">
  <p:cSld name="4_Two Content">
    <p:spTree>
      <p:nvGrpSpPr>
        <p:cNvPr id="1" name="Shape 3725"/>
        <p:cNvGrpSpPr/>
        <p:nvPr/>
      </p:nvGrpSpPr>
      <p:grpSpPr>
        <a:xfrm>
          <a:off x="0" y="0"/>
          <a:ext cx="0" cy="0"/>
          <a:chOff x="0" y="0"/>
          <a:chExt cx="0" cy="0"/>
        </a:xfrm>
      </p:grpSpPr>
      <p:sp>
        <p:nvSpPr>
          <p:cNvPr id="3726" name="Google Shape;3726;p574"/>
          <p:cNvSpPr/>
          <p:nvPr/>
        </p:nvSpPr>
        <p:spPr>
          <a:xfrm>
            <a:off x="110691" y="98475"/>
            <a:ext cx="11973900" cy="6650700"/>
          </a:xfrm>
          <a:prstGeom prst="rect">
            <a:avLst/>
          </a:prstGeom>
          <a:noFill/>
          <a:ln w="228600" cap="flat" cmpd="sng">
            <a:solidFill>
              <a:srgbClr val="D7DFE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3727" name="Google Shape;3727;p574"/>
          <p:cNvPicPr preferRelativeResize="0"/>
          <p:nvPr/>
        </p:nvPicPr>
        <p:blipFill rotWithShape="1">
          <a:blip r:embed="rId2">
            <a:alphaModFix/>
          </a:blip>
          <a:srcRect/>
          <a:stretch/>
        </p:blipFill>
        <p:spPr>
          <a:xfrm>
            <a:off x="11230221" y="395877"/>
            <a:ext cx="518490" cy="496332"/>
          </a:xfrm>
          <a:prstGeom prst="rect">
            <a:avLst/>
          </a:prstGeom>
          <a:noFill/>
          <a:ln>
            <a:noFill/>
          </a:ln>
        </p:spPr>
      </p:pic>
      <p:sp>
        <p:nvSpPr>
          <p:cNvPr id="3728" name="Google Shape;3728;p574"/>
          <p:cNvSpPr/>
          <p:nvPr/>
        </p:nvSpPr>
        <p:spPr>
          <a:xfrm>
            <a:off x="10348177" y="6328717"/>
            <a:ext cx="16323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000" b="0" i="0" u="none" strike="noStrike" cap="none">
                <a:solidFill>
                  <a:srgbClr val="7F7F7F"/>
                </a:solidFill>
                <a:latin typeface="Arial"/>
                <a:ea typeface="Arial"/>
                <a:cs typeface="Arial"/>
                <a:sym typeface="Arial"/>
              </a:rPr>
              <a:t>© Behavioural Insights ltd</a:t>
            </a:r>
            <a:endParaRPr/>
          </a:p>
        </p:txBody>
      </p:sp>
      <p:sp>
        <p:nvSpPr>
          <p:cNvPr id="3729" name="Google Shape;3729;p574"/>
          <p:cNvSpPr/>
          <p:nvPr/>
        </p:nvSpPr>
        <p:spPr>
          <a:xfrm>
            <a:off x="235961" y="6328717"/>
            <a:ext cx="20202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000" b="0" i="0" u="none" strike="noStrike" cap="none">
                <a:solidFill>
                  <a:srgbClr val="7F7F7F"/>
                </a:solidFill>
                <a:latin typeface="Arial"/>
                <a:ea typeface="Arial"/>
                <a:cs typeface="Arial"/>
                <a:sym typeface="Arial"/>
              </a:rPr>
              <a:t>The Behavioural Insights Team </a:t>
            </a:r>
            <a:endParaRPr sz="1000" b="1" i="0" u="none" strike="noStrike" cap="none">
              <a:solidFill>
                <a:srgbClr val="7F7F7F"/>
              </a:solidFill>
              <a:latin typeface="Arial"/>
              <a:ea typeface="Arial"/>
              <a:cs typeface="Arial"/>
              <a:sym typeface="Arial"/>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2_Two Content">
  <p:cSld name="2_Two Content">
    <p:spTree>
      <p:nvGrpSpPr>
        <p:cNvPr id="1" name="Shape 3730"/>
        <p:cNvGrpSpPr/>
        <p:nvPr/>
      </p:nvGrpSpPr>
      <p:grpSpPr>
        <a:xfrm>
          <a:off x="0" y="0"/>
          <a:ext cx="0" cy="0"/>
          <a:chOff x="0" y="0"/>
          <a:chExt cx="0" cy="0"/>
        </a:xfrm>
      </p:grpSpPr>
      <p:pic>
        <p:nvPicPr>
          <p:cNvPr id="3731" name="Google Shape;3731;p575"/>
          <p:cNvPicPr preferRelativeResize="0"/>
          <p:nvPr/>
        </p:nvPicPr>
        <p:blipFill rotWithShape="1">
          <a:blip r:embed="rId2">
            <a:alphaModFix/>
          </a:blip>
          <a:srcRect/>
          <a:stretch/>
        </p:blipFill>
        <p:spPr>
          <a:xfrm>
            <a:off x="7020551" y="2552208"/>
            <a:ext cx="5159258" cy="4214352"/>
          </a:xfrm>
          <a:prstGeom prst="rect">
            <a:avLst/>
          </a:prstGeom>
          <a:noFill/>
          <a:ln>
            <a:noFill/>
          </a:ln>
        </p:spPr>
      </p:pic>
      <p:sp>
        <p:nvSpPr>
          <p:cNvPr id="3732" name="Google Shape;3732;p575"/>
          <p:cNvSpPr/>
          <p:nvPr/>
        </p:nvSpPr>
        <p:spPr>
          <a:xfrm>
            <a:off x="110691" y="98475"/>
            <a:ext cx="11973900" cy="6650700"/>
          </a:xfrm>
          <a:prstGeom prst="rect">
            <a:avLst/>
          </a:prstGeom>
          <a:noFill/>
          <a:ln w="228600" cap="flat" cmpd="sng">
            <a:solidFill>
              <a:srgbClr val="D7DFE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733" name="Google Shape;3733;p575"/>
          <p:cNvPicPr preferRelativeResize="0"/>
          <p:nvPr/>
        </p:nvPicPr>
        <p:blipFill rotWithShape="1">
          <a:blip r:embed="rId3">
            <a:alphaModFix/>
          </a:blip>
          <a:srcRect/>
          <a:stretch/>
        </p:blipFill>
        <p:spPr>
          <a:xfrm>
            <a:off x="11230221" y="395877"/>
            <a:ext cx="518490" cy="496332"/>
          </a:xfrm>
          <a:prstGeom prst="rect">
            <a:avLst/>
          </a:prstGeom>
          <a:noFill/>
          <a:ln>
            <a:noFill/>
          </a:ln>
        </p:spPr>
      </p:pic>
      <p:sp>
        <p:nvSpPr>
          <p:cNvPr id="3734" name="Google Shape;3734;p575"/>
          <p:cNvSpPr/>
          <p:nvPr/>
        </p:nvSpPr>
        <p:spPr>
          <a:xfrm>
            <a:off x="10348177" y="6328717"/>
            <a:ext cx="1632300" cy="246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000" b="0" i="0">
                <a:solidFill>
                  <a:srgbClr val="7F7F7F"/>
                </a:solidFill>
                <a:latin typeface="Arial"/>
                <a:ea typeface="Arial"/>
                <a:cs typeface="Arial"/>
                <a:sym typeface="Arial"/>
              </a:rPr>
              <a:t>© Behavioural Insights ltd</a:t>
            </a:r>
            <a:endParaRPr/>
          </a:p>
        </p:txBody>
      </p:sp>
      <p:sp>
        <p:nvSpPr>
          <p:cNvPr id="3735" name="Google Shape;3735;p575"/>
          <p:cNvSpPr/>
          <p:nvPr/>
        </p:nvSpPr>
        <p:spPr>
          <a:xfrm>
            <a:off x="235961" y="6328717"/>
            <a:ext cx="2020200" cy="246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000" b="0" i="0" u="none" strike="noStrike">
                <a:solidFill>
                  <a:srgbClr val="7F7F7F"/>
                </a:solidFill>
                <a:latin typeface="Arial"/>
                <a:ea typeface="Arial"/>
                <a:cs typeface="Arial"/>
                <a:sym typeface="Arial"/>
              </a:rPr>
              <a:t>The Behavioural Insights Team </a:t>
            </a:r>
            <a:endParaRPr sz="1000" b="1" i="0" u="none" strike="noStrike">
              <a:solidFill>
                <a:srgbClr val="7F7F7F"/>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ext and graphic white ">
  <p:cSld name="SECTION_TITLE_AND_DESCRIPTION">
    <p:spTree>
      <p:nvGrpSpPr>
        <p:cNvPr id="1" name="Shape 1558"/>
        <p:cNvGrpSpPr/>
        <p:nvPr/>
      </p:nvGrpSpPr>
      <p:grpSpPr>
        <a:xfrm>
          <a:off x="0" y="0"/>
          <a:ext cx="0" cy="0"/>
          <a:chOff x="0" y="0"/>
          <a:chExt cx="0" cy="0"/>
        </a:xfrm>
      </p:grpSpPr>
      <p:sp>
        <p:nvSpPr>
          <p:cNvPr id="1559" name="Google Shape;1559;p240"/>
          <p:cNvSpPr/>
          <p:nvPr/>
        </p:nvSpPr>
        <p:spPr>
          <a:xfrm>
            <a:off x="6096000" y="-167"/>
            <a:ext cx="6096000" cy="6858000"/>
          </a:xfrm>
          <a:prstGeom prst="rect">
            <a:avLst/>
          </a:prstGeom>
          <a:solidFill>
            <a:srgbClr val="0098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60" name="Google Shape;1560;p24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561" name="Google Shape;1561;p240"/>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1562" name="Google Shape;1562;p240"/>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1563" name="Google Shape;1563;p240"/>
          <p:cNvPicPr preferRelativeResize="0"/>
          <p:nvPr/>
        </p:nvPicPr>
        <p:blipFill>
          <a:blip r:embed="rId2">
            <a:alphaModFix/>
          </a:blip>
          <a:stretch>
            <a:fillRect/>
          </a:stretch>
        </p:blipFill>
        <p:spPr>
          <a:xfrm>
            <a:off x="11321117" y="147300"/>
            <a:ext cx="682567" cy="674733"/>
          </a:xfrm>
          <a:prstGeom prst="rect">
            <a:avLst/>
          </a:prstGeom>
          <a:noFill/>
          <a:ln>
            <a:noFill/>
          </a:ln>
        </p:spPr>
      </p:pic>
      <p:sp>
        <p:nvSpPr>
          <p:cNvPr id="1564" name="Google Shape;1564;p240"/>
          <p:cNvSpPr txBox="1">
            <a:spLocks noGrp="1"/>
          </p:cNvSpPr>
          <p:nvPr>
            <p:ph type="body" idx="1"/>
          </p:nvPr>
        </p:nvSpPr>
        <p:spPr>
          <a:xfrm>
            <a:off x="415600" y="1845533"/>
            <a:ext cx="5115900" cy="45783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Text and image 1">
  <p:cSld name="CUSTOM_4">
    <p:spTree>
      <p:nvGrpSpPr>
        <p:cNvPr id="1" name="Shape 3736"/>
        <p:cNvGrpSpPr/>
        <p:nvPr/>
      </p:nvGrpSpPr>
      <p:grpSpPr>
        <a:xfrm>
          <a:off x="0" y="0"/>
          <a:ext cx="0" cy="0"/>
          <a:chOff x="0" y="0"/>
          <a:chExt cx="0" cy="0"/>
        </a:xfrm>
      </p:grpSpPr>
      <p:pic>
        <p:nvPicPr>
          <p:cNvPr id="3737" name="Google Shape;3737;p576"/>
          <p:cNvPicPr preferRelativeResize="0"/>
          <p:nvPr/>
        </p:nvPicPr>
        <p:blipFill>
          <a:blip r:embed="rId2">
            <a:alphaModFix/>
          </a:blip>
          <a:stretch>
            <a:fillRect/>
          </a:stretch>
        </p:blipFill>
        <p:spPr>
          <a:xfrm>
            <a:off x="6138933" y="-10400"/>
            <a:ext cx="6053067" cy="6868399"/>
          </a:xfrm>
          <a:prstGeom prst="rect">
            <a:avLst/>
          </a:prstGeom>
          <a:noFill/>
          <a:ln>
            <a:noFill/>
          </a:ln>
        </p:spPr>
      </p:pic>
      <p:sp>
        <p:nvSpPr>
          <p:cNvPr id="3738" name="Google Shape;3738;p576"/>
          <p:cNvSpPr txBox="1">
            <a:spLocks noGrp="1"/>
          </p:cNvSpPr>
          <p:nvPr>
            <p:ph type="title"/>
          </p:nvPr>
        </p:nvSpPr>
        <p:spPr>
          <a:xfrm>
            <a:off x="415600" y="593367"/>
            <a:ext cx="5306700" cy="763500"/>
          </a:xfrm>
          <a:prstGeom prst="rect">
            <a:avLst/>
          </a:prstGeom>
        </p:spPr>
        <p:txBody>
          <a:bodyPr spcFirstLastPara="1" wrap="square" lIns="91425" tIns="45700" rIns="91425" bIns="45700" anchor="ctr" anchorCtr="0">
            <a:noAutofit/>
          </a:bodyPr>
          <a:lstStyle>
            <a:lvl1pPr lvl="0" rtl="0">
              <a:spcBef>
                <a:spcPts val="0"/>
              </a:spcBef>
              <a:spcAft>
                <a:spcPts val="0"/>
              </a:spcAft>
              <a:buNone/>
              <a:defRPr sz="2700"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3739" name="Google Shape;3739;p576"/>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3740" name="Google Shape;3740;p576"/>
          <p:cNvPicPr preferRelativeResize="0"/>
          <p:nvPr/>
        </p:nvPicPr>
        <p:blipFill>
          <a:blip r:embed="rId3">
            <a:alphaModFix/>
          </a:blip>
          <a:stretch>
            <a:fillRect/>
          </a:stretch>
        </p:blipFill>
        <p:spPr>
          <a:xfrm>
            <a:off x="11321117" y="147300"/>
            <a:ext cx="682567" cy="674733"/>
          </a:xfrm>
          <a:prstGeom prst="rect">
            <a:avLst/>
          </a:prstGeom>
          <a:noFill/>
          <a:ln>
            <a:noFill/>
          </a:ln>
        </p:spPr>
      </p:pic>
      <p:sp>
        <p:nvSpPr>
          <p:cNvPr id="3741" name="Google Shape;3741;p576"/>
          <p:cNvSpPr txBox="1">
            <a:spLocks noGrp="1"/>
          </p:cNvSpPr>
          <p:nvPr>
            <p:ph type="body" idx="1"/>
          </p:nvPr>
        </p:nvSpPr>
        <p:spPr>
          <a:xfrm>
            <a:off x="415600" y="1845533"/>
            <a:ext cx="5115900" cy="4578300"/>
          </a:xfrm>
          <a:prstGeom prst="rect">
            <a:avLst/>
          </a:prstGeom>
        </p:spPr>
        <p:txBody>
          <a:bodyPr spcFirstLastPara="1" wrap="square" lIns="91425" tIns="45700" rIns="91425" bIns="45700" anchor="t" anchorCtr="0">
            <a:noAutofit/>
          </a:bodyPr>
          <a:lstStyle>
            <a:lvl1pPr marL="457200" lvl="0" indent="-349250" rtl="0">
              <a:spcBef>
                <a:spcPts val="1000"/>
              </a:spcBef>
              <a:spcAft>
                <a:spcPts val="0"/>
              </a:spcAft>
              <a:buSzPts val="1900"/>
              <a:buChar char="•"/>
              <a:defRPr sz="1900"/>
            </a:lvl1pPr>
            <a:lvl2pPr marL="914400" lvl="1" indent="-381000" rtl="0">
              <a:spcBef>
                <a:spcPts val="500"/>
              </a:spcBef>
              <a:spcAft>
                <a:spcPts val="0"/>
              </a:spcAft>
              <a:buSzPts val="2400"/>
              <a:buChar char="•"/>
              <a:defRPr/>
            </a:lvl2pPr>
            <a:lvl3pPr marL="1371600" lvl="2" indent="-355600" rtl="0">
              <a:spcBef>
                <a:spcPts val="500"/>
              </a:spcBef>
              <a:spcAft>
                <a:spcPts val="0"/>
              </a:spcAft>
              <a:buSzPts val="2000"/>
              <a:buChar char="•"/>
              <a:defRPr/>
            </a:lvl3pPr>
            <a:lvl4pPr marL="1828800" lvl="3" indent="-342900" rtl="0">
              <a:spcBef>
                <a:spcPts val="500"/>
              </a:spcBef>
              <a:spcAft>
                <a:spcPts val="0"/>
              </a:spcAft>
              <a:buSzPts val="1800"/>
              <a:buChar char="•"/>
              <a:defRPr/>
            </a:lvl4pPr>
            <a:lvl5pPr marL="2286000" lvl="4" indent="-342900" rtl="0">
              <a:spcBef>
                <a:spcPts val="500"/>
              </a:spcBef>
              <a:spcAft>
                <a:spcPts val="0"/>
              </a:spcAft>
              <a:buSzPts val="1800"/>
              <a:buChar char="•"/>
              <a:defRPr/>
            </a:lvl5pPr>
            <a:lvl6pPr marL="2743200" lvl="5" indent="-342900" rtl="0">
              <a:spcBef>
                <a:spcPts val="500"/>
              </a:spcBef>
              <a:spcAft>
                <a:spcPts val="0"/>
              </a:spcAft>
              <a:buSzPts val="1800"/>
              <a:buChar char="•"/>
              <a:defRPr/>
            </a:lvl6pPr>
            <a:lvl7pPr marL="3200400" lvl="6" indent="-342900" rtl="0">
              <a:spcBef>
                <a:spcPts val="500"/>
              </a:spcBef>
              <a:spcAft>
                <a:spcPts val="0"/>
              </a:spcAft>
              <a:buSzPts val="1800"/>
              <a:buChar char="•"/>
              <a:defRPr/>
            </a:lvl7pPr>
            <a:lvl8pPr marL="3657600" lvl="7" indent="-342900" rtl="0">
              <a:spcBef>
                <a:spcPts val="500"/>
              </a:spcBef>
              <a:spcAft>
                <a:spcPts val="0"/>
              </a:spcAft>
              <a:buSzPts val="1800"/>
              <a:buChar char="•"/>
              <a:defRPr/>
            </a:lvl8pPr>
            <a:lvl9pPr marL="4114800" lvl="8" indent="-342900" rtl="0">
              <a:spcBef>
                <a:spcPts val="500"/>
              </a:spcBef>
              <a:spcAft>
                <a:spcPts val="0"/>
              </a:spcAft>
              <a:buSzPts val="1800"/>
              <a:buChar char="•"/>
              <a:defRPr/>
            </a:lvl9pPr>
          </a:lstStyle>
          <a:p>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Divider slide 1 1">
  <p:cSld name="TITLE_ONLY_1">
    <p:bg>
      <p:bgPr>
        <a:blipFill>
          <a:blip r:embed="rId2">
            <a:alphaModFix/>
          </a:blip>
          <a:stretch>
            <a:fillRect/>
          </a:stretch>
        </a:blipFill>
        <a:effectLst/>
      </p:bgPr>
    </p:bg>
    <p:spTree>
      <p:nvGrpSpPr>
        <p:cNvPr id="1" name="Shape 3742"/>
        <p:cNvGrpSpPr/>
        <p:nvPr/>
      </p:nvGrpSpPr>
      <p:grpSpPr>
        <a:xfrm>
          <a:off x="0" y="0"/>
          <a:ext cx="0" cy="0"/>
          <a:chOff x="0" y="0"/>
          <a:chExt cx="0" cy="0"/>
        </a:xfrm>
      </p:grpSpPr>
      <p:sp>
        <p:nvSpPr>
          <p:cNvPr id="3743" name="Google Shape;3743;p577"/>
          <p:cNvSpPr txBox="1">
            <a:spLocks noGrp="1"/>
          </p:cNvSpPr>
          <p:nvPr>
            <p:ph type="sldNum" idx="12"/>
          </p:nvPr>
        </p:nvSpPr>
        <p:spPr>
          <a:xfrm>
            <a:off x="11296610" y="6217622"/>
            <a:ext cx="731700" cy="5247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GB"/>
              <a:t>‹#›</a:t>
            </a:fld>
            <a:endParaRPr/>
          </a:p>
        </p:txBody>
      </p:sp>
      <p:sp>
        <p:nvSpPr>
          <p:cNvPr id="3744" name="Google Shape;3744;p577"/>
          <p:cNvSpPr txBox="1">
            <a:spLocks noGrp="1"/>
          </p:cNvSpPr>
          <p:nvPr>
            <p:ph type="title"/>
          </p:nvPr>
        </p:nvSpPr>
        <p:spPr>
          <a:xfrm>
            <a:off x="822000" y="2592067"/>
            <a:ext cx="11360700" cy="763500"/>
          </a:xfrm>
          <a:prstGeom prst="rect">
            <a:avLst/>
          </a:prstGeom>
        </p:spPr>
        <p:txBody>
          <a:bodyPr spcFirstLastPara="1" wrap="square" lIns="91425" tIns="45700" rIns="91425" bIns="45700" anchor="t" anchorCtr="0">
            <a:noAutofit/>
          </a:bodyPr>
          <a:lstStyle>
            <a:lvl1pPr lvl="0" rtl="0">
              <a:spcBef>
                <a:spcPts val="0"/>
              </a:spcBef>
              <a:spcAft>
                <a:spcPts val="0"/>
              </a:spcAft>
              <a:buNone/>
              <a:defRPr sz="4800" b="1">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3745" name="Google Shape;3745;p577"/>
          <p:cNvCxnSpPr/>
          <p:nvPr/>
        </p:nvCxnSpPr>
        <p:spPr>
          <a:xfrm>
            <a:off x="963900" y="3587133"/>
            <a:ext cx="2440500" cy="0"/>
          </a:xfrm>
          <a:prstGeom prst="straightConnector1">
            <a:avLst/>
          </a:prstGeom>
          <a:noFill/>
          <a:ln w="76200" cap="flat" cmpd="sng">
            <a:solidFill>
              <a:srgbClr val="FFFFFF"/>
            </a:solidFill>
            <a:prstDash val="solid"/>
            <a:round/>
            <a:headEnd type="none" w="med" len="med"/>
            <a:tailEnd type="none" w="med" len="med"/>
          </a:ln>
        </p:spPr>
      </p:cxnSp>
      <p:pic>
        <p:nvPicPr>
          <p:cNvPr id="3746" name="Google Shape;3746;p577"/>
          <p:cNvPicPr preferRelativeResize="0"/>
          <p:nvPr/>
        </p:nvPicPr>
        <p:blipFill rotWithShape="1">
          <a:blip r:embed="rId3">
            <a:alphaModFix/>
          </a:blip>
          <a:srcRect r="51316"/>
          <a:stretch/>
        </p:blipFill>
        <p:spPr>
          <a:xfrm>
            <a:off x="963900" y="4553733"/>
            <a:ext cx="1372603" cy="1341301"/>
          </a:xfrm>
          <a:prstGeom prst="rect">
            <a:avLst/>
          </a:prstGeom>
          <a:noFill/>
          <a:ln>
            <a:noFill/>
          </a:ln>
        </p:spPr>
      </p:pic>
      <p:sp>
        <p:nvSpPr>
          <p:cNvPr id="3747" name="Google Shape;3747;p577"/>
          <p:cNvSpPr txBox="1">
            <a:spLocks noGrp="1"/>
          </p:cNvSpPr>
          <p:nvPr>
            <p:ph type="subTitle" idx="1"/>
          </p:nvPr>
        </p:nvSpPr>
        <p:spPr>
          <a:xfrm>
            <a:off x="963900" y="3818600"/>
            <a:ext cx="4958700" cy="3766500"/>
          </a:xfrm>
          <a:prstGeom prst="rect">
            <a:avLst/>
          </a:prstGeom>
        </p:spPr>
        <p:txBody>
          <a:bodyPr spcFirstLastPara="1" wrap="square" lIns="91425" tIns="45700" rIns="91425" bIns="45700" anchor="t" anchorCtr="0">
            <a:noAutofit/>
          </a:bodyPr>
          <a:lstStyle>
            <a:lvl1pPr lvl="0" rtl="0">
              <a:spcBef>
                <a:spcPts val="1000"/>
              </a:spcBef>
              <a:spcAft>
                <a:spcPts val="0"/>
              </a:spcAft>
              <a:buNone/>
              <a:defRPr>
                <a:solidFill>
                  <a:schemeClr val="lt1"/>
                </a:solidFill>
              </a:defRPr>
            </a:lvl1pPr>
            <a:lvl2pPr lvl="1" rtl="0">
              <a:spcBef>
                <a:spcPts val="1000"/>
              </a:spcBef>
              <a:spcAft>
                <a:spcPts val="0"/>
              </a:spcAft>
              <a:buNone/>
              <a:defRPr>
                <a:solidFill>
                  <a:schemeClr val="lt1"/>
                </a:solidFill>
              </a:defRPr>
            </a:lvl2pPr>
            <a:lvl3pPr lvl="2" rtl="0">
              <a:spcBef>
                <a:spcPts val="1000"/>
              </a:spcBef>
              <a:spcAft>
                <a:spcPts val="0"/>
              </a:spcAft>
              <a:buNone/>
              <a:defRPr>
                <a:solidFill>
                  <a:schemeClr val="lt1"/>
                </a:solidFill>
              </a:defRPr>
            </a:lvl3pPr>
            <a:lvl4pPr lvl="3" rtl="0">
              <a:spcBef>
                <a:spcPts val="1000"/>
              </a:spcBef>
              <a:spcAft>
                <a:spcPts val="0"/>
              </a:spcAft>
              <a:buNone/>
              <a:defRPr>
                <a:solidFill>
                  <a:schemeClr val="lt1"/>
                </a:solidFill>
              </a:defRPr>
            </a:lvl4pPr>
            <a:lvl5pPr lvl="4" rtl="0">
              <a:spcBef>
                <a:spcPts val="1000"/>
              </a:spcBef>
              <a:spcAft>
                <a:spcPts val="0"/>
              </a:spcAft>
              <a:buNone/>
              <a:defRPr>
                <a:solidFill>
                  <a:schemeClr val="lt1"/>
                </a:solidFill>
              </a:defRPr>
            </a:lvl5pPr>
            <a:lvl6pPr lvl="5" rtl="0">
              <a:spcBef>
                <a:spcPts val="1000"/>
              </a:spcBef>
              <a:spcAft>
                <a:spcPts val="0"/>
              </a:spcAft>
              <a:buNone/>
              <a:defRPr>
                <a:solidFill>
                  <a:schemeClr val="lt1"/>
                </a:solidFill>
              </a:defRPr>
            </a:lvl6pPr>
            <a:lvl7pPr lvl="6" rtl="0">
              <a:spcBef>
                <a:spcPts val="1000"/>
              </a:spcBef>
              <a:spcAft>
                <a:spcPts val="0"/>
              </a:spcAft>
              <a:buNone/>
              <a:defRPr>
                <a:solidFill>
                  <a:schemeClr val="lt1"/>
                </a:solidFill>
              </a:defRPr>
            </a:lvl7pPr>
            <a:lvl8pPr lvl="7" rtl="0">
              <a:spcBef>
                <a:spcPts val="1000"/>
              </a:spcBef>
              <a:spcAft>
                <a:spcPts val="0"/>
              </a:spcAft>
              <a:buNone/>
              <a:defRPr>
                <a:solidFill>
                  <a:schemeClr val="lt1"/>
                </a:solidFill>
              </a:defRPr>
            </a:lvl8pPr>
            <a:lvl9pPr lvl="8" rtl="0">
              <a:spcBef>
                <a:spcPts val="1000"/>
              </a:spcBef>
              <a:spcAft>
                <a:spcPts val="0"/>
              </a:spcAft>
              <a:buNone/>
              <a:defRPr>
                <a:solidFill>
                  <a:schemeClr val="lt1"/>
                </a:solidFill>
              </a:defRPr>
            </a:lvl9pPr>
          </a:lstStyle>
          <a:p>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title no hexagon blank">
  <p:cSld name="CUSTOM_5_1">
    <p:spTree>
      <p:nvGrpSpPr>
        <p:cNvPr id="1" name="Shape 3748"/>
        <p:cNvGrpSpPr/>
        <p:nvPr/>
      </p:nvGrpSpPr>
      <p:grpSpPr>
        <a:xfrm>
          <a:off x="0" y="0"/>
          <a:ext cx="0" cy="0"/>
          <a:chOff x="0" y="0"/>
          <a:chExt cx="0" cy="0"/>
        </a:xfrm>
      </p:grpSpPr>
      <p:cxnSp>
        <p:nvCxnSpPr>
          <p:cNvPr id="3749" name="Google Shape;3749;p578"/>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3750" name="Google Shape;3750;p578"/>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sp>
        <p:nvSpPr>
          <p:cNvPr id="3751" name="Google Shape;3751;p578"/>
          <p:cNvSpPr txBox="1">
            <a:spLocks noGrp="1"/>
          </p:cNvSpPr>
          <p:nvPr>
            <p:ph type="title"/>
          </p:nvPr>
        </p:nvSpPr>
        <p:spPr>
          <a:xfrm>
            <a:off x="415600" y="208575"/>
            <a:ext cx="10919400" cy="1034400"/>
          </a:xfrm>
          <a:prstGeom prst="rect">
            <a:avLst/>
          </a:prstGeom>
        </p:spPr>
        <p:txBody>
          <a:bodyPr spcFirstLastPara="1" wrap="square" lIns="91425" tIns="45700" rIns="91425" bIns="45700" anchor="b"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4D4F53"/>
        </a:solidFill>
        <a:effectLst/>
      </p:bgPr>
    </p:bg>
    <p:spTree>
      <p:nvGrpSpPr>
        <p:cNvPr id="1" name="Shape 3756"/>
        <p:cNvGrpSpPr/>
        <p:nvPr/>
      </p:nvGrpSpPr>
      <p:grpSpPr>
        <a:xfrm>
          <a:off x="0" y="0"/>
          <a:ext cx="0" cy="0"/>
          <a:chOff x="0" y="0"/>
          <a:chExt cx="0" cy="0"/>
        </a:xfrm>
      </p:grpSpPr>
      <p:pic>
        <p:nvPicPr>
          <p:cNvPr id="3757" name="Google Shape;3757;p580"/>
          <p:cNvPicPr preferRelativeResize="0"/>
          <p:nvPr/>
        </p:nvPicPr>
        <p:blipFill rotWithShape="1">
          <a:blip r:embed="rId2">
            <a:alphaModFix/>
          </a:blip>
          <a:srcRect l="60469" t="77249" b="2585"/>
          <a:stretch/>
        </p:blipFill>
        <p:spPr>
          <a:xfrm>
            <a:off x="0" y="0"/>
            <a:ext cx="5915098" cy="4267699"/>
          </a:xfrm>
          <a:prstGeom prst="rect">
            <a:avLst/>
          </a:prstGeom>
          <a:noFill/>
          <a:ln>
            <a:noFill/>
          </a:ln>
        </p:spPr>
      </p:pic>
      <p:sp>
        <p:nvSpPr>
          <p:cNvPr id="3758" name="Google Shape;3758;p580"/>
          <p:cNvSpPr txBox="1">
            <a:spLocks noGrp="1"/>
          </p:cNvSpPr>
          <p:nvPr>
            <p:ph type="ctrTitle"/>
          </p:nvPr>
        </p:nvSpPr>
        <p:spPr>
          <a:xfrm>
            <a:off x="878433" y="992767"/>
            <a:ext cx="10713900" cy="2736900"/>
          </a:xfrm>
          <a:prstGeom prst="rect">
            <a:avLst/>
          </a:prstGeom>
        </p:spPr>
        <p:txBody>
          <a:bodyPr spcFirstLastPara="1" wrap="square" lIns="121900" tIns="121900" rIns="121900" bIns="121900" anchor="b" anchorCtr="0">
            <a:noAutofit/>
          </a:bodyPr>
          <a:lstStyle>
            <a:lvl1pPr lvl="0" rtl="0">
              <a:spcBef>
                <a:spcPts val="0"/>
              </a:spcBef>
              <a:spcAft>
                <a:spcPts val="0"/>
              </a:spcAft>
              <a:buClr>
                <a:srgbClr val="FFFFFF"/>
              </a:buClr>
              <a:buSzPts val="5300"/>
              <a:buNone/>
              <a:defRPr sz="5300" b="1">
                <a:solidFill>
                  <a:srgbClr val="FFFFFF"/>
                </a:solidFill>
              </a:defRPr>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3759" name="Google Shape;3759;p580"/>
          <p:cNvSpPr txBox="1">
            <a:spLocks noGrp="1"/>
          </p:cNvSpPr>
          <p:nvPr>
            <p:ph type="subTitle" idx="1"/>
          </p:nvPr>
        </p:nvSpPr>
        <p:spPr>
          <a:xfrm>
            <a:off x="878433" y="3828100"/>
            <a:ext cx="11360700" cy="10569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Clr>
                <a:srgbClr val="FFFFFF"/>
              </a:buClr>
              <a:buSzPts val="2400"/>
              <a:buNone/>
              <a:defRPr>
                <a:solidFill>
                  <a:srgbClr val="FFFFFF"/>
                </a:solidFill>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3760" name="Google Shape;3760;p58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cxnSp>
        <p:nvCxnSpPr>
          <p:cNvPr id="3761" name="Google Shape;3761;p580"/>
          <p:cNvCxnSpPr/>
          <p:nvPr/>
        </p:nvCxnSpPr>
        <p:spPr>
          <a:xfrm>
            <a:off x="1093967" y="3828100"/>
            <a:ext cx="2819100" cy="0"/>
          </a:xfrm>
          <a:prstGeom prst="straightConnector1">
            <a:avLst/>
          </a:prstGeom>
          <a:noFill/>
          <a:ln w="76200" cap="flat" cmpd="sng">
            <a:solidFill>
              <a:srgbClr val="FFFFFF"/>
            </a:solidFill>
            <a:prstDash val="solid"/>
            <a:round/>
            <a:headEnd type="none" w="med" len="med"/>
            <a:tailEnd type="none" w="med" len="med"/>
          </a:ln>
        </p:spPr>
      </p:cxnSp>
      <p:pic>
        <p:nvPicPr>
          <p:cNvPr id="3762" name="Google Shape;3762;p580"/>
          <p:cNvPicPr preferRelativeResize="0"/>
          <p:nvPr/>
        </p:nvPicPr>
        <p:blipFill rotWithShape="1">
          <a:blip r:embed="rId3">
            <a:alphaModFix/>
          </a:blip>
          <a:srcRect l="50102"/>
          <a:stretch/>
        </p:blipFill>
        <p:spPr>
          <a:xfrm>
            <a:off x="2506439" y="4983433"/>
            <a:ext cx="1411368" cy="1345601"/>
          </a:xfrm>
          <a:prstGeom prst="rect">
            <a:avLst/>
          </a:prstGeom>
          <a:noFill/>
          <a:ln>
            <a:noFill/>
          </a:ln>
        </p:spPr>
      </p:pic>
      <p:pic>
        <p:nvPicPr>
          <p:cNvPr id="3763" name="Google Shape;3763;p580"/>
          <p:cNvPicPr preferRelativeResize="0"/>
          <p:nvPr/>
        </p:nvPicPr>
        <p:blipFill rotWithShape="1">
          <a:blip r:embed="rId3">
            <a:alphaModFix/>
          </a:blip>
          <a:srcRect r="50102"/>
          <a:stretch/>
        </p:blipFill>
        <p:spPr>
          <a:xfrm>
            <a:off x="1089292" y="4983433"/>
            <a:ext cx="1411368" cy="1345601"/>
          </a:xfrm>
          <a:prstGeom prst="rect">
            <a:avLst/>
          </a:prstGeom>
          <a:noFill/>
          <a:ln>
            <a:noFill/>
          </a:ln>
        </p:spPr>
      </p:pic>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Two text columns white">
  <p:cSld name="CUSTOM">
    <p:spTree>
      <p:nvGrpSpPr>
        <p:cNvPr id="1" name="Shape 3764"/>
        <p:cNvGrpSpPr/>
        <p:nvPr/>
      </p:nvGrpSpPr>
      <p:grpSpPr>
        <a:xfrm>
          <a:off x="0" y="0"/>
          <a:ext cx="0" cy="0"/>
          <a:chOff x="0" y="0"/>
          <a:chExt cx="0" cy="0"/>
        </a:xfrm>
      </p:grpSpPr>
      <p:sp>
        <p:nvSpPr>
          <p:cNvPr id="3765" name="Google Shape;3765;p581"/>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3766" name="Google Shape;3766;p581"/>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3767" name="Google Shape;3767;p581"/>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3768" name="Google Shape;3768;p581"/>
          <p:cNvPicPr preferRelativeResize="0"/>
          <p:nvPr/>
        </p:nvPicPr>
        <p:blipFill rotWithShape="1">
          <a:blip r:embed="rId3">
            <a:alphaModFix/>
          </a:blip>
          <a:srcRect r="63719" b="83868"/>
          <a:stretch/>
        </p:blipFill>
        <p:spPr>
          <a:xfrm>
            <a:off x="7622267" y="3984233"/>
            <a:ext cx="4569732" cy="2873769"/>
          </a:xfrm>
          <a:prstGeom prst="rect">
            <a:avLst/>
          </a:prstGeom>
          <a:noFill/>
          <a:ln>
            <a:noFill/>
          </a:ln>
        </p:spPr>
      </p:pic>
      <p:sp>
        <p:nvSpPr>
          <p:cNvPr id="3769" name="Google Shape;3769;p581"/>
          <p:cNvSpPr txBox="1">
            <a:spLocks noGrp="1"/>
          </p:cNvSpPr>
          <p:nvPr>
            <p:ph type="body" idx="1"/>
          </p:nvPr>
        </p:nvSpPr>
        <p:spPr>
          <a:xfrm>
            <a:off x="415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3770" name="Google Shape;3770;p581"/>
          <p:cNvSpPr txBox="1">
            <a:spLocks noGrp="1"/>
          </p:cNvSpPr>
          <p:nvPr>
            <p:ph type="body" idx="2"/>
          </p:nvPr>
        </p:nvSpPr>
        <p:spPr>
          <a:xfrm>
            <a:off x="6341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Stand alone quote slide" type="secHead">
  <p:cSld name="SECTION_HEADER">
    <p:bg>
      <p:bgPr>
        <a:solidFill>
          <a:srgbClr val="4D4F53"/>
        </a:solidFill>
        <a:effectLst/>
      </p:bgPr>
    </p:bg>
    <p:spTree>
      <p:nvGrpSpPr>
        <p:cNvPr id="1" name="Shape 3771"/>
        <p:cNvGrpSpPr/>
        <p:nvPr/>
      </p:nvGrpSpPr>
      <p:grpSpPr>
        <a:xfrm>
          <a:off x="0" y="0"/>
          <a:ext cx="0" cy="0"/>
          <a:chOff x="0" y="0"/>
          <a:chExt cx="0" cy="0"/>
        </a:xfrm>
      </p:grpSpPr>
      <p:sp>
        <p:nvSpPr>
          <p:cNvPr id="3772" name="Google Shape;3772;p582"/>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rgbClr val="FFFFFF"/>
              </a:buClr>
              <a:buSzPts val="4800"/>
              <a:buNone/>
              <a:defRPr sz="4800" i="1">
                <a:solidFill>
                  <a:srgbClr val="FFFFFF"/>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3773" name="Google Shape;3773;p58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3774" name="Google Shape;3774;p582"/>
          <p:cNvPicPr preferRelativeResize="0"/>
          <p:nvPr/>
        </p:nvPicPr>
        <p:blipFill>
          <a:blip r:embed="rId2">
            <a:alphaModFix/>
          </a:blip>
          <a:stretch>
            <a:fillRect/>
          </a:stretch>
        </p:blipFill>
        <p:spPr>
          <a:xfrm>
            <a:off x="11321117" y="147300"/>
            <a:ext cx="682567" cy="674733"/>
          </a:xfrm>
          <a:prstGeom prst="rect">
            <a:avLst/>
          </a:prstGeom>
          <a:noFill/>
          <a:ln>
            <a:noFill/>
          </a:ln>
        </p:spPr>
      </p:pic>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Title and body white" type="tx">
  <p:cSld name="TITLE_AND_BODY">
    <p:spTree>
      <p:nvGrpSpPr>
        <p:cNvPr id="1" name="Shape 3775"/>
        <p:cNvGrpSpPr/>
        <p:nvPr/>
      </p:nvGrpSpPr>
      <p:grpSpPr>
        <a:xfrm>
          <a:off x="0" y="0"/>
          <a:ext cx="0" cy="0"/>
          <a:chOff x="0" y="0"/>
          <a:chExt cx="0" cy="0"/>
        </a:xfrm>
      </p:grpSpPr>
      <p:sp>
        <p:nvSpPr>
          <p:cNvPr id="3776" name="Google Shape;3776;p583"/>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Autofit/>
          </a:bodyPr>
          <a:lstStyle>
            <a:lvl1pPr marL="457200" lvl="0" indent="-381000" rtl="0">
              <a:spcBef>
                <a:spcPts val="0"/>
              </a:spcBef>
              <a:spcAft>
                <a:spcPts val="0"/>
              </a:spcAft>
              <a:buSzPts val="24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3777" name="Google Shape;3777;p58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778" name="Google Shape;3778;p583"/>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3779" name="Google Shape;3779;p583"/>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3780" name="Google Shape;3780;p583"/>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3781" name="Google Shape;3781;p583"/>
          <p:cNvPicPr preferRelativeResize="0"/>
          <p:nvPr/>
        </p:nvPicPr>
        <p:blipFill rotWithShape="1">
          <a:blip r:embed="rId3">
            <a:alphaModFix/>
          </a:blip>
          <a:srcRect r="63719" b="83868"/>
          <a:stretch/>
        </p:blipFill>
        <p:spPr>
          <a:xfrm>
            <a:off x="7622267" y="3984233"/>
            <a:ext cx="4569732" cy="2873769"/>
          </a:xfrm>
          <a:prstGeom prst="rect">
            <a:avLst/>
          </a:prstGeom>
          <a:noFill/>
          <a:ln>
            <a:noFill/>
          </a:ln>
        </p:spPr>
      </p:pic>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Title and body white 1">
  <p:cSld name="TITLE_AND_BODY_1">
    <p:spTree>
      <p:nvGrpSpPr>
        <p:cNvPr id="1" name="Shape 3782"/>
        <p:cNvGrpSpPr/>
        <p:nvPr/>
      </p:nvGrpSpPr>
      <p:grpSpPr>
        <a:xfrm>
          <a:off x="0" y="0"/>
          <a:ext cx="0" cy="0"/>
          <a:chOff x="0" y="0"/>
          <a:chExt cx="0" cy="0"/>
        </a:xfrm>
      </p:grpSpPr>
      <p:sp>
        <p:nvSpPr>
          <p:cNvPr id="3783" name="Google Shape;3783;p58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784" name="Google Shape;3784;p584"/>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3785" name="Google Shape;3785;p584"/>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3786" name="Google Shape;3786;p584"/>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3787" name="Google Shape;3787;p584"/>
          <p:cNvSpPr txBox="1">
            <a:spLocks noGrp="1"/>
          </p:cNvSpPr>
          <p:nvPr>
            <p:ph type="body" idx="1"/>
          </p:nvPr>
        </p:nvSpPr>
        <p:spPr>
          <a:xfrm>
            <a:off x="4734100" y="4750533"/>
            <a:ext cx="3581700" cy="17139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b="1"/>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3788" name="Google Shape;3788;p584"/>
          <p:cNvSpPr txBox="1">
            <a:spLocks noGrp="1"/>
          </p:cNvSpPr>
          <p:nvPr>
            <p:ph type="body" idx="2"/>
          </p:nvPr>
        </p:nvSpPr>
        <p:spPr>
          <a:xfrm>
            <a:off x="8792733" y="4750533"/>
            <a:ext cx="3581700" cy="17139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b="1"/>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3789" name="Google Shape;3789;p584"/>
          <p:cNvSpPr txBox="1">
            <a:spLocks noGrp="1"/>
          </p:cNvSpPr>
          <p:nvPr>
            <p:ph type="body" idx="3"/>
          </p:nvPr>
        </p:nvSpPr>
        <p:spPr>
          <a:xfrm>
            <a:off x="620633" y="4750533"/>
            <a:ext cx="3581700" cy="17139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b="1"/>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pic>
        <p:nvPicPr>
          <p:cNvPr id="3790" name="Google Shape;3790;p584"/>
          <p:cNvPicPr preferRelativeResize="0"/>
          <p:nvPr/>
        </p:nvPicPr>
        <p:blipFill rotWithShape="1">
          <a:blip r:embed="rId3">
            <a:alphaModFix/>
          </a:blip>
          <a:srcRect t="4119" b="4128"/>
          <a:stretch/>
        </p:blipFill>
        <p:spPr>
          <a:xfrm rot="5400000">
            <a:off x="413733" y="2021717"/>
            <a:ext cx="2595600" cy="2381700"/>
          </a:xfrm>
          <a:prstGeom prst="hexagon">
            <a:avLst>
              <a:gd name="adj" fmla="val 27331"/>
              <a:gd name="vf" fmla="val 115470"/>
            </a:avLst>
          </a:prstGeom>
          <a:noFill/>
          <a:ln>
            <a:noFill/>
          </a:ln>
        </p:spPr>
      </p:pic>
      <p:pic>
        <p:nvPicPr>
          <p:cNvPr id="3791" name="Google Shape;3791;p584"/>
          <p:cNvPicPr preferRelativeResize="0"/>
          <p:nvPr/>
        </p:nvPicPr>
        <p:blipFill rotWithShape="1">
          <a:blip r:embed="rId3">
            <a:alphaModFix/>
          </a:blip>
          <a:srcRect t="4119" b="4128"/>
          <a:stretch/>
        </p:blipFill>
        <p:spPr>
          <a:xfrm rot="5400000">
            <a:off x="4549700" y="2021717"/>
            <a:ext cx="2595600" cy="2381700"/>
          </a:xfrm>
          <a:prstGeom prst="hexagon">
            <a:avLst>
              <a:gd name="adj" fmla="val 27331"/>
              <a:gd name="vf" fmla="val 115470"/>
            </a:avLst>
          </a:prstGeom>
          <a:noFill/>
          <a:ln>
            <a:noFill/>
          </a:ln>
        </p:spPr>
      </p:pic>
      <p:pic>
        <p:nvPicPr>
          <p:cNvPr id="3792" name="Google Shape;3792;p584"/>
          <p:cNvPicPr preferRelativeResize="0"/>
          <p:nvPr/>
        </p:nvPicPr>
        <p:blipFill rotWithShape="1">
          <a:blip r:embed="rId3">
            <a:alphaModFix/>
          </a:blip>
          <a:srcRect t="4119" b="4128"/>
          <a:stretch/>
        </p:blipFill>
        <p:spPr>
          <a:xfrm rot="5400000">
            <a:off x="8685667" y="2021717"/>
            <a:ext cx="2595600" cy="2381700"/>
          </a:xfrm>
          <a:prstGeom prst="hexagon">
            <a:avLst>
              <a:gd name="adj" fmla="val 27331"/>
              <a:gd name="vf" fmla="val 115470"/>
            </a:avLst>
          </a:prstGeom>
          <a:noFill/>
          <a:ln>
            <a:noFill/>
          </a:ln>
        </p:spPr>
      </p:pic>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icon hexagon">
  <p:cSld name="TITLE_AND_BODY_1_1_1">
    <p:spTree>
      <p:nvGrpSpPr>
        <p:cNvPr id="1" name="Shape 3793"/>
        <p:cNvGrpSpPr/>
        <p:nvPr/>
      </p:nvGrpSpPr>
      <p:grpSpPr>
        <a:xfrm>
          <a:off x="0" y="0"/>
          <a:ext cx="0" cy="0"/>
          <a:chOff x="0" y="0"/>
          <a:chExt cx="0" cy="0"/>
        </a:xfrm>
      </p:grpSpPr>
      <p:sp>
        <p:nvSpPr>
          <p:cNvPr id="3794" name="Google Shape;3794;p58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795" name="Google Shape;3795;p585"/>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3796" name="Google Shape;3796;p585"/>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3797" name="Google Shape;3797;p585"/>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3798" name="Google Shape;3798;p585"/>
          <p:cNvPicPr preferRelativeResize="0"/>
          <p:nvPr/>
        </p:nvPicPr>
        <p:blipFill rotWithShape="1">
          <a:blip r:embed="rId3">
            <a:alphaModFix/>
          </a:blip>
          <a:srcRect r="63719" b="83868"/>
          <a:stretch/>
        </p:blipFill>
        <p:spPr>
          <a:xfrm>
            <a:off x="7622267" y="3984233"/>
            <a:ext cx="4569732" cy="2873769"/>
          </a:xfrm>
          <a:prstGeom prst="rect">
            <a:avLst/>
          </a:prstGeom>
          <a:noFill/>
          <a:ln>
            <a:noFill/>
          </a:ln>
        </p:spPr>
      </p:pic>
      <p:sp>
        <p:nvSpPr>
          <p:cNvPr id="3799" name="Google Shape;3799;p585"/>
          <p:cNvSpPr/>
          <p:nvPr/>
        </p:nvSpPr>
        <p:spPr>
          <a:xfrm rot="5400000">
            <a:off x="1123450" y="2487783"/>
            <a:ext cx="2644500" cy="2304000"/>
          </a:xfrm>
          <a:prstGeom prst="hexagon">
            <a:avLst>
              <a:gd name="adj" fmla="val 27576"/>
              <a:gd name="vf" fmla="val 115470"/>
            </a:avLst>
          </a:prstGeom>
          <a:noFill/>
          <a:ln w="76200" cap="flat" cmpd="sng">
            <a:solidFill>
              <a:srgbClr val="0098DB"/>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00" name="Google Shape;3800;p585"/>
          <p:cNvSpPr/>
          <p:nvPr/>
        </p:nvSpPr>
        <p:spPr>
          <a:xfrm rot="5400000">
            <a:off x="4803983" y="2487783"/>
            <a:ext cx="2644500" cy="2304000"/>
          </a:xfrm>
          <a:prstGeom prst="hexagon">
            <a:avLst>
              <a:gd name="adj" fmla="val 27576"/>
              <a:gd name="vf" fmla="val 115470"/>
            </a:avLst>
          </a:prstGeom>
          <a:noFill/>
          <a:ln w="76200" cap="flat" cmpd="sng">
            <a:solidFill>
              <a:srgbClr val="0098DB"/>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900"/>
          </a:p>
        </p:txBody>
      </p:sp>
      <p:sp>
        <p:nvSpPr>
          <p:cNvPr id="3801" name="Google Shape;3801;p585"/>
          <p:cNvSpPr/>
          <p:nvPr/>
        </p:nvSpPr>
        <p:spPr>
          <a:xfrm rot="5400000">
            <a:off x="8484517" y="2487783"/>
            <a:ext cx="2644500" cy="2304000"/>
          </a:xfrm>
          <a:prstGeom prst="hexagon">
            <a:avLst>
              <a:gd name="adj" fmla="val 27576"/>
              <a:gd name="vf" fmla="val 115470"/>
            </a:avLst>
          </a:prstGeom>
          <a:noFill/>
          <a:ln w="76200" cap="flat" cmpd="sng">
            <a:solidFill>
              <a:srgbClr val="0098DB"/>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900"/>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Divider slide 1" type="titleOnly">
  <p:cSld name="TITLE_ONLY">
    <p:bg>
      <p:bgPr>
        <a:blipFill>
          <a:blip r:embed="rId2">
            <a:alphaModFix/>
          </a:blip>
          <a:stretch>
            <a:fillRect/>
          </a:stretch>
        </a:blipFill>
        <a:effectLst/>
      </p:bgPr>
    </p:bg>
    <p:spTree>
      <p:nvGrpSpPr>
        <p:cNvPr id="1" name="Shape 3802"/>
        <p:cNvGrpSpPr/>
        <p:nvPr/>
      </p:nvGrpSpPr>
      <p:grpSpPr>
        <a:xfrm>
          <a:off x="0" y="0"/>
          <a:ext cx="0" cy="0"/>
          <a:chOff x="0" y="0"/>
          <a:chExt cx="0" cy="0"/>
        </a:xfrm>
      </p:grpSpPr>
      <p:sp>
        <p:nvSpPr>
          <p:cNvPr id="3803" name="Google Shape;3803;p58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804" name="Google Shape;3804;p586"/>
          <p:cNvSpPr txBox="1">
            <a:spLocks noGrp="1"/>
          </p:cNvSpPr>
          <p:nvPr>
            <p:ph type="title"/>
          </p:nvPr>
        </p:nvSpPr>
        <p:spPr>
          <a:xfrm>
            <a:off x="822000" y="25920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4800" b="1">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3805" name="Google Shape;3805;p586"/>
          <p:cNvCxnSpPr/>
          <p:nvPr/>
        </p:nvCxnSpPr>
        <p:spPr>
          <a:xfrm>
            <a:off x="963900" y="3587133"/>
            <a:ext cx="2440500" cy="0"/>
          </a:xfrm>
          <a:prstGeom prst="straightConnector1">
            <a:avLst/>
          </a:prstGeom>
          <a:noFill/>
          <a:ln w="76200" cap="flat" cmpd="sng">
            <a:solidFill>
              <a:srgbClr val="FFFFFF"/>
            </a:solidFill>
            <a:prstDash val="solid"/>
            <a:round/>
            <a:headEnd type="none" w="med" len="med"/>
            <a:tailEnd type="none" w="med" len="med"/>
          </a:ln>
        </p:spPr>
      </p:cxnSp>
      <p:pic>
        <p:nvPicPr>
          <p:cNvPr id="3806" name="Google Shape;3806;p586"/>
          <p:cNvPicPr preferRelativeResize="0"/>
          <p:nvPr/>
        </p:nvPicPr>
        <p:blipFill rotWithShape="1">
          <a:blip r:embed="rId3">
            <a:alphaModFix/>
          </a:blip>
          <a:srcRect r="51316"/>
          <a:stretch/>
        </p:blipFill>
        <p:spPr>
          <a:xfrm>
            <a:off x="963900" y="4553733"/>
            <a:ext cx="1372603" cy="1341301"/>
          </a:xfrm>
          <a:prstGeom prst="rect">
            <a:avLst/>
          </a:prstGeom>
          <a:noFill/>
          <a:ln>
            <a:noFill/>
          </a:ln>
        </p:spPr>
      </p:pic>
      <p:sp>
        <p:nvSpPr>
          <p:cNvPr id="3807" name="Google Shape;3807;p586"/>
          <p:cNvSpPr txBox="1">
            <a:spLocks noGrp="1"/>
          </p:cNvSpPr>
          <p:nvPr>
            <p:ph type="subTitle" idx="1"/>
          </p:nvPr>
        </p:nvSpPr>
        <p:spPr>
          <a:xfrm>
            <a:off x="963900" y="3818600"/>
            <a:ext cx="4958700" cy="3766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a:solidFill>
                  <a:schemeClr val="lt1"/>
                </a:solidFill>
              </a:defRPr>
            </a:lvl1pPr>
            <a:lvl2pPr lvl="1" rtl="0">
              <a:spcBef>
                <a:spcPts val="2100"/>
              </a:spcBef>
              <a:spcAft>
                <a:spcPts val="0"/>
              </a:spcAft>
              <a:buNone/>
              <a:defRPr>
                <a:solidFill>
                  <a:schemeClr val="lt1"/>
                </a:solidFill>
              </a:defRPr>
            </a:lvl2pPr>
            <a:lvl3pPr lvl="2" rtl="0">
              <a:spcBef>
                <a:spcPts val="2100"/>
              </a:spcBef>
              <a:spcAft>
                <a:spcPts val="0"/>
              </a:spcAft>
              <a:buNone/>
              <a:defRPr>
                <a:solidFill>
                  <a:schemeClr val="lt1"/>
                </a:solidFill>
              </a:defRPr>
            </a:lvl3pPr>
            <a:lvl4pPr lvl="3" rtl="0">
              <a:spcBef>
                <a:spcPts val="2100"/>
              </a:spcBef>
              <a:spcAft>
                <a:spcPts val="0"/>
              </a:spcAft>
              <a:buNone/>
              <a:defRPr>
                <a:solidFill>
                  <a:schemeClr val="lt1"/>
                </a:solidFill>
              </a:defRPr>
            </a:lvl4pPr>
            <a:lvl5pPr lvl="4" rtl="0">
              <a:spcBef>
                <a:spcPts val="2100"/>
              </a:spcBef>
              <a:spcAft>
                <a:spcPts val="0"/>
              </a:spcAft>
              <a:buNone/>
              <a:defRPr>
                <a:solidFill>
                  <a:schemeClr val="lt1"/>
                </a:solidFill>
              </a:defRPr>
            </a:lvl5pPr>
            <a:lvl6pPr lvl="5" rtl="0">
              <a:spcBef>
                <a:spcPts val="2100"/>
              </a:spcBef>
              <a:spcAft>
                <a:spcPts val="0"/>
              </a:spcAft>
              <a:buNone/>
              <a:defRPr>
                <a:solidFill>
                  <a:schemeClr val="lt1"/>
                </a:solidFill>
              </a:defRPr>
            </a:lvl6pPr>
            <a:lvl7pPr lvl="6" rtl="0">
              <a:spcBef>
                <a:spcPts val="2100"/>
              </a:spcBef>
              <a:spcAft>
                <a:spcPts val="0"/>
              </a:spcAft>
              <a:buNone/>
              <a:defRPr>
                <a:solidFill>
                  <a:schemeClr val="lt1"/>
                </a:solidFill>
              </a:defRPr>
            </a:lvl7pPr>
            <a:lvl8pPr lvl="7" rtl="0">
              <a:spcBef>
                <a:spcPts val="2100"/>
              </a:spcBef>
              <a:spcAft>
                <a:spcPts val="0"/>
              </a:spcAft>
              <a:buNone/>
              <a:defRPr>
                <a:solidFill>
                  <a:schemeClr val="lt1"/>
                </a:solidFill>
              </a:defRPr>
            </a:lvl8pPr>
            <a:lvl9pPr lvl="8" rtl="0">
              <a:spcBef>
                <a:spcPts val="2100"/>
              </a:spcBef>
              <a:spcAft>
                <a:spcPts val="2100"/>
              </a:spcAft>
              <a:buNone/>
              <a:defRPr>
                <a:solidFill>
                  <a:schemeClr val="lt1"/>
                </a:solidFil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slide 2">
  <p:cSld name="CUSTOM_1">
    <p:bg>
      <p:bgPr>
        <a:blipFill>
          <a:blip r:embed="rId2">
            <a:alphaModFix/>
          </a:blip>
          <a:stretch>
            <a:fillRect/>
          </a:stretch>
        </a:blipFill>
        <a:effectLst/>
      </p:bgPr>
    </p:bg>
    <p:spTree>
      <p:nvGrpSpPr>
        <p:cNvPr id="1" name="Shape 1565"/>
        <p:cNvGrpSpPr/>
        <p:nvPr/>
      </p:nvGrpSpPr>
      <p:grpSpPr>
        <a:xfrm>
          <a:off x="0" y="0"/>
          <a:ext cx="0" cy="0"/>
          <a:chOff x="0" y="0"/>
          <a:chExt cx="0" cy="0"/>
        </a:xfrm>
      </p:grpSpPr>
      <p:sp>
        <p:nvSpPr>
          <p:cNvPr id="1566" name="Google Shape;1566;p241"/>
          <p:cNvSpPr txBox="1">
            <a:spLocks noGrp="1"/>
          </p:cNvSpPr>
          <p:nvPr>
            <p:ph type="title"/>
          </p:nvPr>
        </p:nvSpPr>
        <p:spPr>
          <a:xfrm>
            <a:off x="822000" y="25920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4800" b="1">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1567" name="Google Shape;1567;p241"/>
          <p:cNvCxnSpPr/>
          <p:nvPr/>
        </p:nvCxnSpPr>
        <p:spPr>
          <a:xfrm>
            <a:off x="963900" y="3587133"/>
            <a:ext cx="2440500" cy="0"/>
          </a:xfrm>
          <a:prstGeom prst="straightConnector1">
            <a:avLst/>
          </a:prstGeom>
          <a:noFill/>
          <a:ln w="76200" cap="flat" cmpd="sng">
            <a:solidFill>
              <a:srgbClr val="FFFFFF"/>
            </a:solidFill>
            <a:prstDash val="solid"/>
            <a:round/>
            <a:headEnd type="none" w="med" len="med"/>
            <a:tailEnd type="none" w="med" len="med"/>
          </a:ln>
        </p:spPr>
      </p:cxnSp>
      <p:sp>
        <p:nvSpPr>
          <p:cNvPr id="1568" name="Google Shape;1568;p241"/>
          <p:cNvSpPr txBox="1"/>
          <p:nvPr/>
        </p:nvSpPr>
        <p:spPr>
          <a:xfrm>
            <a:off x="822000" y="3692300"/>
            <a:ext cx="1935600" cy="5247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GB" sz="2400">
                <a:solidFill>
                  <a:srgbClr val="FFFFFF"/>
                </a:solidFill>
              </a:rPr>
              <a:t>Sub Title</a:t>
            </a:r>
            <a:endParaRPr sz="2400">
              <a:solidFill>
                <a:srgbClr val="FFFFFF"/>
              </a:solidFill>
            </a:endParaRPr>
          </a:p>
        </p:txBody>
      </p:sp>
      <p:pic>
        <p:nvPicPr>
          <p:cNvPr id="1569" name="Google Shape;1569;p241"/>
          <p:cNvPicPr preferRelativeResize="0"/>
          <p:nvPr/>
        </p:nvPicPr>
        <p:blipFill rotWithShape="1">
          <a:blip r:embed="rId3">
            <a:alphaModFix/>
          </a:blip>
          <a:srcRect r="51316"/>
          <a:stretch/>
        </p:blipFill>
        <p:spPr>
          <a:xfrm>
            <a:off x="963900" y="4553733"/>
            <a:ext cx="1372603" cy="1341301"/>
          </a:xfrm>
          <a:prstGeom prst="rect">
            <a:avLst/>
          </a:prstGeom>
          <a:noFill/>
          <a:ln>
            <a:noFill/>
          </a:ln>
        </p:spPr>
      </p:pic>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Text and graphic white ">
  <p:cSld name="SECTION_TITLE_AND_DESCRIPTION">
    <p:spTree>
      <p:nvGrpSpPr>
        <p:cNvPr id="1" name="Shape 3808"/>
        <p:cNvGrpSpPr/>
        <p:nvPr/>
      </p:nvGrpSpPr>
      <p:grpSpPr>
        <a:xfrm>
          <a:off x="0" y="0"/>
          <a:ext cx="0" cy="0"/>
          <a:chOff x="0" y="0"/>
          <a:chExt cx="0" cy="0"/>
        </a:xfrm>
      </p:grpSpPr>
      <p:sp>
        <p:nvSpPr>
          <p:cNvPr id="3809" name="Google Shape;3809;p587"/>
          <p:cNvSpPr/>
          <p:nvPr/>
        </p:nvSpPr>
        <p:spPr>
          <a:xfrm>
            <a:off x="6096000" y="-167"/>
            <a:ext cx="6096000" cy="6858000"/>
          </a:xfrm>
          <a:prstGeom prst="rect">
            <a:avLst/>
          </a:prstGeom>
          <a:solidFill>
            <a:srgbClr val="0098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10" name="Google Shape;3810;p58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811" name="Google Shape;3811;p587"/>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3812" name="Google Shape;3812;p587"/>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3813" name="Google Shape;3813;p587"/>
          <p:cNvPicPr preferRelativeResize="0"/>
          <p:nvPr/>
        </p:nvPicPr>
        <p:blipFill>
          <a:blip r:embed="rId2">
            <a:alphaModFix/>
          </a:blip>
          <a:stretch>
            <a:fillRect/>
          </a:stretch>
        </p:blipFill>
        <p:spPr>
          <a:xfrm>
            <a:off x="11321117" y="147300"/>
            <a:ext cx="682567" cy="674733"/>
          </a:xfrm>
          <a:prstGeom prst="rect">
            <a:avLst/>
          </a:prstGeom>
          <a:noFill/>
          <a:ln>
            <a:noFill/>
          </a:ln>
        </p:spPr>
      </p:pic>
      <p:sp>
        <p:nvSpPr>
          <p:cNvPr id="3814" name="Google Shape;3814;p587"/>
          <p:cNvSpPr txBox="1">
            <a:spLocks noGrp="1"/>
          </p:cNvSpPr>
          <p:nvPr>
            <p:ph type="body" idx="1"/>
          </p:nvPr>
        </p:nvSpPr>
        <p:spPr>
          <a:xfrm>
            <a:off x="415600" y="1845533"/>
            <a:ext cx="5115900" cy="45783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Divider slide 2">
  <p:cSld name="CUSTOM_1">
    <p:bg>
      <p:bgPr>
        <a:blipFill>
          <a:blip r:embed="rId2">
            <a:alphaModFix/>
          </a:blip>
          <a:stretch>
            <a:fillRect/>
          </a:stretch>
        </a:blipFill>
        <a:effectLst/>
      </p:bgPr>
    </p:bg>
    <p:spTree>
      <p:nvGrpSpPr>
        <p:cNvPr id="1" name="Shape 3815"/>
        <p:cNvGrpSpPr/>
        <p:nvPr/>
      </p:nvGrpSpPr>
      <p:grpSpPr>
        <a:xfrm>
          <a:off x="0" y="0"/>
          <a:ext cx="0" cy="0"/>
          <a:chOff x="0" y="0"/>
          <a:chExt cx="0" cy="0"/>
        </a:xfrm>
      </p:grpSpPr>
      <p:sp>
        <p:nvSpPr>
          <p:cNvPr id="3816" name="Google Shape;3816;p588"/>
          <p:cNvSpPr txBox="1">
            <a:spLocks noGrp="1"/>
          </p:cNvSpPr>
          <p:nvPr>
            <p:ph type="title"/>
          </p:nvPr>
        </p:nvSpPr>
        <p:spPr>
          <a:xfrm>
            <a:off x="822000" y="25920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4800" b="1">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3817" name="Google Shape;3817;p588"/>
          <p:cNvCxnSpPr/>
          <p:nvPr/>
        </p:nvCxnSpPr>
        <p:spPr>
          <a:xfrm>
            <a:off x="963900" y="3587133"/>
            <a:ext cx="2440500" cy="0"/>
          </a:xfrm>
          <a:prstGeom prst="straightConnector1">
            <a:avLst/>
          </a:prstGeom>
          <a:noFill/>
          <a:ln w="76200" cap="flat" cmpd="sng">
            <a:solidFill>
              <a:srgbClr val="FFFFFF"/>
            </a:solidFill>
            <a:prstDash val="solid"/>
            <a:round/>
            <a:headEnd type="none" w="med" len="med"/>
            <a:tailEnd type="none" w="med" len="med"/>
          </a:ln>
        </p:spPr>
      </p:cxnSp>
      <p:sp>
        <p:nvSpPr>
          <p:cNvPr id="3818" name="Google Shape;3818;p588"/>
          <p:cNvSpPr txBox="1"/>
          <p:nvPr/>
        </p:nvSpPr>
        <p:spPr>
          <a:xfrm>
            <a:off x="822000" y="3692300"/>
            <a:ext cx="1935600" cy="5247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GB" sz="2400">
                <a:solidFill>
                  <a:srgbClr val="FFFFFF"/>
                </a:solidFill>
              </a:rPr>
              <a:t>Sub Title</a:t>
            </a:r>
            <a:endParaRPr sz="2400">
              <a:solidFill>
                <a:srgbClr val="FFFFFF"/>
              </a:solidFill>
            </a:endParaRPr>
          </a:p>
        </p:txBody>
      </p:sp>
      <p:pic>
        <p:nvPicPr>
          <p:cNvPr id="3819" name="Google Shape;3819;p588"/>
          <p:cNvPicPr preferRelativeResize="0"/>
          <p:nvPr/>
        </p:nvPicPr>
        <p:blipFill rotWithShape="1">
          <a:blip r:embed="rId3">
            <a:alphaModFix/>
          </a:blip>
          <a:srcRect r="51316"/>
          <a:stretch/>
        </p:blipFill>
        <p:spPr>
          <a:xfrm>
            <a:off x="963900" y="4553733"/>
            <a:ext cx="1372603" cy="1341301"/>
          </a:xfrm>
          <a:prstGeom prst="rect">
            <a:avLst/>
          </a:prstGeom>
          <a:noFill/>
          <a:ln>
            <a:noFill/>
          </a:ln>
        </p:spPr>
      </p:pic>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Custom Layout 1">
  <p:cSld name="CUSTOM_2">
    <p:spTree>
      <p:nvGrpSpPr>
        <p:cNvPr id="1" name="Shape 3820"/>
        <p:cNvGrpSpPr/>
        <p:nvPr/>
      </p:nvGrpSpPr>
      <p:grpSpPr>
        <a:xfrm>
          <a:off x="0" y="0"/>
          <a:ext cx="0" cy="0"/>
          <a:chOff x="0" y="0"/>
          <a:chExt cx="0" cy="0"/>
        </a:xfrm>
      </p:grpSpPr>
      <p:sp>
        <p:nvSpPr>
          <p:cNvPr id="3821" name="Google Shape;3821;p589"/>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3822" name="Google Shape;3822;p589"/>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3823" name="Google Shape;3823;p589"/>
          <p:cNvSpPr txBox="1">
            <a:spLocks noGrp="1"/>
          </p:cNvSpPr>
          <p:nvPr>
            <p:ph type="body" idx="1"/>
          </p:nvPr>
        </p:nvSpPr>
        <p:spPr>
          <a:xfrm>
            <a:off x="415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pic>
        <p:nvPicPr>
          <p:cNvPr id="3824" name="Google Shape;3824;p589"/>
          <p:cNvPicPr preferRelativeResize="0"/>
          <p:nvPr/>
        </p:nvPicPr>
        <p:blipFill>
          <a:blip r:embed="rId2">
            <a:alphaModFix/>
          </a:blip>
          <a:stretch>
            <a:fillRect/>
          </a:stretch>
        </p:blipFill>
        <p:spPr>
          <a:xfrm>
            <a:off x="7046027" y="1356967"/>
            <a:ext cx="3868512" cy="5094634"/>
          </a:xfrm>
          <a:prstGeom prst="rect">
            <a:avLst/>
          </a:prstGeom>
          <a:noFill/>
          <a:ln>
            <a:noFill/>
          </a:ln>
        </p:spPr>
      </p:pic>
      <p:pic>
        <p:nvPicPr>
          <p:cNvPr id="3825" name="Google Shape;3825;p589"/>
          <p:cNvPicPr preferRelativeResize="0"/>
          <p:nvPr/>
        </p:nvPicPr>
        <p:blipFill rotWithShape="1">
          <a:blip r:embed="rId3">
            <a:alphaModFix/>
          </a:blip>
          <a:srcRect l="6485" t="5864" r="79531" b="62676"/>
          <a:stretch/>
        </p:blipFill>
        <p:spPr>
          <a:xfrm>
            <a:off x="11329400" y="183133"/>
            <a:ext cx="673229" cy="763600"/>
          </a:xfrm>
          <a:prstGeom prst="rect">
            <a:avLst/>
          </a:prstGeom>
          <a:noFill/>
          <a:ln>
            <a:noFill/>
          </a:ln>
        </p:spPr>
      </p:pic>
      <p:sp>
        <p:nvSpPr>
          <p:cNvPr id="3826" name="Google Shape;3826;p589"/>
          <p:cNvSpPr txBox="1">
            <a:spLocks noGrp="1"/>
          </p:cNvSpPr>
          <p:nvPr>
            <p:ph type="body" idx="2"/>
          </p:nvPr>
        </p:nvSpPr>
        <p:spPr>
          <a:xfrm>
            <a:off x="7544283" y="2670000"/>
            <a:ext cx="2871900" cy="1721100"/>
          </a:xfrm>
          <a:prstGeom prst="rect">
            <a:avLst/>
          </a:prstGeom>
        </p:spPr>
        <p:txBody>
          <a:bodyPr spcFirstLastPara="1" wrap="square" lIns="121900" tIns="121900" rIns="121900" bIns="121900" anchor="t" anchorCtr="0">
            <a:noAutofit/>
          </a:bodyPr>
          <a:lstStyle>
            <a:lvl1pPr marL="457200" lvl="0" indent="-349250" algn="ctr" rtl="0">
              <a:spcBef>
                <a:spcPts val="0"/>
              </a:spcBef>
              <a:spcAft>
                <a:spcPts val="0"/>
              </a:spcAft>
              <a:buSzPts val="1900"/>
              <a:buChar char="●"/>
              <a:defRPr sz="1900" b="1" i="1"/>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Text and image 1">
  <p:cSld name="CUSTOM_4">
    <p:spTree>
      <p:nvGrpSpPr>
        <p:cNvPr id="1" name="Shape 3827"/>
        <p:cNvGrpSpPr/>
        <p:nvPr/>
      </p:nvGrpSpPr>
      <p:grpSpPr>
        <a:xfrm>
          <a:off x="0" y="0"/>
          <a:ext cx="0" cy="0"/>
          <a:chOff x="0" y="0"/>
          <a:chExt cx="0" cy="0"/>
        </a:xfrm>
      </p:grpSpPr>
      <p:pic>
        <p:nvPicPr>
          <p:cNvPr id="3828" name="Google Shape;3828;p590"/>
          <p:cNvPicPr preferRelativeResize="0"/>
          <p:nvPr/>
        </p:nvPicPr>
        <p:blipFill>
          <a:blip r:embed="rId2">
            <a:alphaModFix/>
          </a:blip>
          <a:stretch>
            <a:fillRect/>
          </a:stretch>
        </p:blipFill>
        <p:spPr>
          <a:xfrm>
            <a:off x="6138933" y="-10400"/>
            <a:ext cx="6053067" cy="6868399"/>
          </a:xfrm>
          <a:prstGeom prst="rect">
            <a:avLst/>
          </a:prstGeom>
          <a:noFill/>
          <a:ln>
            <a:noFill/>
          </a:ln>
        </p:spPr>
      </p:pic>
      <p:sp>
        <p:nvSpPr>
          <p:cNvPr id="3829" name="Google Shape;3829;p590"/>
          <p:cNvSpPr txBox="1">
            <a:spLocks noGrp="1"/>
          </p:cNvSpPr>
          <p:nvPr>
            <p:ph type="title"/>
          </p:nvPr>
        </p:nvSpPr>
        <p:spPr>
          <a:xfrm>
            <a:off x="415600" y="593367"/>
            <a:ext cx="5306700" cy="763500"/>
          </a:xfrm>
          <a:prstGeom prst="rect">
            <a:avLst/>
          </a:prstGeom>
        </p:spPr>
        <p:txBody>
          <a:bodyPr spcFirstLastPara="1" wrap="square" lIns="121900" tIns="121900" rIns="121900" bIns="121900" anchor="ctr" anchorCtr="0">
            <a:noAutofit/>
          </a:bodyPr>
          <a:lstStyle>
            <a:lvl1pPr lvl="0" rtl="0">
              <a:spcBef>
                <a:spcPts val="0"/>
              </a:spcBef>
              <a:spcAft>
                <a:spcPts val="0"/>
              </a:spcAft>
              <a:buNone/>
              <a:defRPr sz="2700"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3830" name="Google Shape;3830;p590"/>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3831" name="Google Shape;3831;p590"/>
          <p:cNvPicPr preferRelativeResize="0"/>
          <p:nvPr/>
        </p:nvPicPr>
        <p:blipFill>
          <a:blip r:embed="rId3">
            <a:alphaModFix/>
          </a:blip>
          <a:stretch>
            <a:fillRect/>
          </a:stretch>
        </p:blipFill>
        <p:spPr>
          <a:xfrm>
            <a:off x="11321117" y="147300"/>
            <a:ext cx="682567" cy="674733"/>
          </a:xfrm>
          <a:prstGeom prst="rect">
            <a:avLst/>
          </a:prstGeom>
          <a:noFill/>
          <a:ln>
            <a:noFill/>
          </a:ln>
        </p:spPr>
      </p:pic>
      <p:sp>
        <p:nvSpPr>
          <p:cNvPr id="3832" name="Google Shape;3832;p590"/>
          <p:cNvSpPr txBox="1">
            <a:spLocks noGrp="1"/>
          </p:cNvSpPr>
          <p:nvPr>
            <p:ph type="body" idx="1"/>
          </p:nvPr>
        </p:nvSpPr>
        <p:spPr>
          <a:xfrm>
            <a:off x="415600" y="1845533"/>
            <a:ext cx="5115900" cy="45783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Text and image slide 2">
  <p:cSld name="CUSTOM_4_1">
    <p:spTree>
      <p:nvGrpSpPr>
        <p:cNvPr id="1" name="Shape 3833"/>
        <p:cNvGrpSpPr/>
        <p:nvPr/>
      </p:nvGrpSpPr>
      <p:grpSpPr>
        <a:xfrm>
          <a:off x="0" y="0"/>
          <a:ext cx="0" cy="0"/>
          <a:chOff x="0" y="0"/>
          <a:chExt cx="0" cy="0"/>
        </a:xfrm>
      </p:grpSpPr>
      <p:sp>
        <p:nvSpPr>
          <p:cNvPr id="3834" name="Google Shape;3834;p591"/>
          <p:cNvSpPr txBox="1">
            <a:spLocks noGrp="1"/>
          </p:cNvSpPr>
          <p:nvPr>
            <p:ph type="title"/>
          </p:nvPr>
        </p:nvSpPr>
        <p:spPr>
          <a:xfrm>
            <a:off x="415600" y="593367"/>
            <a:ext cx="5306700" cy="763500"/>
          </a:xfrm>
          <a:prstGeom prst="rect">
            <a:avLst/>
          </a:prstGeom>
        </p:spPr>
        <p:txBody>
          <a:bodyPr spcFirstLastPara="1" wrap="square" lIns="121900" tIns="121900" rIns="121900" bIns="121900" anchor="ctr" anchorCtr="0">
            <a:noAutofit/>
          </a:bodyPr>
          <a:lstStyle>
            <a:lvl1pPr lvl="0" rtl="0">
              <a:spcBef>
                <a:spcPts val="0"/>
              </a:spcBef>
              <a:spcAft>
                <a:spcPts val="0"/>
              </a:spcAft>
              <a:buNone/>
              <a:defRPr sz="2700"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3835" name="Google Shape;3835;p591"/>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3836" name="Google Shape;3836;p591"/>
          <p:cNvPicPr preferRelativeResize="0"/>
          <p:nvPr/>
        </p:nvPicPr>
        <p:blipFill>
          <a:blip r:embed="rId2">
            <a:alphaModFix/>
          </a:blip>
          <a:stretch>
            <a:fillRect/>
          </a:stretch>
        </p:blipFill>
        <p:spPr>
          <a:xfrm>
            <a:off x="11321117" y="147300"/>
            <a:ext cx="682567" cy="674733"/>
          </a:xfrm>
          <a:prstGeom prst="rect">
            <a:avLst/>
          </a:prstGeom>
          <a:noFill/>
          <a:ln>
            <a:noFill/>
          </a:ln>
        </p:spPr>
      </p:pic>
      <p:sp>
        <p:nvSpPr>
          <p:cNvPr id="3837" name="Google Shape;3837;p591"/>
          <p:cNvSpPr txBox="1">
            <a:spLocks noGrp="1"/>
          </p:cNvSpPr>
          <p:nvPr>
            <p:ph type="body" idx="1"/>
          </p:nvPr>
        </p:nvSpPr>
        <p:spPr>
          <a:xfrm>
            <a:off x="415600" y="1824200"/>
            <a:ext cx="5115900" cy="45783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pic>
        <p:nvPicPr>
          <p:cNvPr id="3838" name="Google Shape;3838;p591"/>
          <p:cNvPicPr preferRelativeResize="0"/>
          <p:nvPr/>
        </p:nvPicPr>
        <p:blipFill rotWithShape="1">
          <a:blip r:embed="rId3">
            <a:alphaModFix/>
          </a:blip>
          <a:srcRect l="1899" r="30981"/>
          <a:stretch/>
        </p:blipFill>
        <p:spPr>
          <a:xfrm>
            <a:off x="6010200" y="-30317"/>
            <a:ext cx="6181802" cy="6918632"/>
          </a:xfrm>
          <a:prstGeom prst="rect">
            <a:avLst/>
          </a:prstGeom>
          <a:noFill/>
          <a:ln>
            <a:noFill/>
          </a:ln>
        </p:spPr>
      </p:pic>
      <p:pic>
        <p:nvPicPr>
          <p:cNvPr id="3839" name="Google Shape;3839;p591"/>
          <p:cNvPicPr preferRelativeResize="0"/>
          <p:nvPr/>
        </p:nvPicPr>
        <p:blipFill>
          <a:blip r:embed="rId2">
            <a:alphaModFix/>
          </a:blip>
          <a:stretch>
            <a:fillRect/>
          </a:stretch>
        </p:blipFill>
        <p:spPr>
          <a:xfrm>
            <a:off x="11321117" y="147300"/>
            <a:ext cx="682567" cy="674733"/>
          </a:xfrm>
          <a:prstGeom prst="rect">
            <a:avLst/>
          </a:prstGeom>
          <a:noFill/>
          <a:ln>
            <a:noFill/>
          </a:ln>
        </p:spPr>
      </p:pic>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Text and image slide 2 1">
  <p:cSld name="CUSTOM_4_1_1">
    <p:spTree>
      <p:nvGrpSpPr>
        <p:cNvPr id="1" name="Shape 3840"/>
        <p:cNvGrpSpPr/>
        <p:nvPr/>
      </p:nvGrpSpPr>
      <p:grpSpPr>
        <a:xfrm>
          <a:off x="0" y="0"/>
          <a:ext cx="0" cy="0"/>
          <a:chOff x="0" y="0"/>
          <a:chExt cx="0" cy="0"/>
        </a:xfrm>
      </p:grpSpPr>
      <p:sp>
        <p:nvSpPr>
          <p:cNvPr id="3841" name="Google Shape;3841;p592"/>
          <p:cNvSpPr txBox="1">
            <a:spLocks noGrp="1"/>
          </p:cNvSpPr>
          <p:nvPr>
            <p:ph type="title"/>
          </p:nvPr>
        </p:nvSpPr>
        <p:spPr>
          <a:xfrm>
            <a:off x="415600" y="593367"/>
            <a:ext cx="5306700" cy="763500"/>
          </a:xfrm>
          <a:prstGeom prst="rect">
            <a:avLst/>
          </a:prstGeom>
        </p:spPr>
        <p:txBody>
          <a:bodyPr spcFirstLastPara="1" wrap="square" lIns="121900" tIns="121900" rIns="121900" bIns="121900" anchor="ctr" anchorCtr="0">
            <a:noAutofit/>
          </a:bodyPr>
          <a:lstStyle>
            <a:lvl1pPr lvl="0" rtl="0">
              <a:spcBef>
                <a:spcPts val="0"/>
              </a:spcBef>
              <a:spcAft>
                <a:spcPts val="0"/>
              </a:spcAft>
              <a:buNone/>
              <a:defRPr sz="2700"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3842" name="Google Shape;3842;p592"/>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3843" name="Google Shape;3843;p592"/>
          <p:cNvPicPr preferRelativeResize="0"/>
          <p:nvPr/>
        </p:nvPicPr>
        <p:blipFill>
          <a:blip r:embed="rId2">
            <a:alphaModFix/>
          </a:blip>
          <a:stretch>
            <a:fillRect/>
          </a:stretch>
        </p:blipFill>
        <p:spPr>
          <a:xfrm>
            <a:off x="11321117" y="147300"/>
            <a:ext cx="682567" cy="674733"/>
          </a:xfrm>
          <a:prstGeom prst="rect">
            <a:avLst/>
          </a:prstGeom>
          <a:noFill/>
          <a:ln>
            <a:noFill/>
          </a:ln>
        </p:spPr>
      </p:pic>
      <p:pic>
        <p:nvPicPr>
          <p:cNvPr id="3844" name="Google Shape;3844;p592"/>
          <p:cNvPicPr preferRelativeResize="0"/>
          <p:nvPr/>
        </p:nvPicPr>
        <p:blipFill>
          <a:blip r:embed="rId2">
            <a:alphaModFix/>
          </a:blip>
          <a:stretch>
            <a:fillRect/>
          </a:stretch>
        </p:blipFill>
        <p:spPr>
          <a:xfrm>
            <a:off x="11321117" y="147300"/>
            <a:ext cx="682567" cy="674733"/>
          </a:xfrm>
          <a:prstGeom prst="rect">
            <a:avLst/>
          </a:prstGeom>
          <a:noFill/>
          <a:ln>
            <a:noFill/>
          </a:ln>
        </p:spPr>
      </p:pic>
      <p:sp>
        <p:nvSpPr>
          <p:cNvPr id="3845" name="Google Shape;3845;p592"/>
          <p:cNvSpPr/>
          <p:nvPr/>
        </p:nvSpPr>
        <p:spPr>
          <a:xfrm>
            <a:off x="6153600" y="0"/>
            <a:ext cx="6038400" cy="6858000"/>
          </a:xfrm>
          <a:prstGeom prst="rect">
            <a:avLst/>
          </a:prstGeom>
          <a:solidFill>
            <a:srgbClr val="D7DF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46" name="Google Shape;3846;p592"/>
          <p:cNvSpPr txBox="1"/>
          <p:nvPr/>
        </p:nvSpPr>
        <p:spPr>
          <a:xfrm>
            <a:off x="7405667" y="1819600"/>
            <a:ext cx="3786900" cy="32187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4800"/>
              <a:t>Place image here</a:t>
            </a:r>
            <a:endParaRPr sz="4800"/>
          </a:p>
        </p:txBody>
      </p:sp>
      <p:sp>
        <p:nvSpPr>
          <p:cNvPr id="3847" name="Google Shape;3847;p592"/>
          <p:cNvSpPr txBox="1">
            <a:spLocks noGrp="1"/>
          </p:cNvSpPr>
          <p:nvPr>
            <p:ph type="body" idx="1"/>
          </p:nvPr>
        </p:nvSpPr>
        <p:spPr>
          <a:xfrm>
            <a:off x="415600" y="1824200"/>
            <a:ext cx="5115900" cy="45783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pic>
        <p:nvPicPr>
          <p:cNvPr id="3848" name="Google Shape;3848;p592"/>
          <p:cNvPicPr preferRelativeResize="0"/>
          <p:nvPr/>
        </p:nvPicPr>
        <p:blipFill>
          <a:blip r:embed="rId2">
            <a:alphaModFix/>
          </a:blip>
          <a:stretch>
            <a:fillRect/>
          </a:stretch>
        </p:blipFill>
        <p:spPr>
          <a:xfrm>
            <a:off x="11321117" y="147300"/>
            <a:ext cx="682567" cy="674733"/>
          </a:xfrm>
          <a:prstGeom prst="rect">
            <a:avLst/>
          </a:prstGeom>
          <a:noFill/>
          <a:ln>
            <a:noFill/>
          </a:ln>
        </p:spPr>
      </p:pic>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1 column no hexagon">
  <p:cSld name="CUSTOM_5">
    <p:spTree>
      <p:nvGrpSpPr>
        <p:cNvPr id="1" name="Shape 3849"/>
        <p:cNvGrpSpPr/>
        <p:nvPr/>
      </p:nvGrpSpPr>
      <p:grpSpPr>
        <a:xfrm>
          <a:off x="0" y="0"/>
          <a:ext cx="0" cy="0"/>
          <a:chOff x="0" y="0"/>
          <a:chExt cx="0" cy="0"/>
        </a:xfrm>
      </p:grpSpPr>
      <p:sp>
        <p:nvSpPr>
          <p:cNvPr id="3850" name="Google Shape;3850;p593"/>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3851" name="Google Shape;3851;p593"/>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3852" name="Google Shape;3852;p593"/>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3853" name="Google Shape;3853;p593"/>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Autofit/>
          </a:bodyPr>
          <a:lstStyle>
            <a:lvl1pPr marL="457200" lvl="0" indent="-381000" rtl="0">
              <a:spcBef>
                <a:spcPts val="0"/>
              </a:spcBef>
              <a:spcAft>
                <a:spcPts val="0"/>
              </a:spcAft>
              <a:buSzPts val="24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Two text columns white no hexagon">
  <p:cSld name="CUSTOM_6">
    <p:spTree>
      <p:nvGrpSpPr>
        <p:cNvPr id="1" name="Shape 3854"/>
        <p:cNvGrpSpPr/>
        <p:nvPr/>
      </p:nvGrpSpPr>
      <p:grpSpPr>
        <a:xfrm>
          <a:off x="0" y="0"/>
          <a:ext cx="0" cy="0"/>
          <a:chOff x="0" y="0"/>
          <a:chExt cx="0" cy="0"/>
        </a:xfrm>
      </p:grpSpPr>
      <p:sp>
        <p:nvSpPr>
          <p:cNvPr id="3855" name="Google Shape;3855;p594"/>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3856" name="Google Shape;3856;p594"/>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3857" name="Google Shape;3857;p594"/>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3858" name="Google Shape;3858;p594"/>
          <p:cNvSpPr txBox="1">
            <a:spLocks noGrp="1"/>
          </p:cNvSpPr>
          <p:nvPr>
            <p:ph type="body" idx="1"/>
          </p:nvPr>
        </p:nvSpPr>
        <p:spPr>
          <a:xfrm>
            <a:off x="415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3859" name="Google Shape;3859;p594"/>
          <p:cNvSpPr txBox="1">
            <a:spLocks noGrp="1"/>
          </p:cNvSpPr>
          <p:nvPr>
            <p:ph type="body" idx="2"/>
          </p:nvPr>
        </p:nvSpPr>
        <p:spPr>
          <a:xfrm>
            <a:off x="6341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graph">
  <p:cSld name="CUSTOM_6_1">
    <p:spTree>
      <p:nvGrpSpPr>
        <p:cNvPr id="1" name="Shape 3860"/>
        <p:cNvGrpSpPr/>
        <p:nvPr/>
      </p:nvGrpSpPr>
      <p:grpSpPr>
        <a:xfrm>
          <a:off x="0" y="0"/>
          <a:ext cx="0" cy="0"/>
          <a:chOff x="0" y="0"/>
          <a:chExt cx="0" cy="0"/>
        </a:xfrm>
      </p:grpSpPr>
      <p:sp>
        <p:nvSpPr>
          <p:cNvPr id="3861" name="Google Shape;3861;p595"/>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3862" name="Google Shape;3862;p595"/>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3863" name="Google Shape;3863;p595"/>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3864" name="Google Shape;3864;p595"/>
          <p:cNvSpPr txBox="1">
            <a:spLocks noGrp="1"/>
          </p:cNvSpPr>
          <p:nvPr>
            <p:ph type="body" idx="1"/>
          </p:nvPr>
        </p:nvSpPr>
        <p:spPr>
          <a:xfrm>
            <a:off x="415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3865" name="Google Shape;3865;p595"/>
          <p:cNvSpPr txBox="1"/>
          <p:nvPr/>
        </p:nvSpPr>
        <p:spPr>
          <a:xfrm>
            <a:off x="5748800" y="1946100"/>
            <a:ext cx="6027900" cy="4312800"/>
          </a:xfrm>
          <a:prstGeom prst="rect">
            <a:avLst/>
          </a:prstGeom>
          <a:solidFill>
            <a:srgbClr val="D7DFE6"/>
          </a:solid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a:p>
        </p:txBody>
      </p:sp>
      <p:sp>
        <p:nvSpPr>
          <p:cNvPr id="3866" name="Google Shape;3866;p595"/>
          <p:cNvSpPr txBox="1"/>
          <p:nvPr/>
        </p:nvSpPr>
        <p:spPr>
          <a:xfrm>
            <a:off x="6869400" y="2499100"/>
            <a:ext cx="3786900" cy="32187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4800"/>
              <a:t>Place graph here</a:t>
            </a:r>
            <a:endParaRPr sz="4800"/>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minimalist blank">
  <p:cSld name="CUSTOM_5_1">
    <p:spTree>
      <p:nvGrpSpPr>
        <p:cNvPr id="1" name="Shape 3867"/>
        <p:cNvGrpSpPr/>
        <p:nvPr/>
      </p:nvGrpSpPr>
      <p:grpSpPr>
        <a:xfrm>
          <a:off x="0" y="0"/>
          <a:ext cx="0" cy="0"/>
          <a:chOff x="0" y="0"/>
          <a:chExt cx="0" cy="0"/>
        </a:xfrm>
      </p:grpSpPr>
      <p:pic>
        <p:nvPicPr>
          <p:cNvPr id="3868" name="Google Shape;3868;p596"/>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sp>
        <p:nvSpPr>
          <p:cNvPr id="3869" name="Google Shape;3869;p596"/>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rgbClr val="000000"/>
              </a:buClr>
              <a:buSzPts val="4800"/>
              <a:buNone/>
              <a:defRPr sz="4800">
                <a:solidFill>
                  <a:srgbClr val="000000"/>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ustom Layout 1">
  <p:cSld name="CUSTOM_2">
    <p:spTree>
      <p:nvGrpSpPr>
        <p:cNvPr id="1" name="Shape 1570"/>
        <p:cNvGrpSpPr/>
        <p:nvPr/>
      </p:nvGrpSpPr>
      <p:grpSpPr>
        <a:xfrm>
          <a:off x="0" y="0"/>
          <a:ext cx="0" cy="0"/>
          <a:chOff x="0" y="0"/>
          <a:chExt cx="0" cy="0"/>
        </a:xfrm>
      </p:grpSpPr>
      <p:sp>
        <p:nvSpPr>
          <p:cNvPr id="1571" name="Google Shape;1571;p242"/>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1572" name="Google Shape;1572;p242"/>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1573" name="Google Shape;1573;p242"/>
          <p:cNvSpPr txBox="1">
            <a:spLocks noGrp="1"/>
          </p:cNvSpPr>
          <p:nvPr>
            <p:ph type="body" idx="1"/>
          </p:nvPr>
        </p:nvSpPr>
        <p:spPr>
          <a:xfrm>
            <a:off x="415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pic>
        <p:nvPicPr>
          <p:cNvPr id="1574" name="Google Shape;1574;p242"/>
          <p:cNvPicPr preferRelativeResize="0"/>
          <p:nvPr/>
        </p:nvPicPr>
        <p:blipFill>
          <a:blip r:embed="rId2">
            <a:alphaModFix/>
          </a:blip>
          <a:stretch>
            <a:fillRect/>
          </a:stretch>
        </p:blipFill>
        <p:spPr>
          <a:xfrm>
            <a:off x="7046027" y="1356967"/>
            <a:ext cx="3868512" cy="5094634"/>
          </a:xfrm>
          <a:prstGeom prst="rect">
            <a:avLst/>
          </a:prstGeom>
          <a:noFill/>
          <a:ln>
            <a:noFill/>
          </a:ln>
        </p:spPr>
      </p:pic>
      <p:pic>
        <p:nvPicPr>
          <p:cNvPr id="1575" name="Google Shape;1575;p242"/>
          <p:cNvPicPr preferRelativeResize="0"/>
          <p:nvPr/>
        </p:nvPicPr>
        <p:blipFill rotWithShape="1">
          <a:blip r:embed="rId3">
            <a:alphaModFix/>
          </a:blip>
          <a:srcRect l="6485" t="5864" r="79531" b="62676"/>
          <a:stretch/>
        </p:blipFill>
        <p:spPr>
          <a:xfrm>
            <a:off x="11329400" y="183133"/>
            <a:ext cx="673229" cy="763600"/>
          </a:xfrm>
          <a:prstGeom prst="rect">
            <a:avLst/>
          </a:prstGeom>
          <a:noFill/>
          <a:ln>
            <a:noFill/>
          </a:ln>
        </p:spPr>
      </p:pic>
      <p:sp>
        <p:nvSpPr>
          <p:cNvPr id="1576" name="Google Shape;1576;p242"/>
          <p:cNvSpPr txBox="1">
            <a:spLocks noGrp="1"/>
          </p:cNvSpPr>
          <p:nvPr>
            <p:ph type="body" idx="2"/>
          </p:nvPr>
        </p:nvSpPr>
        <p:spPr>
          <a:xfrm>
            <a:off x="7544283" y="2670000"/>
            <a:ext cx="2871900" cy="1721100"/>
          </a:xfrm>
          <a:prstGeom prst="rect">
            <a:avLst/>
          </a:prstGeom>
        </p:spPr>
        <p:txBody>
          <a:bodyPr spcFirstLastPara="1" wrap="square" lIns="121900" tIns="121900" rIns="121900" bIns="121900" anchor="t" anchorCtr="0">
            <a:noAutofit/>
          </a:bodyPr>
          <a:lstStyle>
            <a:lvl1pPr marL="457200" lvl="0" indent="-349250" algn="ctr" rtl="0">
              <a:spcBef>
                <a:spcPts val="0"/>
              </a:spcBef>
              <a:spcAft>
                <a:spcPts val="0"/>
              </a:spcAft>
              <a:buSzPts val="1900"/>
              <a:buChar char="●"/>
              <a:defRPr sz="1900" b="1" i="1"/>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4D4F53"/>
        </a:solidFill>
        <a:effectLst/>
      </p:bgPr>
    </p:bg>
    <p:spTree>
      <p:nvGrpSpPr>
        <p:cNvPr id="1" name="Shape 3881"/>
        <p:cNvGrpSpPr/>
        <p:nvPr/>
      </p:nvGrpSpPr>
      <p:grpSpPr>
        <a:xfrm>
          <a:off x="0" y="0"/>
          <a:ext cx="0" cy="0"/>
          <a:chOff x="0" y="0"/>
          <a:chExt cx="0" cy="0"/>
        </a:xfrm>
      </p:grpSpPr>
      <p:pic>
        <p:nvPicPr>
          <p:cNvPr id="3882" name="Google Shape;3882;p600"/>
          <p:cNvPicPr preferRelativeResize="0"/>
          <p:nvPr/>
        </p:nvPicPr>
        <p:blipFill rotWithShape="1">
          <a:blip r:embed="rId2">
            <a:alphaModFix/>
          </a:blip>
          <a:srcRect l="60469" t="77249" b="2585"/>
          <a:stretch/>
        </p:blipFill>
        <p:spPr>
          <a:xfrm>
            <a:off x="0" y="0"/>
            <a:ext cx="5915098" cy="4267699"/>
          </a:xfrm>
          <a:prstGeom prst="rect">
            <a:avLst/>
          </a:prstGeom>
          <a:noFill/>
          <a:ln>
            <a:noFill/>
          </a:ln>
        </p:spPr>
      </p:pic>
      <p:sp>
        <p:nvSpPr>
          <p:cNvPr id="3883" name="Google Shape;3883;p600"/>
          <p:cNvSpPr txBox="1">
            <a:spLocks noGrp="1"/>
          </p:cNvSpPr>
          <p:nvPr>
            <p:ph type="ctrTitle"/>
          </p:nvPr>
        </p:nvSpPr>
        <p:spPr>
          <a:xfrm>
            <a:off x="878433" y="992767"/>
            <a:ext cx="10713900" cy="2736900"/>
          </a:xfrm>
          <a:prstGeom prst="rect">
            <a:avLst/>
          </a:prstGeom>
        </p:spPr>
        <p:txBody>
          <a:bodyPr spcFirstLastPara="1" wrap="square" lIns="121900" tIns="121900" rIns="121900" bIns="121900" anchor="b" anchorCtr="0">
            <a:noAutofit/>
          </a:bodyPr>
          <a:lstStyle>
            <a:lvl1pPr lvl="0" rtl="0">
              <a:spcBef>
                <a:spcPts val="0"/>
              </a:spcBef>
              <a:spcAft>
                <a:spcPts val="0"/>
              </a:spcAft>
              <a:buClr>
                <a:srgbClr val="FFFFFF"/>
              </a:buClr>
              <a:buSzPts val="5300"/>
              <a:buNone/>
              <a:defRPr sz="5300" b="1">
                <a:solidFill>
                  <a:srgbClr val="FFFFFF"/>
                </a:solidFill>
              </a:defRPr>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3884" name="Google Shape;3884;p600"/>
          <p:cNvSpPr txBox="1">
            <a:spLocks noGrp="1"/>
          </p:cNvSpPr>
          <p:nvPr>
            <p:ph type="subTitle" idx="1"/>
          </p:nvPr>
        </p:nvSpPr>
        <p:spPr>
          <a:xfrm>
            <a:off x="878433" y="3828100"/>
            <a:ext cx="11360700" cy="10569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Clr>
                <a:srgbClr val="FFFFFF"/>
              </a:buClr>
              <a:buSzPts val="2400"/>
              <a:buNone/>
              <a:defRPr>
                <a:solidFill>
                  <a:srgbClr val="FFFFFF"/>
                </a:solidFill>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3885" name="Google Shape;3885;p60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cxnSp>
        <p:nvCxnSpPr>
          <p:cNvPr id="3886" name="Google Shape;3886;p600"/>
          <p:cNvCxnSpPr/>
          <p:nvPr/>
        </p:nvCxnSpPr>
        <p:spPr>
          <a:xfrm>
            <a:off x="1093967" y="3828100"/>
            <a:ext cx="2819100" cy="0"/>
          </a:xfrm>
          <a:prstGeom prst="straightConnector1">
            <a:avLst/>
          </a:prstGeom>
          <a:noFill/>
          <a:ln w="76200" cap="flat" cmpd="sng">
            <a:solidFill>
              <a:srgbClr val="FFFFFF"/>
            </a:solidFill>
            <a:prstDash val="solid"/>
            <a:round/>
            <a:headEnd type="none" w="med" len="med"/>
            <a:tailEnd type="none" w="med" len="med"/>
          </a:ln>
        </p:spPr>
      </p:cxnSp>
      <p:pic>
        <p:nvPicPr>
          <p:cNvPr id="3887" name="Google Shape;3887;p600"/>
          <p:cNvPicPr preferRelativeResize="0"/>
          <p:nvPr/>
        </p:nvPicPr>
        <p:blipFill rotWithShape="1">
          <a:blip r:embed="rId3">
            <a:alphaModFix/>
          </a:blip>
          <a:srcRect l="50102"/>
          <a:stretch/>
        </p:blipFill>
        <p:spPr>
          <a:xfrm>
            <a:off x="2506439" y="4983433"/>
            <a:ext cx="1411368" cy="1345601"/>
          </a:xfrm>
          <a:prstGeom prst="rect">
            <a:avLst/>
          </a:prstGeom>
          <a:noFill/>
          <a:ln>
            <a:noFill/>
          </a:ln>
        </p:spPr>
      </p:pic>
      <p:pic>
        <p:nvPicPr>
          <p:cNvPr id="3888" name="Google Shape;3888;p600"/>
          <p:cNvPicPr preferRelativeResize="0"/>
          <p:nvPr/>
        </p:nvPicPr>
        <p:blipFill rotWithShape="1">
          <a:blip r:embed="rId3">
            <a:alphaModFix/>
          </a:blip>
          <a:srcRect r="50102"/>
          <a:stretch/>
        </p:blipFill>
        <p:spPr>
          <a:xfrm>
            <a:off x="1089292" y="4983433"/>
            <a:ext cx="1411368" cy="1345601"/>
          </a:xfrm>
          <a:prstGeom prst="rect">
            <a:avLst/>
          </a:prstGeom>
          <a:noFill/>
          <a:ln>
            <a:noFill/>
          </a:ln>
        </p:spPr>
      </p:pic>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Two text columns white">
  <p:cSld name="CUSTOM">
    <p:spTree>
      <p:nvGrpSpPr>
        <p:cNvPr id="1" name="Shape 3889"/>
        <p:cNvGrpSpPr/>
        <p:nvPr/>
      </p:nvGrpSpPr>
      <p:grpSpPr>
        <a:xfrm>
          <a:off x="0" y="0"/>
          <a:ext cx="0" cy="0"/>
          <a:chOff x="0" y="0"/>
          <a:chExt cx="0" cy="0"/>
        </a:xfrm>
      </p:grpSpPr>
      <p:sp>
        <p:nvSpPr>
          <p:cNvPr id="3890" name="Google Shape;3890;p601"/>
          <p:cNvSpPr txBox="1">
            <a:spLocks noGrp="1"/>
          </p:cNvSpPr>
          <p:nvPr>
            <p:ph type="title"/>
          </p:nvPr>
        </p:nvSpPr>
        <p:spPr>
          <a:xfrm>
            <a:off x="415600" y="208575"/>
            <a:ext cx="10919400" cy="1034400"/>
          </a:xfrm>
          <a:prstGeom prst="rect">
            <a:avLst/>
          </a:prstGeom>
        </p:spPr>
        <p:txBody>
          <a:bodyPr spcFirstLastPara="1" wrap="square" lIns="121900" tIns="121900" rIns="121900" bIns="121900" anchor="b"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3891" name="Google Shape;3891;p601"/>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3892" name="Google Shape;3892;p601"/>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3893" name="Google Shape;3893;p601"/>
          <p:cNvPicPr preferRelativeResize="0"/>
          <p:nvPr/>
        </p:nvPicPr>
        <p:blipFill rotWithShape="1">
          <a:blip r:embed="rId3">
            <a:alphaModFix/>
          </a:blip>
          <a:srcRect r="63719" b="83868"/>
          <a:stretch/>
        </p:blipFill>
        <p:spPr>
          <a:xfrm>
            <a:off x="7622267" y="3984233"/>
            <a:ext cx="4569732" cy="2873769"/>
          </a:xfrm>
          <a:prstGeom prst="rect">
            <a:avLst/>
          </a:prstGeom>
          <a:noFill/>
          <a:ln>
            <a:noFill/>
          </a:ln>
        </p:spPr>
      </p:pic>
      <p:sp>
        <p:nvSpPr>
          <p:cNvPr id="3894" name="Google Shape;3894;p601"/>
          <p:cNvSpPr txBox="1">
            <a:spLocks noGrp="1"/>
          </p:cNvSpPr>
          <p:nvPr>
            <p:ph type="body" idx="1"/>
          </p:nvPr>
        </p:nvSpPr>
        <p:spPr>
          <a:xfrm>
            <a:off x="415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3895" name="Google Shape;3895;p601"/>
          <p:cNvSpPr txBox="1">
            <a:spLocks noGrp="1"/>
          </p:cNvSpPr>
          <p:nvPr>
            <p:ph type="body" idx="2"/>
          </p:nvPr>
        </p:nvSpPr>
        <p:spPr>
          <a:xfrm>
            <a:off x="6341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Stand alone quote slide" type="secHead">
  <p:cSld name="SECTION_HEADER">
    <p:bg>
      <p:bgPr>
        <a:solidFill>
          <a:srgbClr val="4D4F53"/>
        </a:solidFill>
        <a:effectLst/>
      </p:bgPr>
    </p:bg>
    <p:spTree>
      <p:nvGrpSpPr>
        <p:cNvPr id="1" name="Shape 3896"/>
        <p:cNvGrpSpPr/>
        <p:nvPr/>
      </p:nvGrpSpPr>
      <p:grpSpPr>
        <a:xfrm>
          <a:off x="0" y="0"/>
          <a:ext cx="0" cy="0"/>
          <a:chOff x="0" y="0"/>
          <a:chExt cx="0" cy="0"/>
        </a:xfrm>
      </p:grpSpPr>
      <p:sp>
        <p:nvSpPr>
          <p:cNvPr id="3897" name="Google Shape;3897;p602"/>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rgbClr val="FFFFFF"/>
              </a:buClr>
              <a:buSzPts val="4800"/>
              <a:buNone/>
              <a:defRPr sz="4800" i="1">
                <a:solidFill>
                  <a:srgbClr val="FFFFFF"/>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3898" name="Google Shape;3898;p60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3899" name="Google Shape;3899;p602"/>
          <p:cNvPicPr preferRelativeResize="0"/>
          <p:nvPr/>
        </p:nvPicPr>
        <p:blipFill>
          <a:blip r:embed="rId2">
            <a:alphaModFix/>
          </a:blip>
          <a:stretch>
            <a:fillRect/>
          </a:stretch>
        </p:blipFill>
        <p:spPr>
          <a:xfrm>
            <a:off x="11260054" y="181732"/>
            <a:ext cx="768019" cy="763158"/>
          </a:xfrm>
          <a:prstGeom prst="rect">
            <a:avLst/>
          </a:prstGeom>
          <a:noFill/>
          <a:ln>
            <a:noFill/>
          </a:ln>
        </p:spPr>
      </p:pic>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Title and body white" type="tx">
  <p:cSld name="TITLE_AND_BODY">
    <p:spTree>
      <p:nvGrpSpPr>
        <p:cNvPr id="1" name="Shape 3900"/>
        <p:cNvGrpSpPr/>
        <p:nvPr/>
      </p:nvGrpSpPr>
      <p:grpSpPr>
        <a:xfrm>
          <a:off x="0" y="0"/>
          <a:ext cx="0" cy="0"/>
          <a:chOff x="0" y="0"/>
          <a:chExt cx="0" cy="0"/>
        </a:xfrm>
      </p:grpSpPr>
      <p:sp>
        <p:nvSpPr>
          <p:cNvPr id="3901" name="Google Shape;3901;p603"/>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Autofit/>
          </a:bodyPr>
          <a:lstStyle>
            <a:lvl1pPr marL="457200" lvl="0" indent="-381000" rtl="0">
              <a:spcBef>
                <a:spcPts val="0"/>
              </a:spcBef>
              <a:spcAft>
                <a:spcPts val="0"/>
              </a:spcAft>
              <a:buSzPts val="24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3902" name="Google Shape;3902;p60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903" name="Google Shape;3903;p603"/>
          <p:cNvSpPr txBox="1">
            <a:spLocks noGrp="1"/>
          </p:cNvSpPr>
          <p:nvPr>
            <p:ph type="title"/>
          </p:nvPr>
        </p:nvSpPr>
        <p:spPr>
          <a:xfrm>
            <a:off x="415600" y="208575"/>
            <a:ext cx="10919400" cy="1034400"/>
          </a:xfrm>
          <a:prstGeom prst="rect">
            <a:avLst/>
          </a:prstGeom>
        </p:spPr>
        <p:txBody>
          <a:bodyPr spcFirstLastPara="1" wrap="square" lIns="121900" tIns="121900" rIns="121900" bIns="121900" anchor="b"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3904" name="Google Shape;3904;p603"/>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3905" name="Google Shape;3905;p603"/>
          <p:cNvPicPr preferRelativeResize="0"/>
          <p:nvPr/>
        </p:nvPicPr>
        <p:blipFill rotWithShape="1">
          <a:blip r:embed="rId2">
            <a:alphaModFix/>
          </a:blip>
          <a:srcRect r="63719" b="83868"/>
          <a:stretch/>
        </p:blipFill>
        <p:spPr>
          <a:xfrm>
            <a:off x="7622267" y="3984233"/>
            <a:ext cx="4569732" cy="2873769"/>
          </a:xfrm>
          <a:prstGeom prst="rect">
            <a:avLst/>
          </a:prstGeom>
          <a:noFill/>
          <a:ln>
            <a:noFill/>
          </a:ln>
        </p:spPr>
      </p:pic>
      <p:pic>
        <p:nvPicPr>
          <p:cNvPr id="3906" name="Google Shape;3906;p603"/>
          <p:cNvPicPr preferRelativeResize="0"/>
          <p:nvPr/>
        </p:nvPicPr>
        <p:blipFill rotWithShape="1">
          <a:blip r:embed="rId3">
            <a:alphaModFix/>
          </a:blip>
          <a:srcRect l="6485" t="5864" r="79531" b="62676"/>
          <a:stretch/>
        </p:blipFill>
        <p:spPr>
          <a:xfrm>
            <a:off x="11329400" y="183133"/>
            <a:ext cx="673229" cy="763600"/>
          </a:xfrm>
          <a:prstGeom prst="rect">
            <a:avLst/>
          </a:prstGeom>
          <a:noFill/>
          <a:ln>
            <a:noFill/>
          </a:ln>
        </p:spPr>
      </p:pic>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Title and body white 1">
  <p:cSld name="TITLE_AND_BODY_1">
    <p:spTree>
      <p:nvGrpSpPr>
        <p:cNvPr id="1" name="Shape 3907"/>
        <p:cNvGrpSpPr/>
        <p:nvPr/>
      </p:nvGrpSpPr>
      <p:grpSpPr>
        <a:xfrm>
          <a:off x="0" y="0"/>
          <a:ext cx="0" cy="0"/>
          <a:chOff x="0" y="0"/>
          <a:chExt cx="0" cy="0"/>
        </a:xfrm>
      </p:grpSpPr>
      <p:sp>
        <p:nvSpPr>
          <p:cNvPr id="3908" name="Google Shape;3908;p60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909" name="Google Shape;3909;p604"/>
          <p:cNvSpPr txBox="1">
            <a:spLocks noGrp="1"/>
          </p:cNvSpPr>
          <p:nvPr>
            <p:ph type="title"/>
          </p:nvPr>
        </p:nvSpPr>
        <p:spPr>
          <a:xfrm>
            <a:off x="415600" y="208575"/>
            <a:ext cx="10919400" cy="1034400"/>
          </a:xfrm>
          <a:prstGeom prst="rect">
            <a:avLst/>
          </a:prstGeom>
        </p:spPr>
        <p:txBody>
          <a:bodyPr spcFirstLastPara="1" wrap="square" lIns="121900" tIns="121900" rIns="121900" bIns="121900" anchor="b"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3910" name="Google Shape;3910;p604"/>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3911" name="Google Shape;3911;p604"/>
          <p:cNvSpPr txBox="1">
            <a:spLocks noGrp="1"/>
          </p:cNvSpPr>
          <p:nvPr>
            <p:ph type="body" idx="1"/>
          </p:nvPr>
        </p:nvSpPr>
        <p:spPr>
          <a:xfrm>
            <a:off x="4734100" y="4750533"/>
            <a:ext cx="3581700" cy="17139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b="1"/>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3912" name="Google Shape;3912;p604"/>
          <p:cNvSpPr txBox="1">
            <a:spLocks noGrp="1"/>
          </p:cNvSpPr>
          <p:nvPr>
            <p:ph type="body" idx="2"/>
          </p:nvPr>
        </p:nvSpPr>
        <p:spPr>
          <a:xfrm>
            <a:off x="8792733" y="4750533"/>
            <a:ext cx="3581700" cy="17139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b="1"/>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3913" name="Google Shape;3913;p604"/>
          <p:cNvSpPr txBox="1">
            <a:spLocks noGrp="1"/>
          </p:cNvSpPr>
          <p:nvPr>
            <p:ph type="body" idx="3"/>
          </p:nvPr>
        </p:nvSpPr>
        <p:spPr>
          <a:xfrm>
            <a:off x="620633" y="4750533"/>
            <a:ext cx="3581700" cy="17139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b="1"/>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pic>
        <p:nvPicPr>
          <p:cNvPr id="3914" name="Google Shape;3914;p604"/>
          <p:cNvPicPr preferRelativeResize="0"/>
          <p:nvPr/>
        </p:nvPicPr>
        <p:blipFill rotWithShape="1">
          <a:blip r:embed="rId2">
            <a:alphaModFix/>
          </a:blip>
          <a:srcRect t="4119" b="4128"/>
          <a:stretch/>
        </p:blipFill>
        <p:spPr>
          <a:xfrm rot="5400000">
            <a:off x="413733" y="2021717"/>
            <a:ext cx="2595600" cy="2381700"/>
          </a:xfrm>
          <a:prstGeom prst="hexagon">
            <a:avLst>
              <a:gd name="adj" fmla="val 27331"/>
              <a:gd name="vf" fmla="val 115470"/>
            </a:avLst>
          </a:prstGeom>
          <a:noFill/>
          <a:ln>
            <a:noFill/>
          </a:ln>
        </p:spPr>
      </p:pic>
      <p:pic>
        <p:nvPicPr>
          <p:cNvPr id="3915" name="Google Shape;3915;p604"/>
          <p:cNvPicPr preferRelativeResize="0"/>
          <p:nvPr/>
        </p:nvPicPr>
        <p:blipFill rotWithShape="1">
          <a:blip r:embed="rId2">
            <a:alphaModFix/>
          </a:blip>
          <a:srcRect t="4119" b="4128"/>
          <a:stretch/>
        </p:blipFill>
        <p:spPr>
          <a:xfrm rot="5400000">
            <a:off x="4549700" y="2021717"/>
            <a:ext cx="2595600" cy="2381700"/>
          </a:xfrm>
          <a:prstGeom prst="hexagon">
            <a:avLst>
              <a:gd name="adj" fmla="val 27331"/>
              <a:gd name="vf" fmla="val 115470"/>
            </a:avLst>
          </a:prstGeom>
          <a:noFill/>
          <a:ln>
            <a:noFill/>
          </a:ln>
        </p:spPr>
      </p:pic>
      <p:pic>
        <p:nvPicPr>
          <p:cNvPr id="3916" name="Google Shape;3916;p604"/>
          <p:cNvPicPr preferRelativeResize="0"/>
          <p:nvPr/>
        </p:nvPicPr>
        <p:blipFill rotWithShape="1">
          <a:blip r:embed="rId2">
            <a:alphaModFix/>
          </a:blip>
          <a:srcRect t="4119" b="4128"/>
          <a:stretch/>
        </p:blipFill>
        <p:spPr>
          <a:xfrm rot="5400000">
            <a:off x="8685667" y="2021717"/>
            <a:ext cx="2595600" cy="2381700"/>
          </a:xfrm>
          <a:prstGeom prst="hexagon">
            <a:avLst>
              <a:gd name="adj" fmla="val 27331"/>
              <a:gd name="vf" fmla="val 115470"/>
            </a:avLst>
          </a:prstGeom>
          <a:noFill/>
          <a:ln>
            <a:noFill/>
          </a:ln>
        </p:spPr>
      </p:pic>
      <p:pic>
        <p:nvPicPr>
          <p:cNvPr id="3917" name="Google Shape;3917;p604"/>
          <p:cNvPicPr preferRelativeResize="0"/>
          <p:nvPr/>
        </p:nvPicPr>
        <p:blipFill rotWithShape="1">
          <a:blip r:embed="rId3">
            <a:alphaModFix/>
          </a:blip>
          <a:srcRect l="6485" t="5864" r="79531" b="62676"/>
          <a:stretch/>
        </p:blipFill>
        <p:spPr>
          <a:xfrm>
            <a:off x="11329400" y="183133"/>
            <a:ext cx="673229" cy="763600"/>
          </a:xfrm>
          <a:prstGeom prst="rect">
            <a:avLst/>
          </a:prstGeom>
          <a:noFill/>
          <a:ln>
            <a:noFill/>
          </a:ln>
        </p:spPr>
      </p:pic>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icon hexagon">
  <p:cSld name="TITLE_AND_BODY_1_1_1">
    <p:spTree>
      <p:nvGrpSpPr>
        <p:cNvPr id="1" name="Shape 3918"/>
        <p:cNvGrpSpPr/>
        <p:nvPr/>
      </p:nvGrpSpPr>
      <p:grpSpPr>
        <a:xfrm>
          <a:off x="0" y="0"/>
          <a:ext cx="0" cy="0"/>
          <a:chOff x="0" y="0"/>
          <a:chExt cx="0" cy="0"/>
        </a:xfrm>
      </p:grpSpPr>
      <p:sp>
        <p:nvSpPr>
          <p:cNvPr id="3919" name="Google Shape;3919;p60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920" name="Google Shape;3920;p605"/>
          <p:cNvSpPr txBox="1">
            <a:spLocks noGrp="1"/>
          </p:cNvSpPr>
          <p:nvPr>
            <p:ph type="title"/>
          </p:nvPr>
        </p:nvSpPr>
        <p:spPr>
          <a:xfrm>
            <a:off x="415600" y="208575"/>
            <a:ext cx="10919400" cy="1034400"/>
          </a:xfrm>
          <a:prstGeom prst="rect">
            <a:avLst/>
          </a:prstGeom>
        </p:spPr>
        <p:txBody>
          <a:bodyPr spcFirstLastPara="1" wrap="square" lIns="121900" tIns="121900" rIns="121900" bIns="121900" anchor="b"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3921" name="Google Shape;3921;p605"/>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3922" name="Google Shape;3922;p605"/>
          <p:cNvPicPr preferRelativeResize="0"/>
          <p:nvPr/>
        </p:nvPicPr>
        <p:blipFill rotWithShape="1">
          <a:blip r:embed="rId2">
            <a:alphaModFix/>
          </a:blip>
          <a:srcRect r="63719" b="83868"/>
          <a:stretch/>
        </p:blipFill>
        <p:spPr>
          <a:xfrm>
            <a:off x="7622267" y="3984233"/>
            <a:ext cx="4569732" cy="2873769"/>
          </a:xfrm>
          <a:prstGeom prst="rect">
            <a:avLst/>
          </a:prstGeom>
          <a:noFill/>
          <a:ln>
            <a:noFill/>
          </a:ln>
        </p:spPr>
      </p:pic>
      <p:sp>
        <p:nvSpPr>
          <p:cNvPr id="3923" name="Google Shape;3923;p605"/>
          <p:cNvSpPr/>
          <p:nvPr/>
        </p:nvSpPr>
        <p:spPr>
          <a:xfrm rot="5400000">
            <a:off x="1123450" y="2487783"/>
            <a:ext cx="2644500" cy="2304000"/>
          </a:xfrm>
          <a:prstGeom prst="hexagon">
            <a:avLst>
              <a:gd name="adj" fmla="val 27576"/>
              <a:gd name="vf" fmla="val 115470"/>
            </a:avLst>
          </a:prstGeom>
          <a:noFill/>
          <a:ln w="76200" cap="flat" cmpd="sng">
            <a:solidFill>
              <a:srgbClr val="0098DB"/>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24" name="Google Shape;3924;p605"/>
          <p:cNvSpPr/>
          <p:nvPr/>
        </p:nvSpPr>
        <p:spPr>
          <a:xfrm rot="5400000">
            <a:off x="4803983" y="2487783"/>
            <a:ext cx="2644500" cy="2304000"/>
          </a:xfrm>
          <a:prstGeom prst="hexagon">
            <a:avLst>
              <a:gd name="adj" fmla="val 27576"/>
              <a:gd name="vf" fmla="val 115470"/>
            </a:avLst>
          </a:prstGeom>
          <a:noFill/>
          <a:ln w="76200" cap="flat" cmpd="sng">
            <a:solidFill>
              <a:srgbClr val="0098DB"/>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900"/>
          </a:p>
        </p:txBody>
      </p:sp>
      <p:sp>
        <p:nvSpPr>
          <p:cNvPr id="3925" name="Google Shape;3925;p605"/>
          <p:cNvSpPr/>
          <p:nvPr/>
        </p:nvSpPr>
        <p:spPr>
          <a:xfrm rot="5400000">
            <a:off x="8484517" y="2487783"/>
            <a:ext cx="2644500" cy="2304000"/>
          </a:xfrm>
          <a:prstGeom prst="hexagon">
            <a:avLst>
              <a:gd name="adj" fmla="val 27576"/>
              <a:gd name="vf" fmla="val 115470"/>
            </a:avLst>
          </a:prstGeom>
          <a:noFill/>
          <a:ln w="76200" cap="flat" cmpd="sng">
            <a:solidFill>
              <a:srgbClr val="0098DB"/>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900"/>
          </a:p>
        </p:txBody>
      </p:sp>
      <p:pic>
        <p:nvPicPr>
          <p:cNvPr id="3926" name="Google Shape;3926;p605"/>
          <p:cNvPicPr preferRelativeResize="0"/>
          <p:nvPr/>
        </p:nvPicPr>
        <p:blipFill rotWithShape="1">
          <a:blip r:embed="rId3">
            <a:alphaModFix/>
          </a:blip>
          <a:srcRect l="6485" t="5864" r="79531" b="62676"/>
          <a:stretch/>
        </p:blipFill>
        <p:spPr>
          <a:xfrm>
            <a:off x="11329400" y="183133"/>
            <a:ext cx="673229" cy="763600"/>
          </a:xfrm>
          <a:prstGeom prst="rect">
            <a:avLst/>
          </a:prstGeom>
          <a:noFill/>
          <a:ln>
            <a:noFill/>
          </a:ln>
        </p:spPr>
      </p:pic>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Divider slide 1 1">
  <p:cSld name="TITLE_ONLY_1">
    <p:bg>
      <p:bgPr>
        <a:blipFill>
          <a:blip r:embed="rId2">
            <a:alphaModFix/>
          </a:blip>
          <a:stretch>
            <a:fillRect/>
          </a:stretch>
        </a:blipFill>
        <a:effectLst/>
      </p:bgPr>
    </p:bg>
    <p:spTree>
      <p:nvGrpSpPr>
        <p:cNvPr id="1" name="Shape 3927"/>
        <p:cNvGrpSpPr/>
        <p:nvPr/>
      </p:nvGrpSpPr>
      <p:grpSpPr>
        <a:xfrm>
          <a:off x="0" y="0"/>
          <a:ext cx="0" cy="0"/>
          <a:chOff x="0" y="0"/>
          <a:chExt cx="0" cy="0"/>
        </a:xfrm>
      </p:grpSpPr>
      <p:sp>
        <p:nvSpPr>
          <p:cNvPr id="3928" name="Google Shape;3928;p60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929" name="Google Shape;3929;p606"/>
          <p:cNvSpPr txBox="1">
            <a:spLocks noGrp="1"/>
          </p:cNvSpPr>
          <p:nvPr>
            <p:ph type="title"/>
          </p:nvPr>
        </p:nvSpPr>
        <p:spPr>
          <a:xfrm>
            <a:off x="822000" y="25920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4800" b="1">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3930" name="Google Shape;3930;p606"/>
          <p:cNvCxnSpPr/>
          <p:nvPr/>
        </p:nvCxnSpPr>
        <p:spPr>
          <a:xfrm>
            <a:off x="963900" y="3587133"/>
            <a:ext cx="2440500" cy="0"/>
          </a:xfrm>
          <a:prstGeom prst="straightConnector1">
            <a:avLst/>
          </a:prstGeom>
          <a:noFill/>
          <a:ln w="76200" cap="flat" cmpd="sng">
            <a:solidFill>
              <a:srgbClr val="FFFFFF"/>
            </a:solidFill>
            <a:prstDash val="solid"/>
            <a:round/>
            <a:headEnd type="none" w="med" len="med"/>
            <a:tailEnd type="none" w="med" len="med"/>
          </a:ln>
        </p:spPr>
      </p:cxnSp>
      <p:pic>
        <p:nvPicPr>
          <p:cNvPr id="3931" name="Google Shape;3931;p606"/>
          <p:cNvPicPr preferRelativeResize="0"/>
          <p:nvPr/>
        </p:nvPicPr>
        <p:blipFill rotWithShape="1">
          <a:blip r:embed="rId3">
            <a:alphaModFix/>
          </a:blip>
          <a:srcRect r="51316"/>
          <a:stretch/>
        </p:blipFill>
        <p:spPr>
          <a:xfrm>
            <a:off x="963900" y="4553733"/>
            <a:ext cx="1372603" cy="1341301"/>
          </a:xfrm>
          <a:prstGeom prst="rect">
            <a:avLst/>
          </a:prstGeom>
          <a:noFill/>
          <a:ln>
            <a:noFill/>
          </a:ln>
        </p:spPr>
      </p:pic>
      <p:sp>
        <p:nvSpPr>
          <p:cNvPr id="3932" name="Google Shape;3932;p606"/>
          <p:cNvSpPr txBox="1">
            <a:spLocks noGrp="1"/>
          </p:cNvSpPr>
          <p:nvPr>
            <p:ph type="subTitle" idx="1"/>
          </p:nvPr>
        </p:nvSpPr>
        <p:spPr>
          <a:xfrm>
            <a:off x="963900" y="3818600"/>
            <a:ext cx="4958700" cy="3766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a:solidFill>
                  <a:schemeClr val="lt1"/>
                </a:solidFill>
              </a:defRPr>
            </a:lvl1pPr>
            <a:lvl2pPr lvl="1" rtl="0">
              <a:spcBef>
                <a:spcPts val="2100"/>
              </a:spcBef>
              <a:spcAft>
                <a:spcPts val="0"/>
              </a:spcAft>
              <a:buNone/>
              <a:defRPr>
                <a:solidFill>
                  <a:schemeClr val="lt1"/>
                </a:solidFill>
              </a:defRPr>
            </a:lvl2pPr>
            <a:lvl3pPr lvl="2" rtl="0">
              <a:spcBef>
                <a:spcPts val="2100"/>
              </a:spcBef>
              <a:spcAft>
                <a:spcPts val="0"/>
              </a:spcAft>
              <a:buNone/>
              <a:defRPr>
                <a:solidFill>
                  <a:schemeClr val="lt1"/>
                </a:solidFill>
              </a:defRPr>
            </a:lvl3pPr>
            <a:lvl4pPr lvl="3" rtl="0">
              <a:spcBef>
                <a:spcPts val="2100"/>
              </a:spcBef>
              <a:spcAft>
                <a:spcPts val="0"/>
              </a:spcAft>
              <a:buNone/>
              <a:defRPr>
                <a:solidFill>
                  <a:schemeClr val="lt1"/>
                </a:solidFill>
              </a:defRPr>
            </a:lvl4pPr>
            <a:lvl5pPr lvl="4" rtl="0">
              <a:spcBef>
                <a:spcPts val="2100"/>
              </a:spcBef>
              <a:spcAft>
                <a:spcPts val="0"/>
              </a:spcAft>
              <a:buNone/>
              <a:defRPr>
                <a:solidFill>
                  <a:schemeClr val="lt1"/>
                </a:solidFill>
              </a:defRPr>
            </a:lvl5pPr>
            <a:lvl6pPr lvl="5" rtl="0">
              <a:spcBef>
                <a:spcPts val="2100"/>
              </a:spcBef>
              <a:spcAft>
                <a:spcPts val="0"/>
              </a:spcAft>
              <a:buNone/>
              <a:defRPr>
                <a:solidFill>
                  <a:schemeClr val="lt1"/>
                </a:solidFill>
              </a:defRPr>
            </a:lvl6pPr>
            <a:lvl7pPr lvl="6" rtl="0">
              <a:spcBef>
                <a:spcPts val="2100"/>
              </a:spcBef>
              <a:spcAft>
                <a:spcPts val="0"/>
              </a:spcAft>
              <a:buNone/>
              <a:defRPr>
                <a:solidFill>
                  <a:schemeClr val="lt1"/>
                </a:solidFill>
              </a:defRPr>
            </a:lvl7pPr>
            <a:lvl8pPr lvl="7" rtl="0">
              <a:spcBef>
                <a:spcPts val="2100"/>
              </a:spcBef>
              <a:spcAft>
                <a:spcPts val="0"/>
              </a:spcAft>
              <a:buNone/>
              <a:defRPr>
                <a:solidFill>
                  <a:schemeClr val="lt1"/>
                </a:solidFill>
              </a:defRPr>
            </a:lvl8pPr>
            <a:lvl9pPr lvl="8" rtl="0">
              <a:spcBef>
                <a:spcPts val="2100"/>
              </a:spcBef>
              <a:spcAft>
                <a:spcPts val="2100"/>
              </a:spcAft>
              <a:buNone/>
              <a:defRPr>
                <a:solidFill>
                  <a:schemeClr val="lt1"/>
                </a:solidFill>
              </a:defRPr>
            </a:lvl9pPr>
          </a:lstStyle>
          <a:p>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Divider slide 1 1 1">
  <p:cSld name="TITLE_ONLY_1_1">
    <p:bg>
      <p:bgPr>
        <a:blipFill>
          <a:blip r:embed="rId2">
            <a:alphaModFix/>
          </a:blip>
          <a:stretch>
            <a:fillRect/>
          </a:stretch>
        </a:blipFill>
        <a:effectLst/>
      </p:bgPr>
    </p:bg>
    <p:spTree>
      <p:nvGrpSpPr>
        <p:cNvPr id="1" name="Shape 3933"/>
        <p:cNvGrpSpPr/>
        <p:nvPr/>
      </p:nvGrpSpPr>
      <p:grpSpPr>
        <a:xfrm>
          <a:off x="0" y="0"/>
          <a:ext cx="0" cy="0"/>
          <a:chOff x="0" y="0"/>
          <a:chExt cx="0" cy="0"/>
        </a:xfrm>
      </p:grpSpPr>
      <p:sp>
        <p:nvSpPr>
          <p:cNvPr id="3934" name="Google Shape;3934;p60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935" name="Google Shape;3935;p607"/>
          <p:cNvSpPr txBox="1">
            <a:spLocks noGrp="1"/>
          </p:cNvSpPr>
          <p:nvPr>
            <p:ph type="title"/>
          </p:nvPr>
        </p:nvSpPr>
        <p:spPr>
          <a:xfrm>
            <a:off x="822000" y="25920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4800" b="1">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3936" name="Google Shape;3936;p607"/>
          <p:cNvCxnSpPr/>
          <p:nvPr/>
        </p:nvCxnSpPr>
        <p:spPr>
          <a:xfrm>
            <a:off x="963900" y="3587133"/>
            <a:ext cx="2440500" cy="0"/>
          </a:xfrm>
          <a:prstGeom prst="straightConnector1">
            <a:avLst/>
          </a:prstGeom>
          <a:noFill/>
          <a:ln w="76200" cap="flat" cmpd="sng">
            <a:solidFill>
              <a:srgbClr val="FFFFFF"/>
            </a:solidFill>
            <a:prstDash val="solid"/>
            <a:round/>
            <a:headEnd type="none" w="med" len="med"/>
            <a:tailEnd type="none" w="med" len="med"/>
          </a:ln>
        </p:spPr>
      </p:cxnSp>
      <p:pic>
        <p:nvPicPr>
          <p:cNvPr id="3937" name="Google Shape;3937;p607"/>
          <p:cNvPicPr preferRelativeResize="0"/>
          <p:nvPr/>
        </p:nvPicPr>
        <p:blipFill rotWithShape="1">
          <a:blip r:embed="rId3">
            <a:alphaModFix/>
          </a:blip>
          <a:srcRect r="51316"/>
          <a:stretch/>
        </p:blipFill>
        <p:spPr>
          <a:xfrm>
            <a:off x="963900" y="4553733"/>
            <a:ext cx="1372603" cy="1341301"/>
          </a:xfrm>
          <a:prstGeom prst="rect">
            <a:avLst/>
          </a:prstGeom>
          <a:noFill/>
          <a:ln>
            <a:noFill/>
          </a:ln>
        </p:spPr>
      </p:pic>
      <p:sp>
        <p:nvSpPr>
          <p:cNvPr id="3938" name="Google Shape;3938;p607"/>
          <p:cNvSpPr txBox="1">
            <a:spLocks noGrp="1"/>
          </p:cNvSpPr>
          <p:nvPr>
            <p:ph type="subTitle" idx="1"/>
          </p:nvPr>
        </p:nvSpPr>
        <p:spPr>
          <a:xfrm>
            <a:off x="963900" y="3818600"/>
            <a:ext cx="4958700" cy="3766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a:solidFill>
                  <a:schemeClr val="lt1"/>
                </a:solidFill>
              </a:defRPr>
            </a:lvl1pPr>
            <a:lvl2pPr lvl="1" rtl="0">
              <a:spcBef>
                <a:spcPts val="2100"/>
              </a:spcBef>
              <a:spcAft>
                <a:spcPts val="0"/>
              </a:spcAft>
              <a:buNone/>
              <a:defRPr>
                <a:solidFill>
                  <a:schemeClr val="lt1"/>
                </a:solidFill>
              </a:defRPr>
            </a:lvl2pPr>
            <a:lvl3pPr lvl="2" rtl="0">
              <a:spcBef>
                <a:spcPts val="2100"/>
              </a:spcBef>
              <a:spcAft>
                <a:spcPts val="0"/>
              </a:spcAft>
              <a:buNone/>
              <a:defRPr>
                <a:solidFill>
                  <a:schemeClr val="lt1"/>
                </a:solidFill>
              </a:defRPr>
            </a:lvl3pPr>
            <a:lvl4pPr lvl="3" rtl="0">
              <a:spcBef>
                <a:spcPts val="2100"/>
              </a:spcBef>
              <a:spcAft>
                <a:spcPts val="0"/>
              </a:spcAft>
              <a:buNone/>
              <a:defRPr>
                <a:solidFill>
                  <a:schemeClr val="lt1"/>
                </a:solidFill>
              </a:defRPr>
            </a:lvl4pPr>
            <a:lvl5pPr lvl="4" rtl="0">
              <a:spcBef>
                <a:spcPts val="2100"/>
              </a:spcBef>
              <a:spcAft>
                <a:spcPts val="0"/>
              </a:spcAft>
              <a:buNone/>
              <a:defRPr>
                <a:solidFill>
                  <a:schemeClr val="lt1"/>
                </a:solidFill>
              </a:defRPr>
            </a:lvl5pPr>
            <a:lvl6pPr lvl="5" rtl="0">
              <a:spcBef>
                <a:spcPts val="2100"/>
              </a:spcBef>
              <a:spcAft>
                <a:spcPts val="0"/>
              </a:spcAft>
              <a:buNone/>
              <a:defRPr>
                <a:solidFill>
                  <a:schemeClr val="lt1"/>
                </a:solidFill>
              </a:defRPr>
            </a:lvl6pPr>
            <a:lvl7pPr lvl="6" rtl="0">
              <a:spcBef>
                <a:spcPts val="2100"/>
              </a:spcBef>
              <a:spcAft>
                <a:spcPts val="0"/>
              </a:spcAft>
              <a:buNone/>
              <a:defRPr>
                <a:solidFill>
                  <a:schemeClr val="lt1"/>
                </a:solidFill>
              </a:defRPr>
            </a:lvl7pPr>
            <a:lvl8pPr lvl="7" rtl="0">
              <a:spcBef>
                <a:spcPts val="2100"/>
              </a:spcBef>
              <a:spcAft>
                <a:spcPts val="0"/>
              </a:spcAft>
              <a:buNone/>
              <a:defRPr>
                <a:solidFill>
                  <a:schemeClr val="lt1"/>
                </a:solidFill>
              </a:defRPr>
            </a:lvl8pPr>
            <a:lvl9pPr lvl="8" rtl="0">
              <a:spcBef>
                <a:spcPts val="2100"/>
              </a:spcBef>
              <a:spcAft>
                <a:spcPts val="2100"/>
              </a:spcAft>
              <a:buNone/>
              <a:defRPr>
                <a:solidFill>
                  <a:schemeClr val="lt1"/>
                </a:solidFill>
              </a:defRPr>
            </a:lvl9pPr>
          </a:lstStyle>
          <a:p>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Divider slide 1 1 1 1">
  <p:cSld name="TITLE_ONLY_1_1_1">
    <p:bg>
      <p:bgPr>
        <a:blipFill>
          <a:blip r:embed="rId2">
            <a:alphaModFix/>
          </a:blip>
          <a:stretch>
            <a:fillRect/>
          </a:stretch>
        </a:blipFill>
        <a:effectLst/>
      </p:bgPr>
    </p:bg>
    <p:spTree>
      <p:nvGrpSpPr>
        <p:cNvPr id="1" name="Shape 3939"/>
        <p:cNvGrpSpPr/>
        <p:nvPr/>
      </p:nvGrpSpPr>
      <p:grpSpPr>
        <a:xfrm>
          <a:off x="0" y="0"/>
          <a:ext cx="0" cy="0"/>
          <a:chOff x="0" y="0"/>
          <a:chExt cx="0" cy="0"/>
        </a:xfrm>
      </p:grpSpPr>
      <p:sp>
        <p:nvSpPr>
          <p:cNvPr id="3940" name="Google Shape;3940;p60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941" name="Google Shape;3941;p608"/>
          <p:cNvSpPr txBox="1">
            <a:spLocks noGrp="1"/>
          </p:cNvSpPr>
          <p:nvPr>
            <p:ph type="title"/>
          </p:nvPr>
        </p:nvSpPr>
        <p:spPr>
          <a:xfrm>
            <a:off x="822000" y="25920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4800" b="1">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3942" name="Google Shape;3942;p608"/>
          <p:cNvCxnSpPr/>
          <p:nvPr/>
        </p:nvCxnSpPr>
        <p:spPr>
          <a:xfrm>
            <a:off x="963900" y="3587133"/>
            <a:ext cx="2440500" cy="0"/>
          </a:xfrm>
          <a:prstGeom prst="straightConnector1">
            <a:avLst/>
          </a:prstGeom>
          <a:noFill/>
          <a:ln w="76200" cap="flat" cmpd="sng">
            <a:solidFill>
              <a:srgbClr val="FFFFFF"/>
            </a:solidFill>
            <a:prstDash val="solid"/>
            <a:round/>
            <a:headEnd type="none" w="med" len="med"/>
            <a:tailEnd type="none" w="med" len="med"/>
          </a:ln>
        </p:spPr>
      </p:cxnSp>
      <p:pic>
        <p:nvPicPr>
          <p:cNvPr id="3943" name="Google Shape;3943;p608"/>
          <p:cNvPicPr preferRelativeResize="0"/>
          <p:nvPr/>
        </p:nvPicPr>
        <p:blipFill rotWithShape="1">
          <a:blip r:embed="rId3">
            <a:alphaModFix/>
          </a:blip>
          <a:srcRect r="51316"/>
          <a:stretch/>
        </p:blipFill>
        <p:spPr>
          <a:xfrm>
            <a:off x="963900" y="4553733"/>
            <a:ext cx="1372603" cy="1341301"/>
          </a:xfrm>
          <a:prstGeom prst="rect">
            <a:avLst/>
          </a:prstGeom>
          <a:noFill/>
          <a:ln>
            <a:noFill/>
          </a:ln>
        </p:spPr>
      </p:pic>
      <p:sp>
        <p:nvSpPr>
          <p:cNvPr id="3944" name="Google Shape;3944;p608"/>
          <p:cNvSpPr txBox="1">
            <a:spLocks noGrp="1"/>
          </p:cNvSpPr>
          <p:nvPr>
            <p:ph type="subTitle" idx="1"/>
          </p:nvPr>
        </p:nvSpPr>
        <p:spPr>
          <a:xfrm>
            <a:off x="963900" y="3818600"/>
            <a:ext cx="4958700" cy="3766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a:solidFill>
                  <a:schemeClr val="lt1"/>
                </a:solidFill>
              </a:defRPr>
            </a:lvl1pPr>
            <a:lvl2pPr lvl="1" rtl="0">
              <a:spcBef>
                <a:spcPts val="2100"/>
              </a:spcBef>
              <a:spcAft>
                <a:spcPts val="0"/>
              </a:spcAft>
              <a:buNone/>
              <a:defRPr>
                <a:solidFill>
                  <a:schemeClr val="lt1"/>
                </a:solidFill>
              </a:defRPr>
            </a:lvl2pPr>
            <a:lvl3pPr lvl="2" rtl="0">
              <a:spcBef>
                <a:spcPts val="2100"/>
              </a:spcBef>
              <a:spcAft>
                <a:spcPts val="0"/>
              </a:spcAft>
              <a:buNone/>
              <a:defRPr>
                <a:solidFill>
                  <a:schemeClr val="lt1"/>
                </a:solidFill>
              </a:defRPr>
            </a:lvl3pPr>
            <a:lvl4pPr lvl="3" rtl="0">
              <a:spcBef>
                <a:spcPts val="2100"/>
              </a:spcBef>
              <a:spcAft>
                <a:spcPts val="0"/>
              </a:spcAft>
              <a:buNone/>
              <a:defRPr>
                <a:solidFill>
                  <a:schemeClr val="lt1"/>
                </a:solidFill>
              </a:defRPr>
            </a:lvl4pPr>
            <a:lvl5pPr lvl="4" rtl="0">
              <a:spcBef>
                <a:spcPts val="2100"/>
              </a:spcBef>
              <a:spcAft>
                <a:spcPts val="0"/>
              </a:spcAft>
              <a:buNone/>
              <a:defRPr>
                <a:solidFill>
                  <a:schemeClr val="lt1"/>
                </a:solidFill>
              </a:defRPr>
            </a:lvl5pPr>
            <a:lvl6pPr lvl="5" rtl="0">
              <a:spcBef>
                <a:spcPts val="2100"/>
              </a:spcBef>
              <a:spcAft>
                <a:spcPts val="0"/>
              </a:spcAft>
              <a:buNone/>
              <a:defRPr>
                <a:solidFill>
                  <a:schemeClr val="lt1"/>
                </a:solidFill>
              </a:defRPr>
            </a:lvl6pPr>
            <a:lvl7pPr lvl="6" rtl="0">
              <a:spcBef>
                <a:spcPts val="2100"/>
              </a:spcBef>
              <a:spcAft>
                <a:spcPts val="0"/>
              </a:spcAft>
              <a:buNone/>
              <a:defRPr>
                <a:solidFill>
                  <a:schemeClr val="lt1"/>
                </a:solidFill>
              </a:defRPr>
            </a:lvl7pPr>
            <a:lvl8pPr lvl="7" rtl="0">
              <a:spcBef>
                <a:spcPts val="2100"/>
              </a:spcBef>
              <a:spcAft>
                <a:spcPts val="0"/>
              </a:spcAft>
              <a:buNone/>
              <a:defRPr>
                <a:solidFill>
                  <a:schemeClr val="lt1"/>
                </a:solidFill>
              </a:defRPr>
            </a:lvl8pPr>
            <a:lvl9pPr lvl="8" rtl="0">
              <a:spcBef>
                <a:spcPts val="2100"/>
              </a:spcBef>
              <a:spcAft>
                <a:spcPts val="2100"/>
              </a:spcAft>
              <a:buNone/>
              <a:defRPr>
                <a:solidFill>
                  <a:schemeClr val="lt1"/>
                </a:solidFill>
              </a:defRPr>
            </a:lvl9pPr>
          </a:lstStyle>
          <a:p>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Text and graphic white ">
  <p:cSld name="SECTION_TITLE_AND_DESCRIPTION">
    <p:spTree>
      <p:nvGrpSpPr>
        <p:cNvPr id="1" name="Shape 3945"/>
        <p:cNvGrpSpPr/>
        <p:nvPr/>
      </p:nvGrpSpPr>
      <p:grpSpPr>
        <a:xfrm>
          <a:off x="0" y="0"/>
          <a:ext cx="0" cy="0"/>
          <a:chOff x="0" y="0"/>
          <a:chExt cx="0" cy="0"/>
        </a:xfrm>
      </p:grpSpPr>
      <p:sp>
        <p:nvSpPr>
          <p:cNvPr id="3946" name="Google Shape;3946;p609"/>
          <p:cNvSpPr/>
          <p:nvPr/>
        </p:nvSpPr>
        <p:spPr>
          <a:xfrm>
            <a:off x="6096000" y="-167"/>
            <a:ext cx="60960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47" name="Google Shape;3947;p60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948" name="Google Shape;3948;p609"/>
          <p:cNvSpPr txBox="1">
            <a:spLocks noGrp="1"/>
          </p:cNvSpPr>
          <p:nvPr>
            <p:ph type="title"/>
          </p:nvPr>
        </p:nvSpPr>
        <p:spPr>
          <a:xfrm>
            <a:off x="415600" y="208575"/>
            <a:ext cx="10919400" cy="1034400"/>
          </a:xfrm>
          <a:prstGeom prst="rect">
            <a:avLst/>
          </a:prstGeom>
        </p:spPr>
        <p:txBody>
          <a:bodyPr spcFirstLastPara="1" wrap="square" lIns="121900" tIns="121900" rIns="121900" bIns="121900" anchor="b"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3949" name="Google Shape;3949;p609"/>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3950" name="Google Shape;3950;p609"/>
          <p:cNvSpPr txBox="1">
            <a:spLocks noGrp="1"/>
          </p:cNvSpPr>
          <p:nvPr>
            <p:ph type="body" idx="1"/>
          </p:nvPr>
        </p:nvSpPr>
        <p:spPr>
          <a:xfrm>
            <a:off x="415600" y="1845533"/>
            <a:ext cx="5115900" cy="45783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pic>
        <p:nvPicPr>
          <p:cNvPr id="3951" name="Google Shape;3951;p609"/>
          <p:cNvPicPr preferRelativeResize="0"/>
          <p:nvPr/>
        </p:nvPicPr>
        <p:blipFill>
          <a:blip r:embed="rId2">
            <a:alphaModFix/>
          </a:blip>
          <a:stretch>
            <a:fillRect/>
          </a:stretch>
        </p:blipFill>
        <p:spPr>
          <a:xfrm>
            <a:off x="11260054" y="181732"/>
            <a:ext cx="768019" cy="763158"/>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ext and image 1">
  <p:cSld name="CUSTOM_4">
    <p:spTree>
      <p:nvGrpSpPr>
        <p:cNvPr id="1" name="Shape 1577"/>
        <p:cNvGrpSpPr/>
        <p:nvPr/>
      </p:nvGrpSpPr>
      <p:grpSpPr>
        <a:xfrm>
          <a:off x="0" y="0"/>
          <a:ext cx="0" cy="0"/>
          <a:chOff x="0" y="0"/>
          <a:chExt cx="0" cy="0"/>
        </a:xfrm>
      </p:grpSpPr>
      <p:pic>
        <p:nvPicPr>
          <p:cNvPr id="1578" name="Google Shape;1578;p243"/>
          <p:cNvPicPr preferRelativeResize="0"/>
          <p:nvPr/>
        </p:nvPicPr>
        <p:blipFill>
          <a:blip r:embed="rId2">
            <a:alphaModFix/>
          </a:blip>
          <a:stretch>
            <a:fillRect/>
          </a:stretch>
        </p:blipFill>
        <p:spPr>
          <a:xfrm>
            <a:off x="6138933" y="-10400"/>
            <a:ext cx="6053067" cy="6868399"/>
          </a:xfrm>
          <a:prstGeom prst="rect">
            <a:avLst/>
          </a:prstGeom>
          <a:noFill/>
          <a:ln>
            <a:noFill/>
          </a:ln>
        </p:spPr>
      </p:pic>
      <p:sp>
        <p:nvSpPr>
          <p:cNvPr id="1579" name="Google Shape;1579;p243"/>
          <p:cNvSpPr txBox="1">
            <a:spLocks noGrp="1"/>
          </p:cNvSpPr>
          <p:nvPr>
            <p:ph type="title"/>
          </p:nvPr>
        </p:nvSpPr>
        <p:spPr>
          <a:xfrm>
            <a:off x="415600" y="593367"/>
            <a:ext cx="5306700" cy="763500"/>
          </a:xfrm>
          <a:prstGeom prst="rect">
            <a:avLst/>
          </a:prstGeom>
        </p:spPr>
        <p:txBody>
          <a:bodyPr spcFirstLastPara="1" wrap="square" lIns="121900" tIns="121900" rIns="121900" bIns="121900" anchor="ctr" anchorCtr="0">
            <a:noAutofit/>
          </a:bodyPr>
          <a:lstStyle>
            <a:lvl1pPr lvl="0" rtl="0">
              <a:spcBef>
                <a:spcPts val="0"/>
              </a:spcBef>
              <a:spcAft>
                <a:spcPts val="0"/>
              </a:spcAft>
              <a:buNone/>
              <a:defRPr sz="2700"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1580" name="Google Shape;1580;p243"/>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1581" name="Google Shape;1581;p243"/>
          <p:cNvPicPr preferRelativeResize="0"/>
          <p:nvPr/>
        </p:nvPicPr>
        <p:blipFill>
          <a:blip r:embed="rId3">
            <a:alphaModFix/>
          </a:blip>
          <a:stretch>
            <a:fillRect/>
          </a:stretch>
        </p:blipFill>
        <p:spPr>
          <a:xfrm>
            <a:off x="11321117" y="147300"/>
            <a:ext cx="682567" cy="674733"/>
          </a:xfrm>
          <a:prstGeom prst="rect">
            <a:avLst/>
          </a:prstGeom>
          <a:noFill/>
          <a:ln>
            <a:noFill/>
          </a:ln>
        </p:spPr>
      </p:pic>
      <p:sp>
        <p:nvSpPr>
          <p:cNvPr id="1582" name="Google Shape;1582;p243"/>
          <p:cNvSpPr txBox="1">
            <a:spLocks noGrp="1"/>
          </p:cNvSpPr>
          <p:nvPr>
            <p:ph type="body" idx="1"/>
          </p:nvPr>
        </p:nvSpPr>
        <p:spPr>
          <a:xfrm>
            <a:off x="415600" y="1845533"/>
            <a:ext cx="5115900" cy="45783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Custom Layout 1">
  <p:cSld name="CUSTOM_2">
    <p:spTree>
      <p:nvGrpSpPr>
        <p:cNvPr id="1" name="Shape 3952"/>
        <p:cNvGrpSpPr/>
        <p:nvPr/>
      </p:nvGrpSpPr>
      <p:grpSpPr>
        <a:xfrm>
          <a:off x="0" y="0"/>
          <a:ext cx="0" cy="0"/>
          <a:chOff x="0" y="0"/>
          <a:chExt cx="0" cy="0"/>
        </a:xfrm>
      </p:grpSpPr>
      <p:sp>
        <p:nvSpPr>
          <p:cNvPr id="3953" name="Google Shape;3953;p610"/>
          <p:cNvSpPr txBox="1">
            <a:spLocks noGrp="1"/>
          </p:cNvSpPr>
          <p:nvPr>
            <p:ph type="title"/>
          </p:nvPr>
        </p:nvSpPr>
        <p:spPr>
          <a:xfrm>
            <a:off x="415600" y="208575"/>
            <a:ext cx="10919400" cy="1034400"/>
          </a:xfrm>
          <a:prstGeom prst="rect">
            <a:avLst/>
          </a:prstGeom>
        </p:spPr>
        <p:txBody>
          <a:bodyPr spcFirstLastPara="1" wrap="square" lIns="121900" tIns="121900" rIns="121900" bIns="121900" anchor="b"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3954" name="Google Shape;3954;p610"/>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3955" name="Google Shape;3955;p610"/>
          <p:cNvSpPr txBox="1">
            <a:spLocks noGrp="1"/>
          </p:cNvSpPr>
          <p:nvPr>
            <p:ph type="body" idx="1"/>
          </p:nvPr>
        </p:nvSpPr>
        <p:spPr>
          <a:xfrm>
            <a:off x="415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pic>
        <p:nvPicPr>
          <p:cNvPr id="3956" name="Google Shape;3956;p610"/>
          <p:cNvPicPr preferRelativeResize="0"/>
          <p:nvPr/>
        </p:nvPicPr>
        <p:blipFill>
          <a:blip r:embed="rId2">
            <a:alphaModFix/>
          </a:blip>
          <a:stretch>
            <a:fillRect/>
          </a:stretch>
        </p:blipFill>
        <p:spPr>
          <a:xfrm>
            <a:off x="7046027" y="1356967"/>
            <a:ext cx="3868512" cy="5094634"/>
          </a:xfrm>
          <a:prstGeom prst="rect">
            <a:avLst/>
          </a:prstGeom>
          <a:noFill/>
          <a:ln>
            <a:noFill/>
          </a:ln>
        </p:spPr>
      </p:pic>
      <p:sp>
        <p:nvSpPr>
          <p:cNvPr id="3957" name="Google Shape;3957;p610"/>
          <p:cNvSpPr txBox="1">
            <a:spLocks noGrp="1"/>
          </p:cNvSpPr>
          <p:nvPr>
            <p:ph type="body" idx="2"/>
          </p:nvPr>
        </p:nvSpPr>
        <p:spPr>
          <a:xfrm>
            <a:off x="7544283" y="2670000"/>
            <a:ext cx="2871900" cy="1721100"/>
          </a:xfrm>
          <a:prstGeom prst="rect">
            <a:avLst/>
          </a:prstGeom>
        </p:spPr>
        <p:txBody>
          <a:bodyPr spcFirstLastPara="1" wrap="square" lIns="121900" tIns="121900" rIns="121900" bIns="121900" anchor="t" anchorCtr="0">
            <a:noAutofit/>
          </a:bodyPr>
          <a:lstStyle>
            <a:lvl1pPr marL="457200" lvl="0" indent="-349250" algn="ctr" rtl="0">
              <a:spcBef>
                <a:spcPts val="0"/>
              </a:spcBef>
              <a:spcAft>
                <a:spcPts val="0"/>
              </a:spcAft>
              <a:buSzPts val="1900"/>
              <a:buChar char="●"/>
              <a:defRPr sz="1900" b="1" i="1"/>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pic>
        <p:nvPicPr>
          <p:cNvPr id="3958" name="Google Shape;3958;p610"/>
          <p:cNvPicPr preferRelativeResize="0"/>
          <p:nvPr/>
        </p:nvPicPr>
        <p:blipFill rotWithShape="1">
          <a:blip r:embed="rId3">
            <a:alphaModFix/>
          </a:blip>
          <a:srcRect l="6485" t="5864" r="79531" b="62676"/>
          <a:stretch/>
        </p:blipFill>
        <p:spPr>
          <a:xfrm>
            <a:off x="11329400" y="183133"/>
            <a:ext cx="673229" cy="763600"/>
          </a:xfrm>
          <a:prstGeom prst="rect">
            <a:avLst/>
          </a:prstGeom>
          <a:noFill/>
          <a:ln>
            <a:noFill/>
          </a:ln>
        </p:spPr>
      </p:pic>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Text and image 1">
  <p:cSld name="CUSTOM_4">
    <p:spTree>
      <p:nvGrpSpPr>
        <p:cNvPr id="1" name="Shape 3959"/>
        <p:cNvGrpSpPr/>
        <p:nvPr/>
      </p:nvGrpSpPr>
      <p:grpSpPr>
        <a:xfrm>
          <a:off x="0" y="0"/>
          <a:ext cx="0" cy="0"/>
          <a:chOff x="0" y="0"/>
          <a:chExt cx="0" cy="0"/>
        </a:xfrm>
      </p:grpSpPr>
      <p:pic>
        <p:nvPicPr>
          <p:cNvPr id="3960" name="Google Shape;3960;p611"/>
          <p:cNvPicPr preferRelativeResize="0"/>
          <p:nvPr/>
        </p:nvPicPr>
        <p:blipFill>
          <a:blip r:embed="rId2">
            <a:alphaModFix/>
          </a:blip>
          <a:stretch>
            <a:fillRect/>
          </a:stretch>
        </p:blipFill>
        <p:spPr>
          <a:xfrm>
            <a:off x="6138933" y="-10400"/>
            <a:ext cx="6053067" cy="6868399"/>
          </a:xfrm>
          <a:prstGeom prst="rect">
            <a:avLst/>
          </a:prstGeom>
          <a:noFill/>
          <a:ln>
            <a:noFill/>
          </a:ln>
        </p:spPr>
      </p:pic>
      <p:sp>
        <p:nvSpPr>
          <p:cNvPr id="3961" name="Google Shape;3961;p611"/>
          <p:cNvSpPr txBox="1">
            <a:spLocks noGrp="1"/>
          </p:cNvSpPr>
          <p:nvPr>
            <p:ph type="title"/>
          </p:nvPr>
        </p:nvSpPr>
        <p:spPr>
          <a:xfrm>
            <a:off x="415600" y="593375"/>
            <a:ext cx="5557500" cy="763500"/>
          </a:xfrm>
          <a:prstGeom prst="rect">
            <a:avLst/>
          </a:prstGeom>
        </p:spPr>
        <p:txBody>
          <a:bodyPr spcFirstLastPara="1" wrap="square" lIns="121900" tIns="121900" rIns="121900" bIns="121900" anchor="b" anchorCtr="0">
            <a:noAutofit/>
          </a:bodyPr>
          <a:lstStyle>
            <a:lvl1pPr marL="0" marR="0" lvl="0" indent="0" algn="l" rtl="0">
              <a:lnSpc>
                <a:spcPct val="100000"/>
              </a:lnSpc>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3962" name="Google Shape;3962;p611"/>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3963" name="Google Shape;3963;p611"/>
          <p:cNvSpPr txBox="1">
            <a:spLocks noGrp="1"/>
          </p:cNvSpPr>
          <p:nvPr>
            <p:ph type="body" idx="1"/>
          </p:nvPr>
        </p:nvSpPr>
        <p:spPr>
          <a:xfrm>
            <a:off x="415600" y="1845533"/>
            <a:ext cx="5115900" cy="45783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pic>
        <p:nvPicPr>
          <p:cNvPr id="3964" name="Google Shape;3964;p611"/>
          <p:cNvPicPr preferRelativeResize="0"/>
          <p:nvPr/>
        </p:nvPicPr>
        <p:blipFill>
          <a:blip r:embed="rId3">
            <a:alphaModFix/>
          </a:blip>
          <a:stretch>
            <a:fillRect/>
          </a:stretch>
        </p:blipFill>
        <p:spPr>
          <a:xfrm>
            <a:off x="11260054" y="181732"/>
            <a:ext cx="768019" cy="763158"/>
          </a:xfrm>
          <a:prstGeom prst="rect">
            <a:avLst/>
          </a:prstGeom>
          <a:noFill/>
          <a:ln>
            <a:noFill/>
          </a:ln>
        </p:spPr>
      </p:pic>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Text and image slide 2">
  <p:cSld name="CUSTOM_4_1">
    <p:spTree>
      <p:nvGrpSpPr>
        <p:cNvPr id="1" name="Shape 3965"/>
        <p:cNvGrpSpPr/>
        <p:nvPr/>
      </p:nvGrpSpPr>
      <p:grpSpPr>
        <a:xfrm>
          <a:off x="0" y="0"/>
          <a:ext cx="0" cy="0"/>
          <a:chOff x="0" y="0"/>
          <a:chExt cx="0" cy="0"/>
        </a:xfrm>
      </p:grpSpPr>
      <p:cxnSp>
        <p:nvCxnSpPr>
          <p:cNvPr id="3966" name="Google Shape;3966;p612"/>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3967" name="Google Shape;3967;p612"/>
          <p:cNvPicPr preferRelativeResize="0"/>
          <p:nvPr/>
        </p:nvPicPr>
        <p:blipFill>
          <a:blip r:embed="rId2">
            <a:alphaModFix/>
          </a:blip>
          <a:stretch>
            <a:fillRect/>
          </a:stretch>
        </p:blipFill>
        <p:spPr>
          <a:xfrm>
            <a:off x="11321117" y="147300"/>
            <a:ext cx="682567" cy="674733"/>
          </a:xfrm>
          <a:prstGeom prst="rect">
            <a:avLst/>
          </a:prstGeom>
          <a:noFill/>
          <a:ln>
            <a:noFill/>
          </a:ln>
        </p:spPr>
      </p:pic>
      <p:sp>
        <p:nvSpPr>
          <p:cNvPr id="3968" name="Google Shape;3968;p612"/>
          <p:cNvSpPr txBox="1">
            <a:spLocks noGrp="1"/>
          </p:cNvSpPr>
          <p:nvPr>
            <p:ph type="body" idx="1"/>
          </p:nvPr>
        </p:nvSpPr>
        <p:spPr>
          <a:xfrm>
            <a:off x="415600" y="1824200"/>
            <a:ext cx="5115900" cy="45783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pic>
        <p:nvPicPr>
          <p:cNvPr id="3969" name="Google Shape;3969;p612"/>
          <p:cNvPicPr preferRelativeResize="0"/>
          <p:nvPr/>
        </p:nvPicPr>
        <p:blipFill rotWithShape="1">
          <a:blip r:embed="rId3">
            <a:alphaModFix/>
          </a:blip>
          <a:srcRect l="1899" r="30981"/>
          <a:stretch/>
        </p:blipFill>
        <p:spPr>
          <a:xfrm>
            <a:off x="6010200" y="-30317"/>
            <a:ext cx="6181802" cy="6918632"/>
          </a:xfrm>
          <a:prstGeom prst="rect">
            <a:avLst/>
          </a:prstGeom>
          <a:noFill/>
          <a:ln>
            <a:noFill/>
          </a:ln>
        </p:spPr>
      </p:pic>
      <p:pic>
        <p:nvPicPr>
          <p:cNvPr id="3970" name="Google Shape;3970;p612"/>
          <p:cNvPicPr preferRelativeResize="0"/>
          <p:nvPr/>
        </p:nvPicPr>
        <p:blipFill>
          <a:blip r:embed="rId2">
            <a:alphaModFix/>
          </a:blip>
          <a:stretch>
            <a:fillRect/>
          </a:stretch>
        </p:blipFill>
        <p:spPr>
          <a:xfrm>
            <a:off x="11260054" y="181732"/>
            <a:ext cx="768019" cy="763158"/>
          </a:xfrm>
          <a:prstGeom prst="rect">
            <a:avLst/>
          </a:prstGeom>
          <a:noFill/>
          <a:ln>
            <a:noFill/>
          </a:ln>
        </p:spPr>
      </p:pic>
      <p:sp>
        <p:nvSpPr>
          <p:cNvPr id="3971" name="Google Shape;3971;p612"/>
          <p:cNvSpPr txBox="1">
            <a:spLocks noGrp="1"/>
          </p:cNvSpPr>
          <p:nvPr>
            <p:ph type="title"/>
          </p:nvPr>
        </p:nvSpPr>
        <p:spPr>
          <a:xfrm>
            <a:off x="415600" y="593375"/>
            <a:ext cx="5557500" cy="763500"/>
          </a:xfrm>
          <a:prstGeom prst="rect">
            <a:avLst/>
          </a:prstGeom>
        </p:spPr>
        <p:txBody>
          <a:bodyPr spcFirstLastPara="1" wrap="square" lIns="121900" tIns="121900" rIns="121900" bIns="121900" anchor="b" anchorCtr="0">
            <a:noAutofit/>
          </a:bodyPr>
          <a:lstStyle>
            <a:lvl1pPr marL="0" marR="0" lvl="0" indent="0" algn="l" rtl="0">
              <a:lnSpc>
                <a:spcPct val="100000"/>
              </a:lnSpc>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Text and grey slide 1">
  <p:cSld name="CUSTOM_4_1_1">
    <p:spTree>
      <p:nvGrpSpPr>
        <p:cNvPr id="1" name="Shape 3972"/>
        <p:cNvGrpSpPr/>
        <p:nvPr/>
      </p:nvGrpSpPr>
      <p:grpSpPr>
        <a:xfrm>
          <a:off x="0" y="0"/>
          <a:ext cx="0" cy="0"/>
          <a:chOff x="0" y="0"/>
          <a:chExt cx="0" cy="0"/>
        </a:xfrm>
      </p:grpSpPr>
      <p:cxnSp>
        <p:nvCxnSpPr>
          <p:cNvPr id="3973" name="Google Shape;3973;p613"/>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3974" name="Google Shape;3974;p613"/>
          <p:cNvPicPr preferRelativeResize="0"/>
          <p:nvPr/>
        </p:nvPicPr>
        <p:blipFill>
          <a:blip r:embed="rId2">
            <a:alphaModFix/>
          </a:blip>
          <a:stretch>
            <a:fillRect/>
          </a:stretch>
        </p:blipFill>
        <p:spPr>
          <a:xfrm>
            <a:off x="11321117" y="147300"/>
            <a:ext cx="682567" cy="674733"/>
          </a:xfrm>
          <a:prstGeom prst="rect">
            <a:avLst/>
          </a:prstGeom>
          <a:noFill/>
          <a:ln>
            <a:noFill/>
          </a:ln>
        </p:spPr>
      </p:pic>
      <p:pic>
        <p:nvPicPr>
          <p:cNvPr id="3975" name="Google Shape;3975;p613"/>
          <p:cNvPicPr preferRelativeResize="0"/>
          <p:nvPr/>
        </p:nvPicPr>
        <p:blipFill>
          <a:blip r:embed="rId2">
            <a:alphaModFix/>
          </a:blip>
          <a:stretch>
            <a:fillRect/>
          </a:stretch>
        </p:blipFill>
        <p:spPr>
          <a:xfrm>
            <a:off x="11321117" y="147300"/>
            <a:ext cx="682567" cy="674733"/>
          </a:xfrm>
          <a:prstGeom prst="rect">
            <a:avLst/>
          </a:prstGeom>
          <a:noFill/>
          <a:ln>
            <a:noFill/>
          </a:ln>
        </p:spPr>
      </p:pic>
      <p:sp>
        <p:nvSpPr>
          <p:cNvPr id="3976" name="Google Shape;3976;p613"/>
          <p:cNvSpPr/>
          <p:nvPr/>
        </p:nvSpPr>
        <p:spPr>
          <a:xfrm>
            <a:off x="6153600" y="0"/>
            <a:ext cx="6038400" cy="6858000"/>
          </a:xfrm>
          <a:prstGeom prst="rect">
            <a:avLst/>
          </a:prstGeom>
          <a:solidFill>
            <a:srgbClr val="D7DF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77" name="Google Shape;3977;p613"/>
          <p:cNvSpPr txBox="1"/>
          <p:nvPr/>
        </p:nvSpPr>
        <p:spPr>
          <a:xfrm>
            <a:off x="7405667" y="1819600"/>
            <a:ext cx="3786900" cy="32187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4800"/>
              <a:t>Place image here</a:t>
            </a:r>
            <a:endParaRPr sz="4800"/>
          </a:p>
        </p:txBody>
      </p:sp>
      <p:sp>
        <p:nvSpPr>
          <p:cNvPr id="3978" name="Google Shape;3978;p613"/>
          <p:cNvSpPr txBox="1">
            <a:spLocks noGrp="1"/>
          </p:cNvSpPr>
          <p:nvPr>
            <p:ph type="body" idx="1"/>
          </p:nvPr>
        </p:nvSpPr>
        <p:spPr>
          <a:xfrm>
            <a:off x="415600" y="1824200"/>
            <a:ext cx="5115900" cy="45783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pic>
        <p:nvPicPr>
          <p:cNvPr id="3979" name="Google Shape;3979;p613"/>
          <p:cNvPicPr preferRelativeResize="0"/>
          <p:nvPr/>
        </p:nvPicPr>
        <p:blipFill>
          <a:blip r:embed="rId2">
            <a:alphaModFix/>
          </a:blip>
          <a:stretch>
            <a:fillRect/>
          </a:stretch>
        </p:blipFill>
        <p:spPr>
          <a:xfrm>
            <a:off x="11260054" y="181732"/>
            <a:ext cx="768019" cy="763158"/>
          </a:xfrm>
          <a:prstGeom prst="rect">
            <a:avLst/>
          </a:prstGeom>
          <a:noFill/>
          <a:ln>
            <a:noFill/>
          </a:ln>
        </p:spPr>
      </p:pic>
      <p:sp>
        <p:nvSpPr>
          <p:cNvPr id="3980" name="Google Shape;3980;p613"/>
          <p:cNvSpPr txBox="1">
            <a:spLocks noGrp="1"/>
          </p:cNvSpPr>
          <p:nvPr>
            <p:ph type="title"/>
          </p:nvPr>
        </p:nvSpPr>
        <p:spPr>
          <a:xfrm>
            <a:off x="415600" y="593375"/>
            <a:ext cx="5557500" cy="763500"/>
          </a:xfrm>
          <a:prstGeom prst="rect">
            <a:avLst/>
          </a:prstGeom>
        </p:spPr>
        <p:txBody>
          <a:bodyPr spcFirstLastPara="1" wrap="square" lIns="121900" tIns="121900" rIns="121900" bIns="121900" anchor="b" anchorCtr="0">
            <a:noAutofit/>
          </a:bodyPr>
          <a:lstStyle>
            <a:lvl1pPr marL="0" marR="0" lvl="0" indent="0" algn="l" rtl="0">
              <a:lnSpc>
                <a:spcPct val="100000"/>
              </a:lnSpc>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high title 1">
  <p:cSld name="CUSTOM_5_2">
    <p:spTree>
      <p:nvGrpSpPr>
        <p:cNvPr id="1" name="Shape 3986"/>
        <p:cNvGrpSpPr/>
        <p:nvPr/>
      </p:nvGrpSpPr>
      <p:grpSpPr>
        <a:xfrm>
          <a:off x="0" y="0"/>
          <a:ext cx="0" cy="0"/>
          <a:chOff x="0" y="0"/>
          <a:chExt cx="0" cy="0"/>
        </a:xfrm>
      </p:grpSpPr>
      <p:sp>
        <p:nvSpPr>
          <p:cNvPr id="3987" name="Google Shape;3987;p615"/>
          <p:cNvSpPr txBox="1">
            <a:spLocks noGrp="1"/>
          </p:cNvSpPr>
          <p:nvPr>
            <p:ph type="title"/>
          </p:nvPr>
        </p:nvSpPr>
        <p:spPr>
          <a:xfrm>
            <a:off x="415600" y="177976"/>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3988" name="Google Shape;3988;p615"/>
          <p:cNvCxnSpPr/>
          <p:nvPr/>
        </p:nvCxnSpPr>
        <p:spPr>
          <a:xfrm>
            <a:off x="620633" y="1057342"/>
            <a:ext cx="2440500" cy="0"/>
          </a:xfrm>
          <a:prstGeom prst="straightConnector1">
            <a:avLst/>
          </a:prstGeom>
          <a:noFill/>
          <a:ln w="76200" cap="flat" cmpd="sng">
            <a:solidFill>
              <a:srgbClr val="0098DB"/>
            </a:solidFill>
            <a:prstDash val="solid"/>
            <a:round/>
            <a:headEnd type="none" w="med" len="med"/>
            <a:tailEnd type="none" w="med" len="med"/>
          </a:ln>
        </p:spPr>
      </p:cxnSp>
      <p:sp>
        <p:nvSpPr>
          <p:cNvPr id="3989" name="Google Shape;3989;p615"/>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Autofit/>
          </a:bodyPr>
          <a:lstStyle>
            <a:lvl1pPr marL="457200" lvl="0" indent="-381000" rtl="0">
              <a:spcBef>
                <a:spcPts val="0"/>
              </a:spcBef>
              <a:spcAft>
                <a:spcPts val="0"/>
              </a:spcAft>
              <a:buSzPts val="24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pic>
        <p:nvPicPr>
          <p:cNvPr id="3990" name="Google Shape;3990;p615"/>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title no hexagon blank">
  <p:cSld name="CUSTOM_5_1">
    <p:spTree>
      <p:nvGrpSpPr>
        <p:cNvPr id="1" name="Shape 3991"/>
        <p:cNvGrpSpPr/>
        <p:nvPr/>
      </p:nvGrpSpPr>
      <p:grpSpPr>
        <a:xfrm>
          <a:off x="0" y="0"/>
          <a:ext cx="0" cy="0"/>
          <a:chOff x="0" y="0"/>
          <a:chExt cx="0" cy="0"/>
        </a:xfrm>
      </p:grpSpPr>
      <p:cxnSp>
        <p:nvCxnSpPr>
          <p:cNvPr id="3992" name="Google Shape;3992;p616"/>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3993" name="Google Shape;3993;p616"/>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sp>
        <p:nvSpPr>
          <p:cNvPr id="3994" name="Google Shape;3994;p616"/>
          <p:cNvSpPr txBox="1">
            <a:spLocks noGrp="1"/>
          </p:cNvSpPr>
          <p:nvPr>
            <p:ph type="title"/>
          </p:nvPr>
        </p:nvSpPr>
        <p:spPr>
          <a:xfrm>
            <a:off x="415600" y="208575"/>
            <a:ext cx="10919400" cy="1034400"/>
          </a:xfrm>
          <a:prstGeom prst="rect">
            <a:avLst/>
          </a:prstGeom>
        </p:spPr>
        <p:txBody>
          <a:bodyPr spcFirstLastPara="1" wrap="square" lIns="121900" tIns="121900" rIns="121900" bIns="121900" anchor="b"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high title 2">
  <p:cSld name="CUSTOM_5_1_2">
    <p:spTree>
      <p:nvGrpSpPr>
        <p:cNvPr id="1" name="Shape 3995"/>
        <p:cNvGrpSpPr/>
        <p:nvPr/>
      </p:nvGrpSpPr>
      <p:grpSpPr>
        <a:xfrm>
          <a:off x="0" y="0"/>
          <a:ext cx="0" cy="0"/>
          <a:chOff x="0" y="0"/>
          <a:chExt cx="0" cy="0"/>
        </a:xfrm>
      </p:grpSpPr>
      <p:pic>
        <p:nvPicPr>
          <p:cNvPr id="3996" name="Google Shape;3996;p617"/>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sp>
        <p:nvSpPr>
          <p:cNvPr id="3997" name="Google Shape;3997;p617"/>
          <p:cNvSpPr txBox="1">
            <a:spLocks noGrp="1"/>
          </p:cNvSpPr>
          <p:nvPr>
            <p:ph type="title"/>
          </p:nvPr>
        </p:nvSpPr>
        <p:spPr>
          <a:xfrm>
            <a:off x="415600" y="177976"/>
            <a:ext cx="11360700" cy="763500"/>
          </a:xfrm>
          <a:prstGeom prst="rect">
            <a:avLst/>
          </a:prstGeom>
        </p:spPr>
        <p:txBody>
          <a:bodyPr spcFirstLastPara="1" wrap="square" lIns="121900" tIns="121900" rIns="121900" bIns="121900" anchor="b"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3998" name="Google Shape;3998;p617"/>
          <p:cNvCxnSpPr/>
          <p:nvPr/>
        </p:nvCxnSpPr>
        <p:spPr>
          <a:xfrm>
            <a:off x="620633" y="1057342"/>
            <a:ext cx="2440500" cy="0"/>
          </a:xfrm>
          <a:prstGeom prst="straightConnector1">
            <a:avLst/>
          </a:prstGeom>
          <a:noFill/>
          <a:ln w="76200" cap="flat" cmpd="sng">
            <a:solidFill>
              <a:srgbClr val="0098DB"/>
            </a:solidFill>
            <a:prstDash val="solid"/>
            <a:round/>
            <a:headEnd type="none" w="med" len="med"/>
            <a:tailEnd type="none" w="med" len="med"/>
          </a:ln>
        </p:spPr>
      </p:cxn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blank with logo">
  <p:cSld name="CUSTOM_5_1_1">
    <p:spTree>
      <p:nvGrpSpPr>
        <p:cNvPr id="1" name="Shape 3999"/>
        <p:cNvGrpSpPr/>
        <p:nvPr/>
      </p:nvGrpSpPr>
      <p:grpSpPr>
        <a:xfrm>
          <a:off x="0" y="0"/>
          <a:ext cx="0" cy="0"/>
          <a:chOff x="0" y="0"/>
          <a:chExt cx="0" cy="0"/>
        </a:xfrm>
      </p:grpSpPr>
      <p:pic>
        <p:nvPicPr>
          <p:cNvPr id="4000" name="Google Shape;4000;p618"/>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blank grey with logo ">
  <p:cSld name="CUSTOM_5_1_1_1">
    <p:bg>
      <p:bgPr>
        <a:solidFill>
          <a:schemeClr val="dk1"/>
        </a:solidFill>
        <a:effectLst/>
      </p:bgPr>
    </p:bg>
    <p:spTree>
      <p:nvGrpSpPr>
        <p:cNvPr id="1" name="Shape 4001"/>
        <p:cNvGrpSpPr/>
        <p:nvPr/>
      </p:nvGrpSpPr>
      <p:grpSpPr>
        <a:xfrm>
          <a:off x="0" y="0"/>
          <a:ext cx="0" cy="0"/>
          <a:chOff x="0" y="0"/>
          <a:chExt cx="0" cy="0"/>
        </a:xfrm>
      </p:grpSpPr>
      <p:pic>
        <p:nvPicPr>
          <p:cNvPr id="4002" name="Google Shape;4002;p619"/>
          <p:cNvPicPr preferRelativeResize="0"/>
          <p:nvPr/>
        </p:nvPicPr>
        <p:blipFill>
          <a:blip r:embed="rId2">
            <a:alphaModFix/>
          </a:blip>
          <a:stretch>
            <a:fillRect/>
          </a:stretch>
        </p:blipFill>
        <p:spPr>
          <a:xfrm>
            <a:off x="11260054" y="181732"/>
            <a:ext cx="768019" cy="763158"/>
          </a:xfrm>
          <a:prstGeom prst="rect">
            <a:avLst/>
          </a:prstGeom>
          <a:noFill/>
          <a:ln>
            <a:noFill/>
          </a:ln>
        </p:spPr>
      </p:pic>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Two text columns white no hexagon">
  <p:cSld name="CUSTOM_6">
    <p:spTree>
      <p:nvGrpSpPr>
        <p:cNvPr id="1" name="Shape 4003"/>
        <p:cNvGrpSpPr/>
        <p:nvPr/>
      </p:nvGrpSpPr>
      <p:grpSpPr>
        <a:xfrm>
          <a:off x="0" y="0"/>
          <a:ext cx="0" cy="0"/>
          <a:chOff x="0" y="0"/>
          <a:chExt cx="0" cy="0"/>
        </a:xfrm>
      </p:grpSpPr>
      <p:cxnSp>
        <p:nvCxnSpPr>
          <p:cNvPr id="4004" name="Google Shape;4004;p620"/>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4005" name="Google Shape;4005;p620"/>
          <p:cNvSpPr txBox="1">
            <a:spLocks noGrp="1"/>
          </p:cNvSpPr>
          <p:nvPr>
            <p:ph type="body" idx="1"/>
          </p:nvPr>
        </p:nvSpPr>
        <p:spPr>
          <a:xfrm>
            <a:off x="415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4006" name="Google Shape;4006;p620"/>
          <p:cNvSpPr txBox="1">
            <a:spLocks noGrp="1"/>
          </p:cNvSpPr>
          <p:nvPr>
            <p:ph type="body" idx="2"/>
          </p:nvPr>
        </p:nvSpPr>
        <p:spPr>
          <a:xfrm>
            <a:off x="6341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pic>
        <p:nvPicPr>
          <p:cNvPr id="4007" name="Google Shape;4007;p620"/>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sp>
        <p:nvSpPr>
          <p:cNvPr id="4008" name="Google Shape;4008;p620"/>
          <p:cNvSpPr txBox="1">
            <a:spLocks noGrp="1"/>
          </p:cNvSpPr>
          <p:nvPr>
            <p:ph type="title"/>
          </p:nvPr>
        </p:nvSpPr>
        <p:spPr>
          <a:xfrm>
            <a:off x="415600" y="208575"/>
            <a:ext cx="10919400" cy="1034400"/>
          </a:xfrm>
          <a:prstGeom prst="rect">
            <a:avLst/>
          </a:prstGeom>
        </p:spPr>
        <p:txBody>
          <a:bodyPr spcFirstLastPara="1" wrap="square" lIns="121900" tIns="121900" rIns="121900" bIns="121900" anchor="b"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ext and image slide 2">
  <p:cSld name="CUSTOM_4_1">
    <p:spTree>
      <p:nvGrpSpPr>
        <p:cNvPr id="1" name="Shape 1583"/>
        <p:cNvGrpSpPr/>
        <p:nvPr/>
      </p:nvGrpSpPr>
      <p:grpSpPr>
        <a:xfrm>
          <a:off x="0" y="0"/>
          <a:ext cx="0" cy="0"/>
          <a:chOff x="0" y="0"/>
          <a:chExt cx="0" cy="0"/>
        </a:xfrm>
      </p:grpSpPr>
      <p:sp>
        <p:nvSpPr>
          <p:cNvPr id="1584" name="Google Shape;1584;p244"/>
          <p:cNvSpPr txBox="1">
            <a:spLocks noGrp="1"/>
          </p:cNvSpPr>
          <p:nvPr>
            <p:ph type="title"/>
          </p:nvPr>
        </p:nvSpPr>
        <p:spPr>
          <a:xfrm>
            <a:off x="415600" y="593367"/>
            <a:ext cx="5306700" cy="763500"/>
          </a:xfrm>
          <a:prstGeom prst="rect">
            <a:avLst/>
          </a:prstGeom>
        </p:spPr>
        <p:txBody>
          <a:bodyPr spcFirstLastPara="1" wrap="square" lIns="121900" tIns="121900" rIns="121900" bIns="121900" anchor="ctr" anchorCtr="0">
            <a:noAutofit/>
          </a:bodyPr>
          <a:lstStyle>
            <a:lvl1pPr lvl="0" rtl="0">
              <a:spcBef>
                <a:spcPts val="0"/>
              </a:spcBef>
              <a:spcAft>
                <a:spcPts val="0"/>
              </a:spcAft>
              <a:buNone/>
              <a:defRPr sz="2700"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1585" name="Google Shape;1585;p244"/>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1586" name="Google Shape;1586;p244"/>
          <p:cNvPicPr preferRelativeResize="0"/>
          <p:nvPr/>
        </p:nvPicPr>
        <p:blipFill>
          <a:blip r:embed="rId2">
            <a:alphaModFix/>
          </a:blip>
          <a:stretch>
            <a:fillRect/>
          </a:stretch>
        </p:blipFill>
        <p:spPr>
          <a:xfrm>
            <a:off x="11321117" y="147300"/>
            <a:ext cx="682567" cy="674733"/>
          </a:xfrm>
          <a:prstGeom prst="rect">
            <a:avLst/>
          </a:prstGeom>
          <a:noFill/>
          <a:ln>
            <a:noFill/>
          </a:ln>
        </p:spPr>
      </p:pic>
      <p:sp>
        <p:nvSpPr>
          <p:cNvPr id="1587" name="Google Shape;1587;p244"/>
          <p:cNvSpPr txBox="1">
            <a:spLocks noGrp="1"/>
          </p:cNvSpPr>
          <p:nvPr>
            <p:ph type="body" idx="1"/>
          </p:nvPr>
        </p:nvSpPr>
        <p:spPr>
          <a:xfrm>
            <a:off x="415600" y="1824200"/>
            <a:ext cx="5115900" cy="45783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pic>
        <p:nvPicPr>
          <p:cNvPr id="1588" name="Google Shape;1588;p244"/>
          <p:cNvPicPr preferRelativeResize="0"/>
          <p:nvPr/>
        </p:nvPicPr>
        <p:blipFill rotWithShape="1">
          <a:blip r:embed="rId3">
            <a:alphaModFix/>
          </a:blip>
          <a:srcRect l="1899" r="30981"/>
          <a:stretch/>
        </p:blipFill>
        <p:spPr>
          <a:xfrm>
            <a:off x="6010200" y="-30317"/>
            <a:ext cx="6181802" cy="6918632"/>
          </a:xfrm>
          <a:prstGeom prst="rect">
            <a:avLst/>
          </a:prstGeom>
          <a:noFill/>
          <a:ln>
            <a:noFill/>
          </a:ln>
        </p:spPr>
      </p:pic>
      <p:pic>
        <p:nvPicPr>
          <p:cNvPr id="1589" name="Google Shape;1589;p244"/>
          <p:cNvPicPr preferRelativeResize="0"/>
          <p:nvPr/>
        </p:nvPicPr>
        <p:blipFill>
          <a:blip r:embed="rId2">
            <a:alphaModFix/>
          </a:blip>
          <a:stretch>
            <a:fillRect/>
          </a:stretch>
        </p:blipFill>
        <p:spPr>
          <a:xfrm>
            <a:off x="11321117" y="147300"/>
            <a:ext cx="682567" cy="674733"/>
          </a:xfrm>
          <a:prstGeom prst="rect">
            <a:avLst/>
          </a:prstGeom>
          <a:noFill/>
          <a:ln>
            <a:noFill/>
          </a:ln>
        </p:spPr>
      </p:pic>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graph">
  <p:cSld name="CUSTOM_6_1">
    <p:spTree>
      <p:nvGrpSpPr>
        <p:cNvPr id="1" name="Shape 4009"/>
        <p:cNvGrpSpPr/>
        <p:nvPr/>
      </p:nvGrpSpPr>
      <p:grpSpPr>
        <a:xfrm>
          <a:off x="0" y="0"/>
          <a:ext cx="0" cy="0"/>
          <a:chOff x="0" y="0"/>
          <a:chExt cx="0" cy="0"/>
        </a:xfrm>
      </p:grpSpPr>
      <p:cxnSp>
        <p:nvCxnSpPr>
          <p:cNvPr id="4010" name="Google Shape;4010;p621"/>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4011" name="Google Shape;4011;p621"/>
          <p:cNvSpPr txBox="1">
            <a:spLocks noGrp="1"/>
          </p:cNvSpPr>
          <p:nvPr>
            <p:ph type="body" idx="1"/>
          </p:nvPr>
        </p:nvSpPr>
        <p:spPr>
          <a:xfrm>
            <a:off x="415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4012" name="Google Shape;4012;p621"/>
          <p:cNvSpPr txBox="1"/>
          <p:nvPr/>
        </p:nvSpPr>
        <p:spPr>
          <a:xfrm>
            <a:off x="5748800" y="1946100"/>
            <a:ext cx="6027900" cy="4312800"/>
          </a:xfrm>
          <a:prstGeom prst="rect">
            <a:avLst/>
          </a:prstGeom>
          <a:solidFill>
            <a:srgbClr val="D7DFE6"/>
          </a:solid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a:p>
        </p:txBody>
      </p:sp>
      <p:sp>
        <p:nvSpPr>
          <p:cNvPr id="4013" name="Google Shape;4013;p621"/>
          <p:cNvSpPr txBox="1"/>
          <p:nvPr/>
        </p:nvSpPr>
        <p:spPr>
          <a:xfrm>
            <a:off x="6869400" y="2499100"/>
            <a:ext cx="3786900" cy="32187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4800"/>
              <a:t>Place graph here</a:t>
            </a:r>
            <a:endParaRPr sz="4800"/>
          </a:p>
        </p:txBody>
      </p:sp>
      <p:pic>
        <p:nvPicPr>
          <p:cNvPr id="4014" name="Google Shape;4014;p621"/>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sp>
        <p:nvSpPr>
          <p:cNvPr id="4015" name="Google Shape;4015;p621"/>
          <p:cNvSpPr txBox="1">
            <a:spLocks noGrp="1"/>
          </p:cNvSpPr>
          <p:nvPr>
            <p:ph type="title"/>
          </p:nvPr>
        </p:nvSpPr>
        <p:spPr>
          <a:xfrm>
            <a:off x="415600" y="208575"/>
            <a:ext cx="10919400" cy="1034400"/>
          </a:xfrm>
          <a:prstGeom prst="rect">
            <a:avLst/>
          </a:prstGeom>
        </p:spPr>
        <p:txBody>
          <a:bodyPr spcFirstLastPara="1" wrap="square" lIns="121900" tIns="121900" rIns="121900" bIns="121900" anchor="b"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Title centered">
  <p:cSld name="TITLE_1">
    <p:bg>
      <p:bgPr>
        <a:solidFill>
          <a:srgbClr val="4D4F53"/>
        </a:solidFill>
        <a:effectLst/>
      </p:bgPr>
    </p:bg>
    <p:spTree>
      <p:nvGrpSpPr>
        <p:cNvPr id="1" name="Shape 4016"/>
        <p:cNvGrpSpPr/>
        <p:nvPr/>
      </p:nvGrpSpPr>
      <p:grpSpPr>
        <a:xfrm>
          <a:off x="0" y="0"/>
          <a:ext cx="0" cy="0"/>
          <a:chOff x="0" y="0"/>
          <a:chExt cx="0" cy="0"/>
        </a:xfrm>
      </p:grpSpPr>
      <p:pic>
        <p:nvPicPr>
          <p:cNvPr id="4017" name="Google Shape;4017;p622"/>
          <p:cNvPicPr preferRelativeResize="0"/>
          <p:nvPr/>
        </p:nvPicPr>
        <p:blipFill rotWithShape="1">
          <a:blip r:embed="rId2">
            <a:alphaModFix/>
          </a:blip>
          <a:srcRect l="60469" t="77249" b="2585"/>
          <a:stretch/>
        </p:blipFill>
        <p:spPr>
          <a:xfrm>
            <a:off x="0" y="0"/>
            <a:ext cx="5915098" cy="4267699"/>
          </a:xfrm>
          <a:prstGeom prst="rect">
            <a:avLst/>
          </a:prstGeom>
          <a:noFill/>
          <a:ln>
            <a:noFill/>
          </a:ln>
        </p:spPr>
      </p:pic>
      <p:sp>
        <p:nvSpPr>
          <p:cNvPr id="4018" name="Google Shape;4018;p622"/>
          <p:cNvSpPr txBox="1">
            <a:spLocks noGrp="1"/>
          </p:cNvSpPr>
          <p:nvPr>
            <p:ph type="ctrTitle"/>
          </p:nvPr>
        </p:nvSpPr>
        <p:spPr>
          <a:xfrm>
            <a:off x="739050" y="992767"/>
            <a:ext cx="10713900" cy="2736900"/>
          </a:xfrm>
          <a:prstGeom prst="rect">
            <a:avLst/>
          </a:prstGeom>
        </p:spPr>
        <p:txBody>
          <a:bodyPr spcFirstLastPara="1" wrap="square" lIns="121900" tIns="121900" rIns="121900" bIns="121900" anchor="b" anchorCtr="0">
            <a:noAutofit/>
          </a:bodyPr>
          <a:lstStyle>
            <a:lvl1pPr lvl="0" algn="ctr" rtl="0">
              <a:spcBef>
                <a:spcPts val="0"/>
              </a:spcBef>
              <a:spcAft>
                <a:spcPts val="0"/>
              </a:spcAft>
              <a:buClr>
                <a:srgbClr val="FFFFFF"/>
              </a:buClr>
              <a:buSzPts val="5300"/>
              <a:buNone/>
              <a:defRPr sz="5300" b="1">
                <a:solidFill>
                  <a:srgbClr val="FFFFFF"/>
                </a:solidFill>
              </a:defRPr>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4019" name="Google Shape;4019;p622"/>
          <p:cNvSpPr txBox="1">
            <a:spLocks noGrp="1"/>
          </p:cNvSpPr>
          <p:nvPr>
            <p:ph type="subTitle" idx="1"/>
          </p:nvPr>
        </p:nvSpPr>
        <p:spPr>
          <a:xfrm>
            <a:off x="415650" y="3828100"/>
            <a:ext cx="11360700" cy="10569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rgbClr val="FFFFFF"/>
              </a:buClr>
              <a:buSzPts val="2400"/>
              <a:buNone/>
              <a:defRPr>
                <a:solidFill>
                  <a:srgbClr val="FFFFFF"/>
                </a:solidFill>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4020" name="Google Shape;4020;p62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4021" name="Google Shape;4021;p622"/>
          <p:cNvPicPr preferRelativeResize="0"/>
          <p:nvPr/>
        </p:nvPicPr>
        <p:blipFill rotWithShape="1">
          <a:blip r:embed="rId3">
            <a:alphaModFix/>
          </a:blip>
          <a:srcRect r="50102"/>
          <a:stretch/>
        </p:blipFill>
        <p:spPr>
          <a:xfrm>
            <a:off x="642592" y="4983433"/>
            <a:ext cx="1411368" cy="1345601"/>
          </a:xfrm>
          <a:prstGeom prst="rect">
            <a:avLst/>
          </a:prstGeom>
          <a:noFill/>
          <a:ln>
            <a:noFill/>
          </a:ln>
        </p:spPr>
      </p:pic>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Divider slide 1">
  <p:cSld name="TITLE_ONLY_2">
    <p:bg>
      <p:bgPr>
        <a:blipFill>
          <a:blip r:embed="rId2">
            <a:alphaModFix/>
          </a:blip>
          <a:stretch>
            <a:fillRect/>
          </a:stretch>
        </a:blipFill>
        <a:effectLst/>
      </p:bgPr>
    </p:bg>
    <p:spTree>
      <p:nvGrpSpPr>
        <p:cNvPr id="1" name="Shape 4022"/>
        <p:cNvGrpSpPr/>
        <p:nvPr/>
      </p:nvGrpSpPr>
      <p:grpSpPr>
        <a:xfrm>
          <a:off x="0" y="0"/>
          <a:ext cx="0" cy="0"/>
          <a:chOff x="0" y="0"/>
          <a:chExt cx="0" cy="0"/>
        </a:xfrm>
      </p:grpSpPr>
      <p:sp>
        <p:nvSpPr>
          <p:cNvPr id="4023" name="Google Shape;4023;p62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024" name="Google Shape;4024;p623"/>
          <p:cNvSpPr txBox="1">
            <a:spLocks noGrp="1"/>
          </p:cNvSpPr>
          <p:nvPr>
            <p:ph type="title"/>
          </p:nvPr>
        </p:nvSpPr>
        <p:spPr>
          <a:xfrm>
            <a:off x="822000" y="25920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4800" b="1">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4025" name="Google Shape;4025;p623"/>
          <p:cNvCxnSpPr/>
          <p:nvPr/>
        </p:nvCxnSpPr>
        <p:spPr>
          <a:xfrm>
            <a:off x="963900" y="3587133"/>
            <a:ext cx="2440500" cy="0"/>
          </a:xfrm>
          <a:prstGeom prst="straightConnector1">
            <a:avLst/>
          </a:prstGeom>
          <a:noFill/>
          <a:ln w="76200" cap="flat" cmpd="sng">
            <a:solidFill>
              <a:srgbClr val="FFFFFF"/>
            </a:solidFill>
            <a:prstDash val="solid"/>
            <a:round/>
            <a:headEnd type="none" w="med" len="med"/>
            <a:tailEnd type="none" w="med" len="med"/>
          </a:ln>
        </p:spPr>
      </p:cxnSp>
      <p:pic>
        <p:nvPicPr>
          <p:cNvPr id="4026" name="Google Shape;4026;p623"/>
          <p:cNvPicPr preferRelativeResize="0"/>
          <p:nvPr/>
        </p:nvPicPr>
        <p:blipFill rotWithShape="1">
          <a:blip r:embed="rId3">
            <a:alphaModFix/>
          </a:blip>
          <a:srcRect r="51316"/>
          <a:stretch/>
        </p:blipFill>
        <p:spPr>
          <a:xfrm>
            <a:off x="963900" y="4553733"/>
            <a:ext cx="1372603" cy="1341301"/>
          </a:xfrm>
          <a:prstGeom prst="rect">
            <a:avLst/>
          </a:prstGeom>
          <a:noFill/>
          <a:ln>
            <a:noFill/>
          </a:ln>
        </p:spPr>
      </p:pic>
      <p:sp>
        <p:nvSpPr>
          <p:cNvPr id="4027" name="Google Shape;4027;p623"/>
          <p:cNvSpPr txBox="1">
            <a:spLocks noGrp="1"/>
          </p:cNvSpPr>
          <p:nvPr>
            <p:ph type="subTitle" idx="1"/>
          </p:nvPr>
        </p:nvSpPr>
        <p:spPr>
          <a:xfrm>
            <a:off x="963900" y="3818600"/>
            <a:ext cx="4958700" cy="3766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a:solidFill>
                  <a:schemeClr val="lt1"/>
                </a:solidFill>
              </a:defRPr>
            </a:lvl1pPr>
            <a:lvl2pPr lvl="1" rtl="0">
              <a:spcBef>
                <a:spcPts val="2100"/>
              </a:spcBef>
              <a:spcAft>
                <a:spcPts val="0"/>
              </a:spcAft>
              <a:buNone/>
              <a:defRPr>
                <a:solidFill>
                  <a:schemeClr val="lt1"/>
                </a:solidFill>
              </a:defRPr>
            </a:lvl2pPr>
            <a:lvl3pPr lvl="2" rtl="0">
              <a:spcBef>
                <a:spcPts val="2100"/>
              </a:spcBef>
              <a:spcAft>
                <a:spcPts val="0"/>
              </a:spcAft>
              <a:buNone/>
              <a:defRPr>
                <a:solidFill>
                  <a:schemeClr val="lt1"/>
                </a:solidFill>
              </a:defRPr>
            </a:lvl3pPr>
            <a:lvl4pPr lvl="3" rtl="0">
              <a:spcBef>
                <a:spcPts val="2100"/>
              </a:spcBef>
              <a:spcAft>
                <a:spcPts val="0"/>
              </a:spcAft>
              <a:buNone/>
              <a:defRPr>
                <a:solidFill>
                  <a:schemeClr val="lt1"/>
                </a:solidFill>
              </a:defRPr>
            </a:lvl4pPr>
            <a:lvl5pPr lvl="4" rtl="0">
              <a:spcBef>
                <a:spcPts val="2100"/>
              </a:spcBef>
              <a:spcAft>
                <a:spcPts val="0"/>
              </a:spcAft>
              <a:buNone/>
              <a:defRPr>
                <a:solidFill>
                  <a:schemeClr val="lt1"/>
                </a:solidFill>
              </a:defRPr>
            </a:lvl5pPr>
            <a:lvl6pPr lvl="5" rtl="0">
              <a:spcBef>
                <a:spcPts val="2100"/>
              </a:spcBef>
              <a:spcAft>
                <a:spcPts val="0"/>
              </a:spcAft>
              <a:buNone/>
              <a:defRPr>
                <a:solidFill>
                  <a:schemeClr val="lt1"/>
                </a:solidFill>
              </a:defRPr>
            </a:lvl6pPr>
            <a:lvl7pPr lvl="6" rtl="0">
              <a:spcBef>
                <a:spcPts val="2100"/>
              </a:spcBef>
              <a:spcAft>
                <a:spcPts val="0"/>
              </a:spcAft>
              <a:buNone/>
              <a:defRPr>
                <a:solidFill>
                  <a:schemeClr val="lt1"/>
                </a:solidFill>
              </a:defRPr>
            </a:lvl7pPr>
            <a:lvl8pPr lvl="7" rtl="0">
              <a:spcBef>
                <a:spcPts val="2100"/>
              </a:spcBef>
              <a:spcAft>
                <a:spcPts val="0"/>
              </a:spcAft>
              <a:buNone/>
              <a:defRPr>
                <a:solidFill>
                  <a:schemeClr val="lt1"/>
                </a:solidFill>
              </a:defRPr>
            </a:lvl8pPr>
            <a:lvl9pPr lvl="8" rtl="0">
              <a:spcBef>
                <a:spcPts val="2100"/>
              </a:spcBef>
              <a:spcAft>
                <a:spcPts val="2100"/>
              </a:spcAft>
              <a:buNone/>
              <a:defRPr>
                <a:solidFill>
                  <a:schemeClr val="lt1"/>
                </a:solidFill>
              </a:defRPr>
            </a:lvl9pPr>
          </a:lstStyle>
          <a:p>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4028"/>
        <p:cNvGrpSpPr/>
        <p:nvPr/>
      </p:nvGrpSpPr>
      <p:grpSpPr>
        <a:xfrm>
          <a:off x="0" y="0"/>
          <a:ext cx="0" cy="0"/>
          <a:chOff x="0" y="0"/>
          <a:chExt cx="0" cy="0"/>
        </a:xfrm>
      </p:grpSpPr>
      <p:sp>
        <p:nvSpPr>
          <p:cNvPr id="4029" name="Google Shape;4029;p624"/>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SzPts val="1400"/>
              <a:buNone/>
              <a:defRPr/>
            </a:lvl1pPr>
            <a:lvl2pPr lvl="1" algn="l" rtl="0">
              <a:lnSpc>
                <a:spcPct val="90000"/>
              </a:lnSpc>
              <a:spcBef>
                <a:spcPts val="0"/>
              </a:spcBef>
              <a:spcAft>
                <a:spcPts val="0"/>
              </a:spcAft>
              <a:buSzPts val="1400"/>
              <a:buNone/>
              <a:defRPr/>
            </a:lvl2pPr>
            <a:lvl3pPr lvl="2" algn="l" rtl="0">
              <a:lnSpc>
                <a:spcPct val="90000"/>
              </a:lnSpc>
              <a:spcBef>
                <a:spcPts val="0"/>
              </a:spcBef>
              <a:spcAft>
                <a:spcPts val="0"/>
              </a:spcAft>
              <a:buSzPts val="1400"/>
              <a:buNone/>
              <a:defRPr/>
            </a:lvl3pPr>
            <a:lvl4pPr lvl="3" algn="l" rtl="0">
              <a:lnSpc>
                <a:spcPct val="90000"/>
              </a:lnSpc>
              <a:spcBef>
                <a:spcPts val="0"/>
              </a:spcBef>
              <a:spcAft>
                <a:spcPts val="0"/>
              </a:spcAft>
              <a:buSzPts val="1400"/>
              <a:buNone/>
              <a:defRPr/>
            </a:lvl4pPr>
            <a:lvl5pPr lvl="4" algn="l" rtl="0">
              <a:lnSpc>
                <a:spcPct val="90000"/>
              </a:lnSpc>
              <a:spcBef>
                <a:spcPts val="0"/>
              </a:spcBef>
              <a:spcAft>
                <a:spcPts val="0"/>
              </a:spcAft>
              <a:buSzPts val="1400"/>
              <a:buNone/>
              <a:defRPr/>
            </a:lvl5pPr>
            <a:lvl6pPr lvl="5" algn="l" rtl="0">
              <a:lnSpc>
                <a:spcPct val="90000"/>
              </a:lnSpc>
              <a:spcBef>
                <a:spcPts val="0"/>
              </a:spcBef>
              <a:spcAft>
                <a:spcPts val="0"/>
              </a:spcAft>
              <a:buSzPts val="1400"/>
              <a:buNone/>
              <a:defRPr/>
            </a:lvl6pPr>
            <a:lvl7pPr lvl="6" algn="l" rtl="0">
              <a:lnSpc>
                <a:spcPct val="90000"/>
              </a:lnSpc>
              <a:spcBef>
                <a:spcPts val="0"/>
              </a:spcBef>
              <a:spcAft>
                <a:spcPts val="0"/>
              </a:spcAft>
              <a:buSzPts val="1400"/>
              <a:buNone/>
              <a:defRPr/>
            </a:lvl7pPr>
            <a:lvl8pPr lvl="7" algn="l" rtl="0">
              <a:lnSpc>
                <a:spcPct val="90000"/>
              </a:lnSpc>
              <a:spcBef>
                <a:spcPts val="0"/>
              </a:spcBef>
              <a:spcAft>
                <a:spcPts val="0"/>
              </a:spcAft>
              <a:buSzPts val="1400"/>
              <a:buNone/>
              <a:defRPr/>
            </a:lvl8pPr>
            <a:lvl9pPr lvl="8" algn="l" rtl="0">
              <a:lnSpc>
                <a:spcPct val="90000"/>
              </a:lnSpc>
              <a:spcBef>
                <a:spcPts val="0"/>
              </a:spcBef>
              <a:spcAft>
                <a:spcPts val="0"/>
              </a:spcAft>
              <a:buSzPts val="1400"/>
              <a:buNone/>
              <a:defRPr/>
            </a:lvl9pPr>
          </a:lstStyle>
          <a:p>
            <a:endParaRPr/>
          </a:p>
        </p:txBody>
      </p:sp>
      <p:sp>
        <p:nvSpPr>
          <p:cNvPr id="4030" name="Google Shape;4030;p624"/>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031" name="Google Shape;4031;p624"/>
          <p:cNvSpPr txBox="1">
            <a:spLocks noGrp="1"/>
          </p:cNvSpPr>
          <p:nvPr>
            <p:ph type="ftr" idx="11"/>
          </p:nvPr>
        </p:nvSpPr>
        <p:spPr>
          <a:xfrm>
            <a:off x="69850" y="6527800"/>
            <a:ext cx="4114800" cy="3381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Divider slide 1 1 1 2">
  <p:cSld name="TITLE_ONLY_3_1">
    <p:bg>
      <p:bgPr>
        <a:blipFill>
          <a:blip r:embed="rId2">
            <a:alphaModFix/>
          </a:blip>
          <a:stretch>
            <a:fillRect/>
          </a:stretch>
        </a:blipFill>
        <a:effectLst/>
      </p:bgPr>
    </p:bg>
    <p:spTree>
      <p:nvGrpSpPr>
        <p:cNvPr id="1" name="Shape 4032"/>
        <p:cNvGrpSpPr/>
        <p:nvPr/>
      </p:nvGrpSpPr>
      <p:grpSpPr>
        <a:xfrm>
          <a:off x="0" y="0"/>
          <a:ext cx="0" cy="0"/>
          <a:chOff x="0" y="0"/>
          <a:chExt cx="0" cy="0"/>
        </a:xfrm>
      </p:grpSpPr>
      <p:sp>
        <p:nvSpPr>
          <p:cNvPr id="4033" name="Google Shape;4033;p62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034" name="Google Shape;4034;p625"/>
          <p:cNvSpPr txBox="1">
            <a:spLocks noGrp="1"/>
          </p:cNvSpPr>
          <p:nvPr>
            <p:ph type="title"/>
          </p:nvPr>
        </p:nvSpPr>
        <p:spPr>
          <a:xfrm>
            <a:off x="822000" y="25920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4800" b="1">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4035" name="Google Shape;4035;p625"/>
          <p:cNvCxnSpPr/>
          <p:nvPr/>
        </p:nvCxnSpPr>
        <p:spPr>
          <a:xfrm>
            <a:off x="963900" y="3587133"/>
            <a:ext cx="2440500" cy="0"/>
          </a:xfrm>
          <a:prstGeom prst="straightConnector1">
            <a:avLst/>
          </a:prstGeom>
          <a:noFill/>
          <a:ln w="76200" cap="flat" cmpd="sng">
            <a:solidFill>
              <a:srgbClr val="FFFFFF"/>
            </a:solidFill>
            <a:prstDash val="solid"/>
            <a:round/>
            <a:headEnd type="none" w="med" len="med"/>
            <a:tailEnd type="none" w="med" len="med"/>
          </a:ln>
        </p:spPr>
      </p:cxnSp>
      <p:pic>
        <p:nvPicPr>
          <p:cNvPr id="4036" name="Google Shape;4036;p625"/>
          <p:cNvPicPr preferRelativeResize="0"/>
          <p:nvPr/>
        </p:nvPicPr>
        <p:blipFill rotWithShape="1">
          <a:blip r:embed="rId3">
            <a:alphaModFix/>
          </a:blip>
          <a:srcRect r="51316"/>
          <a:stretch/>
        </p:blipFill>
        <p:spPr>
          <a:xfrm>
            <a:off x="963900" y="4553733"/>
            <a:ext cx="1372603" cy="1341301"/>
          </a:xfrm>
          <a:prstGeom prst="rect">
            <a:avLst/>
          </a:prstGeom>
          <a:noFill/>
          <a:ln>
            <a:noFill/>
          </a:ln>
        </p:spPr>
      </p:pic>
      <p:sp>
        <p:nvSpPr>
          <p:cNvPr id="4037" name="Google Shape;4037;p625"/>
          <p:cNvSpPr txBox="1">
            <a:spLocks noGrp="1"/>
          </p:cNvSpPr>
          <p:nvPr>
            <p:ph type="subTitle" idx="1"/>
          </p:nvPr>
        </p:nvSpPr>
        <p:spPr>
          <a:xfrm>
            <a:off x="963900" y="3818600"/>
            <a:ext cx="4958700" cy="3766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a:solidFill>
                  <a:schemeClr val="lt1"/>
                </a:solidFill>
              </a:defRPr>
            </a:lvl1pPr>
            <a:lvl2pPr lvl="1" rtl="0">
              <a:spcBef>
                <a:spcPts val="2100"/>
              </a:spcBef>
              <a:spcAft>
                <a:spcPts val="0"/>
              </a:spcAft>
              <a:buNone/>
              <a:defRPr>
                <a:solidFill>
                  <a:schemeClr val="lt1"/>
                </a:solidFill>
              </a:defRPr>
            </a:lvl2pPr>
            <a:lvl3pPr lvl="2" rtl="0">
              <a:spcBef>
                <a:spcPts val="2100"/>
              </a:spcBef>
              <a:spcAft>
                <a:spcPts val="0"/>
              </a:spcAft>
              <a:buNone/>
              <a:defRPr>
                <a:solidFill>
                  <a:schemeClr val="lt1"/>
                </a:solidFill>
              </a:defRPr>
            </a:lvl3pPr>
            <a:lvl4pPr lvl="3" rtl="0">
              <a:spcBef>
                <a:spcPts val="2100"/>
              </a:spcBef>
              <a:spcAft>
                <a:spcPts val="0"/>
              </a:spcAft>
              <a:buNone/>
              <a:defRPr>
                <a:solidFill>
                  <a:schemeClr val="lt1"/>
                </a:solidFill>
              </a:defRPr>
            </a:lvl4pPr>
            <a:lvl5pPr lvl="4" rtl="0">
              <a:spcBef>
                <a:spcPts val="2100"/>
              </a:spcBef>
              <a:spcAft>
                <a:spcPts val="0"/>
              </a:spcAft>
              <a:buNone/>
              <a:defRPr>
                <a:solidFill>
                  <a:schemeClr val="lt1"/>
                </a:solidFill>
              </a:defRPr>
            </a:lvl5pPr>
            <a:lvl6pPr lvl="5" rtl="0">
              <a:spcBef>
                <a:spcPts val="2100"/>
              </a:spcBef>
              <a:spcAft>
                <a:spcPts val="0"/>
              </a:spcAft>
              <a:buNone/>
              <a:defRPr>
                <a:solidFill>
                  <a:schemeClr val="lt1"/>
                </a:solidFill>
              </a:defRPr>
            </a:lvl6pPr>
            <a:lvl7pPr lvl="6" rtl="0">
              <a:spcBef>
                <a:spcPts val="2100"/>
              </a:spcBef>
              <a:spcAft>
                <a:spcPts val="0"/>
              </a:spcAft>
              <a:buNone/>
              <a:defRPr>
                <a:solidFill>
                  <a:schemeClr val="lt1"/>
                </a:solidFill>
              </a:defRPr>
            </a:lvl7pPr>
            <a:lvl8pPr lvl="7" rtl="0">
              <a:spcBef>
                <a:spcPts val="2100"/>
              </a:spcBef>
              <a:spcAft>
                <a:spcPts val="0"/>
              </a:spcAft>
              <a:buNone/>
              <a:defRPr>
                <a:solidFill>
                  <a:schemeClr val="lt1"/>
                </a:solidFill>
              </a:defRPr>
            </a:lvl8pPr>
            <a:lvl9pPr lvl="8" rtl="0">
              <a:spcBef>
                <a:spcPts val="2100"/>
              </a:spcBef>
              <a:spcAft>
                <a:spcPts val="2100"/>
              </a:spcAft>
              <a:buNone/>
              <a:defRPr>
                <a:solidFill>
                  <a:schemeClr val="lt1"/>
                </a:solidFill>
              </a:defRPr>
            </a:lvl9pPr>
          </a:lstStyle>
          <a:p>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1 column no hexagon 1">
  <p:cSld name="1 column no hexagon">
    <p:spTree>
      <p:nvGrpSpPr>
        <p:cNvPr id="1" name="Shape 4038"/>
        <p:cNvGrpSpPr/>
        <p:nvPr/>
      </p:nvGrpSpPr>
      <p:grpSpPr>
        <a:xfrm>
          <a:off x="0" y="0"/>
          <a:ext cx="0" cy="0"/>
          <a:chOff x="0" y="0"/>
          <a:chExt cx="0" cy="0"/>
        </a:xfrm>
      </p:grpSpPr>
      <p:sp>
        <p:nvSpPr>
          <p:cNvPr id="4039" name="Google Shape;4039;p626"/>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b="1"/>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pic>
        <p:nvPicPr>
          <p:cNvPr id="4040" name="Google Shape;4040;p626"/>
          <p:cNvPicPr preferRelativeResize="0"/>
          <p:nvPr/>
        </p:nvPicPr>
        <p:blipFill rotWithShape="1">
          <a:blip r:embed="rId2">
            <a:alphaModFix/>
          </a:blip>
          <a:srcRect/>
          <a:stretch/>
        </p:blipFill>
        <p:spPr>
          <a:xfrm>
            <a:off x="11329400" y="183133"/>
            <a:ext cx="673229" cy="763600"/>
          </a:xfrm>
          <a:prstGeom prst="rect">
            <a:avLst/>
          </a:prstGeom>
          <a:noFill/>
          <a:ln>
            <a:noFill/>
          </a:ln>
        </p:spPr>
      </p:pic>
      <p:cxnSp>
        <p:nvCxnSpPr>
          <p:cNvPr id="4041" name="Google Shape;4041;p626"/>
          <p:cNvCxnSpPr/>
          <p:nvPr/>
        </p:nvCxnSpPr>
        <p:spPr>
          <a:xfrm>
            <a:off x="620633" y="1472733"/>
            <a:ext cx="2440500" cy="0"/>
          </a:xfrm>
          <a:prstGeom prst="straightConnector1">
            <a:avLst/>
          </a:prstGeom>
          <a:noFill/>
          <a:ln w="76200" cap="flat" cmpd="sng">
            <a:solidFill>
              <a:srgbClr val="0098DB"/>
            </a:solidFill>
            <a:prstDash val="solid"/>
            <a:round/>
            <a:headEnd type="none" w="sm" len="sm"/>
            <a:tailEnd type="none" w="sm" len="sm"/>
          </a:ln>
        </p:spPr>
      </p:cxnSp>
      <p:sp>
        <p:nvSpPr>
          <p:cNvPr id="4042" name="Google Shape;4042;p626"/>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rtl="0">
              <a:lnSpc>
                <a:spcPct val="115000"/>
              </a:lnSpc>
              <a:spcBef>
                <a:spcPts val="0"/>
              </a:spcBef>
              <a:spcAft>
                <a:spcPts val="0"/>
              </a:spcAft>
              <a:buSzPts val="2400"/>
              <a:buChar char="●"/>
              <a:defRPr/>
            </a:lvl1pPr>
            <a:lvl2pPr marL="914400" lvl="1" indent="-349250" algn="l" rtl="0">
              <a:lnSpc>
                <a:spcPct val="115000"/>
              </a:lnSpc>
              <a:spcBef>
                <a:spcPts val="2100"/>
              </a:spcBef>
              <a:spcAft>
                <a:spcPts val="0"/>
              </a:spcAft>
              <a:buSzPts val="1900"/>
              <a:buChar char="○"/>
              <a:defRPr/>
            </a:lvl2pPr>
            <a:lvl3pPr marL="1371600" lvl="2" indent="-349250" algn="l" rtl="0">
              <a:lnSpc>
                <a:spcPct val="115000"/>
              </a:lnSpc>
              <a:spcBef>
                <a:spcPts val="2100"/>
              </a:spcBef>
              <a:spcAft>
                <a:spcPts val="0"/>
              </a:spcAft>
              <a:buSzPts val="1900"/>
              <a:buChar char="■"/>
              <a:defRPr/>
            </a:lvl3pPr>
            <a:lvl4pPr marL="1828800" lvl="3" indent="-349250" algn="l" rtl="0">
              <a:lnSpc>
                <a:spcPct val="115000"/>
              </a:lnSpc>
              <a:spcBef>
                <a:spcPts val="2100"/>
              </a:spcBef>
              <a:spcAft>
                <a:spcPts val="0"/>
              </a:spcAft>
              <a:buSzPts val="1900"/>
              <a:buChar char="●"/>
              <a:defRPr/>
            </a:lvl4pPr>
            <a:lvl5pPr marL="2286000" lvl="4" indent="-349250" algn="l" rtl="0">
              <a:lnSpc>
                <a:spcPct val="115000"/>
              </a:lnSpc>
              <a:spcBef>
                <a:spcPts val="2100"/>
              </a:spcBef>
              <a:spcAft>
                <a:spcPts val="0"/>
              </a:spcAft>
              <a:buSzPts val="1900"/>
              <a:buChar char="○"/>
              <a:defRPr/>
            </a:lvl5pPr>
            <a:lvl6pPr marL="2743200" lvl="5" indent="-349250" algn="l" rtl="0">
              <a:lnSpc>
                <a:spcPct val="115000"/>
              </a:lnSpc>
              <a:spcBef>
                <a:spcPts val="2100"/>
              </a:spcBef>
              <a:spcAft>
                <a:spcPts val="0"/>
              </a:spcAft>
              <a:buSzPts val="1900"/>
              <a:buChar char="■"/>
              <a:defRPr/>
            </a:lvl6pPr>
            <a:lvl7pPr marL="3200400" lvl="6" indent="-349250" algn="l" rtl="0">
              <a:lnSpc>
                <a:spcPct val="115000"/>
              </a:lnSpc>
              <a:spcBef>
                <a:spcPts val="2100"/>
              </a:spcBef>
              <a:spcAft>
                <a:spcPts val="0"/>
              </a:spcAft>
              <a:buSzPts val="1900"/>
              <a:buChar char="●"/>
              <a:defRPr/>
            </a:lvl7pPr>
            <a:lvl8pPr marL="3657600" lvl="7" indent="-349250" algn="l" rtl="0">
              <a:lnSpc>
                <a:spcPct val="115000"/>
              </a:lnSpc>
              <a:spcBef>
                <a:spcPts val="2100"/>
              </a:spcBef>
              <a:spcAft>
                <a:spcPts val="0"/>
              </a:spcAft>
              <a:buSzPts val="1900"/>
              <a:buChar char="○"/>
              <a:defRPr/>
            </a:lvl8pPr>
            <a:lvl9pPr marL="4114800" lvl="8" indent="-349250" algn="l" rtl="0">
              <a:lnSpc>
                <a:spcPct val="115000"/>
              </a:lnSpc>
              <a:spcBef>
                <a:spcPts val="2100"/>
              </a:spcBef>
              <a:spcAft>
                <a:spcPts val="2100"/>
              </a:spcAft>
              <a:buSzPts val="1900"/>
              <a:buChar char="■"/>
              <a:defRPr/>
            </a:lvl9pPr>
          </a:lstStyle>
          <a:p>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Divider slide 1 1 2">
  <p:cSld name="TITLE_ONLY_3_2">
    <p:bg>
      <p:bgPr>
        <a:blipFill>
          <a:blip r:embed="rId2">
            <a:alphaModFix/>
          </a:blip>
          <a:stretch>
            <a:fillRect/>
          </a:stretch>
        </a:blipFill>
        <a:effectLst/>
      </p:bgPr>
    </p:bg>
    <p:spTree>
      <p:nvGrpSpPr>
        <p:cNvPr id="1" name="Shape 4043"/>
        <p:cNvGrpSpPr/>
        <p:nvPr/>
      </p:nvGrpSpPr>
      <p:grpSpPr>
        <a:xfrm>
          <a:off x="0" y="0"/>
          <a:ext cx="0" cy="0"/>
          <a:chOff x="0" y="0"/>
          <a:chExt cx="0" cy="0"/>
        </a:xfrm>
      </p:grpSpPr>
      <p:sp>
        <p:nvSpPr>
          <p:cNvPr id="4044" name="Google Shape;4044;p62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045" name="Google Shape;4045;p627"/>
          <p:cNvSpPr txBox="1">
            <a:spLocks noGrp="1"/>
          </p:cNvSpPr>
          <p:nvPr>
            <p:ph type="title"/>
          </p:nvPr>
        </p:nvSpPr>
        <p:spPr>
          <a:xfrm>
            <a:off x="822000" y="25920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4800" b="1">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4046" name="Google Shape;4046;p627"/>
          <p:cNvCxnSpPr/>
          <p:nvPr/>
        </p:nvCxnSpPr>
        <p:spPr>
          <a:xfrm>
            <a:off x="963900" y="3587133"/>
            <a:ext cx="2440500" cy="0"/>
          </a:xfrm>
          <a:prstGeom prst="straightConnector1">
            <a:avLst/>
          </a:prstGeom>
          <a:noFill/>
          <a:ln w="76200" cap="flat" cmpd="sng">
            <a:solidFill>
              <a:srgbClr val="FFFFFF"/>
            </a:solidFill>
            <a:prstDash val="solid"/>
            <a:round/>
            <a:headEnd type="none" w="med" len="med"/>
            <a:tailEnd type="none" w="med" len="med"/>
          </a:ln>
        </p:spPr>
      </p:cxnSp>
      <p:pic>
        <p:nvPicPr>
          <p:cNvPr id="4047" name="Google Shape;4047;p627"/>
          <p:cNvPicPr preferRelativeResize="0"/>
          <p:nvPr/>
        </p:nvPicPr>
        <p:blipFill rotWithShape="1">
          <a:blip r:embed="rId3">
            <a:alphaModFix/>
          </a:blip>
          <a:srcRect r="51316"/>
          <a:stretch/>
        </p:blipFill>
        <p:spPr>
          <a:xfrm>
            <a:off x="963900" y="4553733"/>
            <a:ext cx="1372603" cy="1341301"/>
          </a:xfrm>
          <a:prstGeom prst="rect">
            <a:avLst/>
          </a:prstGeom>
          <a:noFill/>
          <a:ln>
            <a:noFill/>
          </a:ln>
        </p:spPr>
      </p:pic>
      <p:sp>
        <p:nvSpPr>
          <p:cNvPr id="4048" name="Google Shape;4048;p627"/>
          <p:cNvSpPr txBox="1">
            <a:spLocks noGrp="1"/>
          </p:cNvSpPr>
          <p:nvPr>
            <p:ph type="subTitle" idx="1"/>
          </p:nvPr>
        </p:nvSpPr>
        <p:spPr>
          <a:xfrm>
            <a:off x="963900" y="3818600"/>
            <a:ext cx="4958700" cy="3766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a:solidFill>
                  <a:schemeClr val="lt1"/>
                </a:solidFill>
              </a:defRPr>
            </a:lvl1pPr>
            <a:lvl2pPr lvl="1" rtl="0">
              <a:spcBef>
                <a:spcPts val="2100"/>
              </a:spcBef>
              <a:spcAft>
                <a:spcPts val="0"/>
              </a:spcAft>
              <a:buNone/>
              <a:defRPr>
                <a:solidFill>
                  <a:schemeClr val="lt1"/>
                </a:solidFill>
              </a:defRPr>
            </a:lvl2pPr>
            <a:lvl3pPr lvl="2" rtl="0">
              <a:spcBef>
                <a:spcPts val="2100"/>
              </a:spcBef>
              <a:spcAft>
                <a:spcPts val="0"/>
              </a:spcAft>
              <a:buNone/>
              <a:defRPr>
                <a:solidFill>
                  <a:schemeClr val="lt1"/>
                </a:solidFill>
              </a:defRPr>
            </a:lvl3pPr>
            <a:lvl4pPr lvl="3" rtl="0">
              <a:spcBef>
                <a:spcPts val="2100"/>
              </a:spcBef>
              <a:spcAft>
                <a:spcPts val="0"/>
              </a:spcAft>
              <a:buNone/>
              <a:defRPr>
                <a:solidFill>
                  <a:schemeClr val="lt1"/>
                </a:solidFill>
              </a:defRPr>
            </a:lvl4pPr>
            <a:lvl5pPr lvl="4" rtl="0">
              <a:spcBef>
                <a:spcPts val="2100"/>
              </a:spcBef>
              <a:spcAft>
                <a:spcPts val="0"/>
              </a:spcAft>
              <a:buNone/>
              <a:defRPr>
                <a:solidFill>
                  <a:schemeClr val="lt1"/>
                </a:solidFill>
              </a:defRPr>
            </a:lvl5pPr>
            <a:lvl6pPr lvl="5" rtl="0">
              <a:spcBef>
                <a:spcPts val="2100"/>
              </a:spcBef>
              <a:spcAft>
                <a:spcPts val="0"/>
              </a:spcAft>
              <a:buNone/>
              <a:defRPr>
                <a:solidFill>
                  <a:schemeClr val="lt1"/>
                </a:solidFill>
              </a:defRPr>
            </a:lvl6pPr>
            <a:lvl7pPr lvl="6" rtl="0">
              <a:spcBef>
                <a:spcPts val="2100"/>
              </a:spcBef>
              <a:spcAft>
                <a:spcPts val="0"/>
              </a:spcAft>
              <a:buNone/>
              <a:defRPr>
                <a:solidFill>
                  <a:schemeClr val="lt1"/>
                </a:solidFill>
              </a:defRPr>
            </a:lvl7pPr>
            <a:lvl8pPr lvl="7" rtl="0">
              <a:spcBef>
                <a:spcPts val="2100"/>
              </a:spcBef>
              <a:spcAft>
                <a:spcPts val="0"/>
              </a:spcAft>
              <a:buNone/>
              <a:defRPr>
                <a:solidFill>
                  <a:schemeClr val="lt1"/>
                </a:solidFill>
              </a:defRPr>
            </a:lvl8pPr>
            <a:lvl9pPr lvl="8" rtl="0">
              <a:spcBef>
                <a:spcPts val="2100"/>
              </a:spcBef>
              <a:spcAft>
                <a:spcPts val="2100"/>
              </a:spcAft>
              <a:buNone/>
              <a:defRPr>
                <a:solidFill>
                  <a:schemeClr val="lt1"/>
                </a:solidFill>
              </a:defRPr>
            </a:lvl9pPr>
          </a:lstStyle>
          <a:p>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Garbage 4" type="blank">
  <p:cSld name="BLANK">
    <p:spTree>
      <p:nvGrpSpPr>
        <p:cNvPr id="1" name="Shape 4049"/>
        <p:cNvGrpSpPr/>
        <p:nvPr/>
      </p:nvGrpSpPr>
      <p:grpSpPr>
        <a:xfrm>
          <a:off x="0" y="0"/>
          <a:ext cx="0" cy="0"/>
          <a:chOff x="0" y="0"/>
          <a:chExt cx="0" cy="0"/>
        </a:xfrm>
      </p:grpSpPr>
      <p:sp>
        <p:nvSpPr>
          <p:cNvPr id="4050" name="Google Shape;4050;p628"/>
          <p:cNvSpPr txBox="1">
            <a:spLocks noGrp="1"/>
          </p:cNvSpPr>
          <p:nvPr>
            <p:ph type="dt" idx="10"/>
          </p:nvPr>
        </p:nvSpPr>
        <p:spPr>
          <a:xfrm>
            <a:off x="838200" y="6356352"/>
            <a:ext cx="27432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9pPr>
          </a:lstStyle>
          <a:p>
            <a:endParaRPr/>
          </a:p>
        </p:txBody>
      </p:sp>
      <p:sp>
        <p:nvSpPr>
          <p:cNvPr id="4051" name="Google Shape;4051;p628"/>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500"/>
              <a:buNone/>
              <a:defRPr sz="1500"/>
            </a:lvl1pPr>
            <a:lvl2pPr lvl="1" algn="l" rtl="0">
              <a:lnSpc>
                <a:spcPct val="100000"/>
              </a:lnSpc>
              <a:spcBef>
                <a:spcPts val="0"/>
              </a:spcBef>
              <a:spcAft>
                <a:spcPts val="0"/>
              </a:spcAft>
              <a:buSzPts val="1500"/>
              <a:buNone/>
              <a:defRPr sz="1500"/>
            </a:lvl2pPr>
            <a:lvl3pPr lvl="2" algn="l" rtl="0">
              <a:lnSpc>
                <a:spcPct val="100000"/>
              </a:lnSpc>
              <a:spcBef>
                <a:spcPts val="0"/>
              </a:spcBef>
              <a:spcAft>
                <a:spcPts val="0"/>
              </a:spcAft>
              <a:buSzPts val="1500"/>
              <a:buNone/>
              <a:defRPr sz="1500"/>
            </a:lvl3pPr>
            <a:lvl4pPr lvl="3" algn="l" rtl="0">
              <a:lnSpc>
                <a:spcPct val="100000"/>
              </a:lnSpc>
              <a:spcBef>
                <a:spcPts val="0"/>
              </a:spcBef>
              <a:spcAft>
                <a:spcPts val="0"/>
              </a:spcAft>
              <a:buSzPts val="1500"/>
              <a:buNone/>
              <a:defRPr sz="1500"/>
            </a:lvl4pPr>
            <a:lvl5pPr lvl="4" algn="l" rtl="0">
              <a:lnSpc>
                <a:spcPct val="100000"/>
              </a:lnSpc>
              <a:spcBef>
                <a:spcPts val="0"/>
              </a:spcBef>
              <a:spcAft>
                <a:spcPts val="0"/>
              </a:spcAft>
              <a:buSzPts val="1500"/>
              <a:buNone/>
              <a:defRPr sz="1500"/>
            </a:lvl5pPr>
            <a:lvl6pPr lvl="5" algn="l" rtl="0">
              <a:lnSpc>
                <a:spcPct val="100000"/>
              </a:lnSpc>
              <a:spcBef>
                <a:spcPts val="0"/>
              </a:spcBef>
              <a:spcAft>
                <a:spcPts val="0"/>
              </a:spcAft>
              <a:buSzPts val="1500"/>
              <a:buNone/>
              <a:defRPr sz="1500"/>
            </a:lvl6pPr>
            <a:lvl7pPr lvl="6" algn="l" rtl="0">
              <a:lnSpc>
                <a:spcPct val="100000"/>
              </a:lnSpc>
              <a:spcBef>
                <a:spcPts val="0"/>
              </a:spcBef>
              <a:spcAft>
                <a:spcPts val="0"/>
              </a:spcAft>
              <a:buSzPts val="1500"/>
              <a:buNone/>
              <a:defRPr sz="1500"/>
            </a:lvl7pPr>
            <a:lvl8pPr lvl="7" algn="l" rtl="0">
              <a:lnSpc>
                <a:spcPct val="100000"/>
              </a:lnSpc>
              <a:spcBef>
                <a:spcPts val="0"/>
              </a:spcBef>
              <a:spcAft>
                <a:spcPts val="0"/>
              </a:spcAft>
              <a:buSzPts val="1500"/>
              <a:buNone/>
              <a:defRPr sz="1500"/>
            </a:lvl8pPr>
            <a:lvl9pPr lvl="8" algn="l" rtl="0">
              <a:lnSpc>
                <a:spcPct val="100000"/>
              </a:lnSpc>
              <a:spcBef>
                <a:spcPts val="0"/>
              </a:spcBef>
              <a:spcAft>
                <a:spcPts val="0"/>
              </a:spcAft>
              <a:buSzPts val="1500"/>
              <a:buNone/>
              <a:defRPr sz="1500"/>
            </a:lvl9pPr>
          </a:lstStyle>
          <a:p>
            <a:endParaRPr/>
          </a:p>
        </p:txBody>
      </p:sp>
      <p:sp>
        <p:nvSpPr>
          <p:cNvPr id="4052" name="Google Shape;4052;p628"/>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3_Section Header">
  <p:cSld name="3_Section Header">
    <p:bg>
      <p:bgPr>
        <a:solidFill>
          <a:schemeClr val="lt1"/>
        </a:solidFill>
        <a:effectLst/>
      </p:bgPr>
    </p:bg>
    <p:spTree>
      <p:nvGrpSpPr>
        <p:cNvPr id="1" name="Shape 4053"/>
        <p:cNvGrpSpPr/>
        <p:nvPr/>
      </p:nvGrpSpPr>
      <p:grpSpPr>
        <a:xfrm>
          <a:off x="0" y="0"/>
          <a:ext cx="0" cy="0"/>
          <a:chOff x="0" y="0"/>
          <a:chExt cx="0" cy="0"/>
        </a:xfrm>
      </p:grpSpPr>
      <p:pic>
        <p:nvPicPr>
          <p:cNvPr id="4054" name="Google Shape;4054;p629"/>
          <p:cNvPicPr preferRelativeResize="0"/>
          <p:nvPr/>
        </p:nvPicPr>
        <p:blipFill rotWithShape="1">
          <a:blip r:embed="rId2">
            <a:alphaModFix/>
          </a:blip>
          <a:srcRect/>
          <a:stretch/>
        </p:blipFill>
        <p:spPr>
          <a:xfrm>
            <a:off x="0" y="0"/>
            <a:ext cx="12191994" cy="6857993"/>
          </a:xfrm>
          <a:prstGeom prst="rect">
            <a:avLst/>
          </a:prstGeom>
          <a:noFill/>
          <a:ln>
            <a:noFill/>
          </a:ln>
        </p:spPr>
      </p:pic>
      <p:cxnSp>
        <p:nvCxnSpPr>
          <p:cNvPr id="4055" name="Google Shape;4055;p629"/>
          <p:cNvCxnSpPr/>
          <p:nvPr/>
        </p:nvCxnSpPr>
        <p:spPr>
          <a:xfrm>
            <a:off x="519785"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4056" name="Google Shape;4056;p629"/>
          <p:cNvSpPr txBox="1">
            <a:spLocks noGrp="1"/>
          </p:cNvSpPr>
          <p:nvPr>
            <p:ph type="title"/>
          </p:nvPr>
        </p:nvSpPr>
        <p:spPr>
          <a:xfrm>
            <a:off x="426132" y="0"/>
            <a:ext cx="10515600" cy="1325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2600"/>
              <a:buFont typeface="Arial"/>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057" name="Google Shape;4057;p629"/>
          <p:cNvSpPr txBox="1">
            <a:spLocks noGrp="1"/>
          </p:cNvSpPr>
          <p:nvPr>
            <p:ph type="body" idx="1"/>
          </p:nvPr>
        </p:nvSpPr>
        <p:spPr>
          <a:xfrm>
            <a:off x="838200" y="1825625"/>
            <a:ext cx="10531200" cy="43512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1067"/>
              </a:spcBef>
              <a:spcAft>
                <a:spcPts val="0"/>
              </a:spcAft>
              <a:buClr>
                <a:schemeClr val="lt1"/>
              </a:buClr>
              <a:buSzPts val="1700"/>
              <a:buFont typeface="Arial"/>
              <a:buChar char="•"/>
              <a:defRPr sz="2267">
                <a:solidFill>
                  <a:schemeClr val="lt1"/>
                </a:solidFill>
              </a:defRPr>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
        <p:nvSpPr>
          <p:cNvPr id="4058" name="Google Shape;4058;p629"/>
          <p:cNvSpPr txBox="1">
            <a:spLocks noGrp="1"/>
          </p:cNvSpPr>
          <p:nvPr>
            <p:ph type="ftr" idx="11"/>
          </p:nvPr>
        </p:nvSpPr>
        <p:spPr>
          <a:xfrm>
            <a:off x="70104" y="6528521"/>
            <a:ext cx="4114800" cy="3372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1067"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9_Section Header">
  <p:cSld name="9_Section Header">
    <p:bg>
      <p:bgPr>
        <a:solidFill>
          <a:schemeClr val="lt1"/>
        </a:solidFill>
        <a:effectLst/>
      </p:bgPr>
    </p:bg>
    <p:spTree>
      <p:nvGrpSpPr>
        <p:cNvPr id="1" name="Shape 4059"/>
        <p:cNvGrpSpPr/>
        <p:nvPr/>
      </p:nvGrpSpPr>
      <p:grpSpPr>
        <a:xfrm>
          <a:off x="0" y="0"/>
          <a:ext cx="0" cy="0"/>
          <a:chOff x="0" y="0"/>
          <a:chExt cx="0" cy="0"/>
        </a:xfrm>
      </p:grpSpPr>
      <p:pic>
        <p:nvPicPr>
          <p:cNvPr id="4060" name="Google Shape;4060;p630"/>
          <p:cNvPicPr preferRelativeResize="0"/>
          <p:nvPr/>
        </p:nvPicPr>
        <p:blipFill rotWithShape="1">
          <a:blip r:embed="rId2">
            <a:alphaModFix/>
          </a:blip>
          <a:srcRect/>
          <a:stretch/>
        </p:blipFill>
        <p:spPr>
          <a:xfrm>
            <a:off x="0" y="0"/>
            <a:ext cx="12191994" cy="6857993"/>
          </a:xfrm>
          <a:prstGeom prst="rect">
            <a:avLst/>
          </a:prstGeom>
          <a:noFill/>
          <a:ln>
            <a:noFill/>
          </a:ln>
        </p:spPr>
      </p:pic>
      <p:cxnSp>
        <p:nvCxnSpPr>
          <p:cNvPr id="4061" name="Google Shape;4061;p630"/>
          <p:cNvCxnSpPr/>
          <p:nvPr/>
        </p:nvCxnSpPr>
        <p:spPr>
          <a:xfrm>
            <a:off x="519785"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4062" name="Google Shape;4062;p630"/>
          <p:cNvSpPr txBox="1">
            <a:spLocks noGrp="1"/>
          </p:cNvSpPr>
          <p:nvPr>
            <p:ph type="title"/>
          </p:nvPr>
        </p:nvSpPr>
        <p:spPr>
          <a:xfrm>
            <a:off x="426132" y="0"/>
            <a:ext cx="10515600" cy="1325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2600"/>
              <a:buFont typeface="Arial"/>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063" name="Google Shape;4063;p630"/>
          <p:cNvSpPr txBox="1">
            <a:spLocks noGrp="1"/>
          </p:cNvSpPr>
          <p:nvPr>
            <p:ph type="body" idx="1"/>
          </p:nvPr>
        </p:nvSpPr>
        <p:spPr>
          <a:xfrm>
            <a:off x="838200" y="1825625"/>
            <a:ext cx="5066700" cy="43512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1067"/>
              </a:spcBef>
              <a:spcAft>
                <a:spcPts val="0"/>
              </a:spcAft>
              <a:buClr>
                <a:schemeClr val="lt1"/>
              </a:buClr>
              <a:buSzPts val="1700"/>
              <a:buFont typeface="Arial"/>
              <a:buChar char="•"/>
              <a:defRPr sz="2267">
                <a:solidFill>
                  <a:schemeClr val="lt1"/>
                </a:solidFill>
              </a:defRPr>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
        <p:nvSpPr>
          <p:cNvPr id="4064" name="Google Shape;4064;p630"/>
          <p:cNvSpPr txBox="1">
            <a:spLocks noGrp="1"/>
          </p:cNvSpPr>
          <p:nvPr>
            <p:ph type="body" idx="2"/>
          </p:nvPr>
        </p:nvSpPr>
        <p:spPr>
          <a:xfrm>
            <a:off x="6270865" y="1825625"/>
            <a:ext cx="5066700" cy="43512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1067"/>
              </a:spcBef>
              <a:spcAft>
                <a:spcPts val="0"/>
              </a:spcAft>
              <a:buClr>
                <a:schemeClr val="lt1"/>
              </a:buClr>
              <a:buSzPts val="1700"/>
              <a:buFont typeface="Arial"/>
              <a:buChar char="•"/>
              <a:defRPr sz="2267">
                <a:solidFill>
                  <a:schemeClr val="lt1"/>
                </a:solidFill>
              </a:defRPr>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
        <p:nvSpPr>
          <p:cNvPr id="4065" name="Google Shape;4065;p630"/>
          <p:cNvSpPr txBox="1">
            <a:spLocks noGrp="1"/>
          </p:cNvSpPr>
          <p:nvPr>
            <p:ph type="ftr" idx="11"/>
          </p:nvPr>
        </p:nvSpPr>
        <p:spPr>
          <a:xfrm>
            <a:off x="70104" y="6528521"/>
            <a:ext cx="4114800" cy="3372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1067"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ext and image slide 2 1">
  <p:cSld name="CUSTOM_4_1_1">
    <p:spTree>
      <p:nvGrpSpPr>
        <p:cNvPr id="1" name="Shape 1590"/>
        <p:cNvGrpSpPr/>
        <p:nvPr/>
      </p:nvGrpSpPr>
      <p:grpSpPr>
        <a:xfrm>
          <a:off x="0" y="0"/>
          <a:ext cx="0" cy="0"/>
          <a:chOff x="0" y="0"/>
          <a:chExt cx="0" cy="0"/>
        </a:xfrm>
      </p:grpSpPr>
      <p:sp>
        <p:nvSpPr>
          <p:cNvPr id="1591" name="Google Shape;1591;p245"/>
          <p:cNvSpPr txBox="1">
            <a:spLocks noGrp="1"/>
          </p:cNvSpPr>
          <p:nvPr>
            <p:ph type="title"/>
          </p:nvPr>
        </p:nvSpPr>
        <p:spPr>
          <a:xfrm>
            <a:off x="415600" y="593367"/>
            <a:ext cx="5306700" cy="763500"/>
          </a:xfrm>
          <a:prstGeom prst="rect">
            <a:avLst/>
          </a:prstGeom>
        </p:spPr>
        <p:txBody>
          <a:bodyPr spcFirstLastPara="1" wrap="square" lIns="121900" tIns="121900" rIns="121900" bIns="121900" anchor="ctr" anchorCtr="0">
            <a:noAutofit/>
          </a:bodyPr>
          <a:lstStyle>
            <a:lvl1pPr lvl="0" rtl="0">
              <a:spcBef>
                <a:spcPts val="0"/>
              </a:spcBef>
              <a:spcAft>
                <a:spcPts val="0"/>
              </a:spcAft>
              <a:buNone/>
              <a:defRPr sz="2700"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1592" name="Google Shape;1592;p245"/>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1593" name="Google Shape;1593;p245"/>
          <p:cNvPicPr preferRelativeResize="0"/>
          <p:nvPr/>
        </p:nvPicPr>
        <p:blipFill>
          <a:blip r:embed="rId2">
            <a:alphaModFix/>
          </a:blip>
          <a:stretch>
            <a:fillRect/>
          </a:stretch>
        </p:blipFill>
        <p:spPr>
          <a:xfrm>
            <a:off x="11321117" y="147300"/>
            <a:ext cx="682567" cy="674733"/>
          </a:xfrm>
          <a:prstGeom prst="rect">
            <a:avLst/>
          </a:prstGeom>
          <a:noFill/>
          <a:ln>
            <a:noFill/>
          </a:ln>
        </p:spPr>
      </p:pic>
      <p:pic>
        <p:nvPicPr>
          <p:cNvPr id="1594" name="Google Shape;1594;p245"/>
          <p:cNvPicPr preferRelativeResize="0"/>
          <p:nvPr/>
        </p:nvPicPr>
        <p:blipFill>
          <a:blip r:embed="rId2">
            <a:alphaModFix/>
          </a:blip>
          <a:stretch>
            <a:fillRect/>
          </a:stretch>
        </p:blipFill>
        <p:spPr>
          <a:xfrm>
            <a:off x="11321117" y="147300"/>
            <a:ext cx="682567" cy="674733"/>
          </a:xfrm>
          <a:prstGeom prst="rect">
            <a:avLst/>
          </a:prstGeom>
          <a:noFill/>
          <a:ln>
            <a:noFill/>
          </a:ln>
        </p:spPr>
      </p:pic>
      <p:sp>
        <p:nvSpPr>
          <p:cNvPr id="1595" name="Google Shape;1595;p245"/>
          <p:cNvSpPr/>
          <p:nvPr/>
        </p:nvSpPr>
        <p:spPr>
          <a:xfrm>
            <a:off x="6153600" y="0"/>
            <a:ext cx="6038400" cy="6858000"/>
          </a:xfrm>
          <a:prstGeom prst="rect">
            <a:avLst/>
          </a:prstGeom>
          <a:solidFill>
            <a:srgbClr val="D7DF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96" name="Google Shape;1596;p245"/>
          <p:cNvSpPr txBox="1"/>
          <p:nvPr/>
        </p:nvSpPr>
        <p:spPr>
          <a:xfrm>
            <a:off x="7405667" y="1819600"/>
            <a:ext cx="3786900" cy="32187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4800"/>
              <a:t>Place image here</a:t>
            </a:r>
            <a:endParaRPr sz="4800"/>
          </a:p>
        </p:txBody>
      </p:sp>
      <p:sp>
        <p:nvSpPr>
          <p:cNvPr id="1597" name="Google Shape;1597;p245"/>
          <p:cNvSpPr txBox="1">
            <a:spLocks noGrp="1"/>
          </p:cNvSpPr>
          <p:nvPr>
            <p:ph type="body" idx="1"/>
          </p:nvPr>
        </p:nvSpPr>
        <p:spPr>
          <a:xfrm>
            <a:off x="415600" y="1824200"/>
            <a:ext cx="5115900" cy="45783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pic>
        <p:nvPicPr>
          <p:cNvPr id="1598" name="Google Shape;1598;p245"/>
          <p:cNvPicPr preferRelativeResize="0"/>
          <p:nvPr/>
        </p:nvPicPr>
        <p:blipFill>
          <a:blip r:embed="rId2">
            <a:alphaModFix/>
          </a:blip>
          <a:stretch>
            <a:fillRect/>
          </a:stretch>
        </p:blipFill>
        <p:spPr>
          <a:xfrm>
            <a:off x="11321117" y="147300"/>
            <a:ext cx="682567" cy="674733"/>
          </a:xfrm>
          <a:prstGeom prst="rect">
            <a:avLst/>
          </a:prstGeom>
          <a:noFill/>
          <a:ln>
            <a:noFill/>
          </a:ln>
        </p:spPr>
      </p:pic>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5_Section Header">
  <p:cSld name="5_Section Header">
    <p:bg>
      <p:bgPr>
        <a:solidFill>
          <a:schemeClr val="lt1"/>
        </a:solidFill>
        <a:effectLst/>
      </p:bgPr>
    </p:bg>
    <p:spTree>
      <p:nvGrpSpPr>
        <p:cNvPr id="1" name="Shape 4066"/>
        <p:cNvGrpSpPr/>
        <p:nvPr/>
      </p:nvGrpSpPr>
      <p:grpSpPr>
        <a:xfrm>
          <a:off x="0" y="0"/>
          <a:ext cx="0" cy="0"/>
          <a:chOff x="0" y="0"/>
          <a:chExt cx="0" cy="0"/>
        </a:xfrm>
      </p:grpSpPr>
      <p:pic>
        <p:nvPicPr>
          <p:cNvPr id="4067" name="Google Shape;4067;p631"/>
          <p:cNvPicPr preferRelativeResize="0"/>
          <p:nvPr/>
        </p:nvPicPr>
        <p:blipFill rotWithShape="1">
          <a:blip r:embed="rId2">
            <a:alphaModFix/>
          </a:blip>
          <a:srcRect/>
          <a:stretch/>
        </p:blipFill>
        <p:spPr>
          <a:xfrm>
            <a:off x="0" y="0"/>
            <a:ext cx="12191994" cy="6857993"/>
          </a:xfrm>
          <a:prstGeom prst="rect">
            <a:avLst/>
          </a:prstGeom>
          <a:noFill/>
          <a:ln>
            <a:noFill/>
          </a:ln>
        </p:spPr>
      </p:pic>
      <p:cxnSp>
        <p:nvCxnSpPr>
          <p:cNvPr id="4068" name="Google Shape;4068;p631"/>
          <p:cNvCxnSpPr/>
          <p:nvPr/>
        </p:nvCxnSpPr>
        <p:spPr>
          <a:xfrm>
            <a:off x="519785"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4069" name="Google Shape;4069;p631"/>
          <p:cNvSpPr txBox="1">
            <a:spLocks noGrp="1"/>
          </p:cNvSpPr>
          <p:nvPr>
            <p:ph type="title"/>
          </p:nvPr>
        </p:nvSpPr>
        <p:spPr>
          <a:xfrm>
            <a:off x="426132" y="0"/>
            <a:ext cx="10515600" cy="1325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2600"/>
              <a:buFont typeface="Arial"/>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070" name="Google Shape;4070;p631"/>
          <p:cNvSpPr txBox="1">
            <a:spLocks noGrp="1"/>
          </p:cNvSpPr>
          <p:nvPr>
            <p:ph type="body" idx="1"/>
          </p:nvPr>
        </p:nvSpPr>
        <p:spPr>
          <a:xfrm>
            <a:off x="838200" y="1825625"/>
            <a:ext cx="10531200" cy="43512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1067"/>
              </a:spcBef>
              <a:spcAft>
                <a:spcPts val="0"/>
              </a:spcAft>
              <a:buClr>
                <a:schemeClr val="lt1"/>
              </a:buClr>
              <a:buSzPts val="1700"/>
              <a:buFont typeface="Arial"/>
              <a:buChar char="•"/>
              <a:defRPr sz="2267">
                <a:solidFill>
                  <a:schemeClr val="lt1"/>
                </a:solidFill>
              </a:defRPr>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
        <p:nvSpPr>
          <p:cNvPr id="4071" name="Google Shape;4071;p631"/>
          <p:cNvSpPr txBox="1">
            <a:spLocks noGrp="1"/>
          </p:cNvSpPr>
          <p:nvPr>
            <p:ph type="ftr" idx="11"/>
          </p:nvPr>
        </p:nvSpPr>
        <p:spPr>
          <a:xfrm>
            <a:off x="70104" y="6528521"/>
            <a:ext cx="4114800" cy="3372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1067"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4D4F53"/>
        </a:solidFill>
        <a:effectLst/>
      </p:bgPr>
    </p:bg>
    <p:spTree>
      <p:nvGrpSpPr>
        <p:cNvPr id="1" name="Shape 4076"/>
        <p:cNvGrpSpPr/>
        <p:nvPr/>
      </p:nvGrpSpPr>
      <p:grpSpPr>
        <a:xfrm>
          <a:off x="0" y="0"/>
          <a:ext cx="0" cy="0"/>
          <a:chOff x="0" y="0"/>
          <a:chExt cx="0" cy="0"/>
        </a:xfrm>
      </p:grpSpPr>
      <p:pic>
        <p:nvPicPr>
          <p:cNvPr id="4077" name="Google Shape;4077;p633"/>
          <p:cNvPicPr preferRelativeResize="0"/>
          <p:nvPr/>
        </p:nvPicPr>
        <p:blipFill rotWithShape="1">
          <a:blip r:embed="rId2">
            <a:alphaModFix/>
          </a:blip>
          <a:srcRect l="60469" t="77249" b="2585"/>
          <a:stretch/>
        </p:blipFill>
        <p:spPr>
          <a:xfrm>
            <a:off x="0" y="0"/>
            <a:ext cx="5915098" cy="4267699"/>
          </a:xfrm>
          <a:prstGeom prst="rect">
            <a:avLst/>
          </a:prstGeom>
          <a:noFill/>
          <a:ln>
            <a:noFill/>
          </a:ln>
        </p:spPr>
      </p:pic>
      <p:sp>
        <p:nvSpPr>
          <p:cNvPr id="4078" name="Google Shape;4078;p633"/>
          <p:cNvSpPr txBox="1">
            <a:spLocks noGrp="1"/>
          </p:cNvSpPr>
          <p:nvPr>
            <p:ph type="ctrTitle"/>
          </p:nvPr>
        </p:nvSpPr>
        <p:spPr>
          <a:xfrm>
            <a:off x="878433" y="992767"/>
            <a:ext cx="10713900" cy="2736900"/>
          </a:xfrm>
          <a:prstGeom prst="rect">
            <a:avLst/>
          </a:prstGeom>
        </p:spPr>
        <p:txBody>
          <a:bodyPr spcFirstLastPara="1" wrap="square" lIns="121900" tIns="121900" rIns="121900" bIns="121900" anchor="b" anchorCtr="0">
            <a:noAutofit/>
          </a:bodyPr>
          <a:lstStyle>
            <a:lvl1pPr lvl="0" rtl="0">
              <a:spcBef>
                <a:spcPts val="0"/>
              </a:spcBef>
              <a:spcAft>
                <a:spcPts val="0"/>
              </a:spcAft>
              <a:buClr>
                <a:srgbClr val="FFFFFF"/>
              </a:buClr>
              <a:buSzPts val="5300"/>
              <a:buNone/>
              <a:defRPr sz="5300" b="1">
                <a:solidFill>
                  <a:srgbClr val="FFFFFF"/>
                </a:solidFill>
              </a:defRPr>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4079" name="Google Shape;4079;p633"/>
          <p:cNvSpPr txBox="1">
            <a:spLocks noGrp="1"/>
          </p:cNvSpPr>
          <p:nvPr>
            <p:ph type="subTitle" idx="1"/>
          </p:nvPr>
        </p:nvSpPr>
        <p:spPr>
          <a:xfrm>
            <a:off x="878433" y="3828100"/>
            <a:ext cx="11360700" cy="10569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Clr>
                <a:srgbClr val="FFFFFF"/>
              </a:buClr>
              <a:buSzPts val="2400"/>
              <a:buNone/>
              <a:defRPr>
                <a:solidFill>
                  <a:srgbClr val="FFFFFF"/>
                </a:solidFill>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4080" name="Google Shape;4080;p63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cxnSp>
        <p:nvCxnSpPr>
          <p:cNvPr id="4081" name="Google Shape;4081;p633"/>
          <p:cNvCxnSpPr/>
          <p:nvPr/>
        </p:nvCxnSpPr>
        <p:spPr>
          <a:xfrm>
            <a:off x="1093967" y="3828100"/>
            <a:ext cx="2819100" cy="0"/>
          </a:xfrm>
          <a:prstGeom prst="straightConnector1">
            <a:avLst/>
          </a:prstGeom>
          <a:noFill/>
          <a:ln w="76200" cap="flat" cmpd="sng">
            <a:solidFill>
              <a:srgbClr val="FFFFFF"/>
            </a:solidFill>
            <a:prstDash val="solid"/>
            <a:round/>
            <a:headEnd type="none" w="med" len="med"/>
            <a:tailEnd type="none" w="med" len="med"/>
          </a:ln>
        </p:spPr>
      </p:cxnSp>
      <p:pic>
        <p:nvPicPr>
          <p:cNvPr id="4082" name="Google Shape;4082;p633"/>
          <p:cNvPicPr preferRelativeResize="0"/>
          <p:nvPr/>
        </p:nvPicPr>
        <p:blipFill rotWithShape="1">
          <a:blip r:embed="rId3">
            <a:alphaModFix/>
          </a:blip>
          <a:srcRect l="50102"/>
          <a:stretch/>
        </p:blipFill>
        <p:spPr>
          <a:xfrm>
            <a:off x="2506439" y="4983433"/>
            <a:ext cx="1411368" cy="1345601"/>
          </a:xfrm>
          <a:prstGeom prst="rect">
            <a:avLst/>
          </a:prstGeom>
          <a:noFill/>
          <a:ln>
            <a:noFill/>
          </a:ln>
        </p:spPr>
      </p:pic>
      <p:pic>
        <p:nvPicPr>
          <p:cNvPr id="4083" name="Google Shape;4083;p633"/>
          <p:cNvPicPr preferRelativeResize="0"/>
          <p:nvPr/>
        </p:nvPicPr>
        <p:blipFill rotWithShape="1">
          <a:blip r:embed="rId3">
            <a:alphaModFix/>
          </a:blip>
          <a:srcRect r="50102"/>
          <a:stretch/>
        </p:blipFill>
        <p:spPr>
          <a:xfrm>
            <a:off x="1089292" y="4983433"/>
            <a:ext cx="1411368" cy="1345601"/>
          </a:xfrm>
          <a:prstGeom prst="rect">
            <a:avLst/>
          </a:prstGeom>
          <a:noFill/>
          <a:ln>
            <a:noFill/>
          </a:ln>
        </p:spPr>
      </p:pic>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Two text columns white">
  <p:cSld name="CUSTOM">
    <p:spTree>
      <p:nvGrpSpPr>
        <p:cNvPr id="1" name="Shape 4084"/>
        <p:cNvGrpSpPr/>
        <p:nvPr/>
      </p:nvGrpSpPr>
      <p:grpSpPr>
        <a:xfrm>
          <a:off x="0" y="0"/>
          <a:ext cx="0" cy="0"/>
          <a:chOff x="0" y="0"/>
          <a:chExt cx="0" cy="0"/>
        </a:xfrm>
      </p:grpSpPr>
      <p:sp>
        <p:nvSpPr>
          <p:cNvPr id="4085" name="Google Shape;4085;p634"/>
          <p:cNvSpPr txBox="1">
            <a:spLocks noGrp="1"/>
          </p:cNvSpPr>
          <p:nvPr>
            <p:ph type="title"/>
          </p:nvPr>
        </p:nvSpPr>
        <p:spPr>
          <a:xfrm>
            <a:off x="415600" y="593367"/>
            <a:ext cx="11360700" cy="763500"/>
          </a:xfrm>
          <a:prstGeom prst="rect">
            <a:avLst/>
          </a:prstGeom>
        </p:spPr>
        <p:txBody>
          <a:bodyPr spcFirstLastPara="1" wrap="square" lIns="121900" tIns="121900" rIns="121900" bIns="121900" anchor="b"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4086" name="Google Shape;4086;p634"/>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4087" name="Google Shape;4087;p634"/>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4088" name="Google Shape;4088;p634"/>
          <p:cNvPicPr preferRelativeResize="0"/>
          <p:nvPr/>
        </p:nvPicPr>
        <p:blipFill rotWithShape="1">
          <a:blip r:embed="rId3">
            <a:alphaModFix/>
          </a:blip>
          <a:srcRect r="63719" b="83868"/>
          <a:stretch/>
        </p:blipFill>
        <p:spPr>
          <a:xfrm>
            <a:off x="7622267" y="3984233"/>
            <a:ext cx="4569732" cy="2873769"/>
          </a:xfrm>
          <a:prstGeom prst="rect">
            <a:avLst/>
          </a:prstGeom>
          <a:noFill/>
          <a:ln>
            <a:noFill/>
          </a:ln>
        </p:spPr>
      </p:pic>
      <p:sp>
        <p:nvSpPr>
          <p:cNvPr id="4089" name="Google Shape;4089;p634"/>
          <p:cNvSpPr txBox="1">
            <a:spLocks noGrp="1"/>
          </p:cNvSpPr>
          <p:nvPr>
            <p:ph type="body" idx="1"/>
          </p:nvPr>
        </p:nvSpPr>
        <p:spPr>
          <a:xfrm>
            <a:off x="415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4090" name="Google Shape;4090;p634"/>
          <p:cNvSpPr txBox="1">
            <a:spLocks noGrp="1"/>
          </p:cNvSpPr>
          <p:nvPr>
            <p:ph type="body" idx="2"/>
          </p:nvPr>
        </p:nvSpPr>
        <p:spPr>
          <a:xfrm>
            <a:off x="6341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Title and body white" type="tx">
  <p:cSld name="TITLE_AND_BODY">
    <p:spTree>
      <p:nvGrpSpPr>
        <p:cNvPr id="1" name="Shape 4091"/>
        <p:cNvGrpSpPr/>
        <p:nvPr/>
      </p:nvGrpSpPr>
      <p:grpSpPr>
        <a:xfrm>
          <a:off x="0" y="0"/>
          <a:ext cx="0" cy="0"/>
          <a:chOff x="0" y="0"/>
          <a:chExt cx="0" cy="0"/>
        </a:xfrm>
      </p:grpSpPr>
      <p:sp>
        <p:nvSpPr>
          <p:cNvPr id="4092" name="Google Shape;4092;p635"/>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Autofit/>
          </a:bodyPr>
          <a:lstStyle>
            <a:lvl1pPr marL="457200" lvl="0" indent="-381000" rtl="0">
              <a:spcBef>
                <a:spcPts val="0"/>
              </a:spcBef>
              <a:spcAft>
                <a:spcPts val="0"/>
              </a:spcAft>
              <a:buSzPts val="24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093" name="Google Shape;4093;p63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094" name="Google Shape;4094;p635"/>
          <p:cNvSpPr txBox="1">
            <a:spLocks noGrp="1"/>
          </p:cNvSpPr>
          <p:nvPr>
            <p:ph type="title"/>
          </p:nvPr>
        </p:nvSpPr>
        <p:spPr>
          <a:xfrm>
            <a:off x="415600" y="593367"/>
            <a:ext cx="11360700" cy="763500"/>
          </a:xfrm>
          <a:prstGeom prst="rect">
            <a:avLst/>
          </a:prstGeom>
        </p:spPr>
        <p:txBody>
          <a:bodyPr spcFirstLastPara="1" wrap="square" lIns="121900" tIns="121900" rIns="121900" bIns="121900" anchor="b"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4095" name="Google Shape;4095;p635"/>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4096" name="Google Shape;4096;p635"/>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4097" name="Google Shape;4097;p635"/>
          <p:cNvPicPr preferRelativeResize="0"/>
          <p:nvPr/>
        </p:nvPicPr>
        <p:blipFill rotWithShape="1">
          <a:blip r:embed="rId3">
            <a:alphaModFix/>
          </a:blip>
          <a:srcRect r="63719" b="83868"/>
          <a:stretch/>
        </p:blipFill>
        <p:spPr>
          <a:xfrm>
            <a:off x="7622267" y="3984233"/>
            <a:ext cx="4569732" cy="2873769"/>
          </a:xfrm>
          <a:prstGeom prst="rect">
            <a:avLst/>
          </a:prstGeom>
          <a:noFill/>
          <a:ln>
            <a:noFill/>
          </a:ln>
        </p:spPr>
      </p:pic>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Title and body white 1">
  <p:cSld name="TITLE_AND_BODY_1">
    <p:spTree>
      <p:nvGrpSpPr>
        <p:cNvPr id="1" name="Shape 4098"/>
        <p:cNvGrpSpPr/>
        <p:nvPr/>
      </p:nvGrpSpPr>
      <p:grpSpPr>
        <a:xfrm>
          <a:off x="0" y="0"/>
          <a:ext cx="0" cy="0"/>
          <a:chOff x="0" y="0"/>
          <a:chExt cx="0" cy="0"/>
        </a:xfrm>
      </p:grpSpPr>
      <p:sp>
        <p:nvSpPr>
          <p:cNvPr id="4099" name="Google Shape;4099;p63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100" name="Google Shape;4100;p636"/>
          <p:cNvSpPr txBox="1">
            <a:spLocks noGrp="1"/>
          </p:cNvSpPr>
          <p:nvPr>
            <p:ph type="title"/>
          </p:nvPr>
        </p:nvSpPr>
        <p:spPr>
          <a:xfrm>
            <a:off x="415600" y="593367"/>
            <a:ext cx="11360700" cy="763500"/>
          </a:xfrm>
          <a:prstGeom prst="rect">
            <a:avLst/>
          </a:prstGeom>
        </p:spPr>
        <p:txBody>
          <a:bodyPr spcFirstLastPara="1" wrap="square" lIns="121900" tIns="121900" rIns="121900" bIns="121900" anchor="b"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4101" name="Google Shape;4101;p636"/>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4102" name="Google Shape;4102;p636"/>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4103" name="Google Shape;4103;p636"/>
          <p:cNvSpPr txBox="1">
            <a:spLocks noGrp="1"/>
          </p:cNvSpPr>
          <p:nvPr>
            <p:ph type="body" idx="1"/>
          </p:nvPr>
        </p:nvSpPr>
        <p:spPr>
          <a:xfrm>
            <a:off x="4734100" y="4750533"/>
            <a:ext cx="3581700" cy="17139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b="1"/>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104" name="Google Shape;4104;p636"/>
          <p:cNvSpPr txBox="1">
            <a:spLocks noGrp="1"/>
          </p:cNvSpPr>
          <p:nvPr>
            <p:ph type="body" idx="2"/>
          </p:nvPr>
        </p:nvSpPr>
        <p:spPr>
          <a:xfrm>
            <a:off x="8792733" y="4750533"/>
            <a:ext cx="3581700" cy="17139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b="1"/>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105" name="Google Shape;4105;p636"/>
          <p:cNvSpPr txBox="1">
            <a:spLocks noGrp="1"/>
          </p:cNvSpPr>
          <p:nvPr>
            <p:ph type="body" idx="3"/>
          </p:nvPr>
        </p:nvSpPr>
        <p:spPr>
          <a:xfrm>
            <a:off x="620633" y="4750533"/>
            <a:ext cx="3581700" cy="17139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b="1"/>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pic>
        <p:nvPicPr>
          <p:cNvPr id="4106" name="Google Shape;4106;p636"/>
          <p:cNvPicPr preferRelativeResize="0"/>
          <p:nvPr/>
        </p:nvPicPr>
        <p:blipFill rotWithShape="1">
          <a:blip r:embed="rId3">
            <a:alphaModFix/>
          </a:blip>
          <a:srcRect t="4119" b="4128"/>
          <a:stretch/>
        </p:blipFill>
        <p:spPr>
          <a:xfrm rot="5400000">
            <a:off x="413733" y="2021717"/>
            <a:ext cx="2595600" cy="2381700"/>
          </a:xfrm>
          <a:prstGeom prst="hexagon">
            <a:avLst>
              <a:gd name="adj" fmla="val 27331"/>
              <a:gd name="vf" fmla="val 115470"/>
            </a:avLst>
          </a:prstGeom>
          <a:noFill/>
          <a:ln>
            <a:noFill/>
          </a:ln>
        </p:spPr>
      </p:pic>
      <p:pic>
        <p:nvPicPr>
          <p:cNvPr id="4107" name="Google Shape;4107;p636"/>
          <p:cNvPicPr preferRelativeResize="0"/>
          <p:nvPr/>
        </p:nvPicPr>
        <p:blipFill rotWithShape="1">
          <a:blip r:embed="rId3">
            <a:alphaModFix/>
          </a:blip>
          <a:srcRect t="4119" b="4128"/>
          <a:stretch/>
        </p:blipFill>
        <p:spPr>
          <a:xfrm rot="5400000">
            <a:off x="4549700" y="2021717"/>
            <a:ext cx="2595600" cy="2381700"/>
          </a:xfrm>
          <a:prstGeom prst="hexagon">
            <a:avLst>
              <a:gd name="adj" fmla="val 27331"/>
              <a:gd name="vf" fmla="val 115470"/>
            </a:avLst>
          </a:prstGeom>
          <a:noFill/>
          <a:ln>
            <a:noFill/>
          </a:ln>
        </p:spPr>
      </p:pic>
      <p:pic>
        <p:nvPicPr>
          <p:cNvPr id="4108" name="Google Shape;4108;p636"/>
          <p:cNvPicPr preferRelativeResize="0"/>
          <p:nvPr/>
        </p:nvPicPr>
        <p:blipFill rotWithShape="1">
          <a:blip r:embed="rId3">
            <a:alphaModFix/>
          </a:blip>
          <a:srcRect t="4119" b="4128"/>
          <a:stretch/>
        </p:blipFill>
        <p:spPr>
          <a:xfrm rot="5400000">
            <a:off x="8685667" y="2021717"/>
            <a:ext cx="2595600" cy="2381700"/>
          </a:xfrm>
          <a:prstGeom prst="hexagon">
            <a:avLst>
              <a:gd name="adj" fmla="val 27331"/>
              <a:gd name="vf" fmla="val 115470"/>
            </a:avLst>
          </a:prstGeom>
          <a:noFill/>
          <a:ln>
            <a:noFill/>
          </a:ln>
        </p:spPr>
      </p:pic>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icon hexagon">
  <p:cSld name="TITLE_AND_BODY_1_1_1">
    <p:spTree>
      <p:nvGrpSpPr>
        <p:cNvPr id="1" name="Shape 4109"/>
        <p:cNvGrpSpPr/>
        <p:nvPr/>
      </p:nvGrpSpPr>
      <p:grpSpPr>
        <a:xfrm>
          <a:off x="0" y="0"/>
          <a:ext cx="0" cy="0"/>
          <a:chOff x="0" y="0"/>
          <a:chExt cx="0" cy="0"/>
        </a:xfrm>
      </p:grpSpPr>
      <p:sp>
        <p:nvSpPr>
          <p:cNvPr id="4110" name="Google Shape;4110;p63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111" name="Google Shape;4111;p637"/>
          <p:cNvSpPr txBox="1">
            <a:spLocks noGrp="1"/>
          </p:cNvSpPr>
          <p:nvPr>
            <p:ph type="title"/>
          </p:nvPr>
        </p:nvSpPr>
        <p:spPr>
          <a:xfrm>
            <a:off x="415600" y="593367"/>
            <a:ext cx="11360700" cy="763500"/>
          </a:xfrm>
          <a:prstGeom prst="rect">
            <a:avLst/>
          </a:prstGeom>
        </p:spPr>
        <p:txBody>
          <a:bodyPr spcFirstLastPara="1" wrap="square" lIns="121900" tIns="121900" rIns="121900" bIns="121900" anchor="b"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4112" name="Google Shape;4112;p637"/>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4113" name="Google Shape;4113;p637"/>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4114" name="Google Shape;4114;p637"/>
          <p:cNvPicPr preferRelativeResize="0"/>
          <p:nvPr/>
        </p:nvPicPr>
        <p:blipFill rotWithShape="1">
          <a:blip r:embed="rId3">
            <a:alphaModFix/>
          </a:blip>
          <a:srcRect r="63719" b="83868"/>
          <a:stretch/>
        </p:blipFill>
        <p:spPr>
          <a:xfrm>
            <a:off x="7622267" y="3984233"/>
            <a:ext cx="4569732" cy="2873769"/>
          </a:xfrm>
          <a:prstGeom prst="rect">
            <a:avLst/>
          </a:prstGeom>
          <a:noFill/>
          <a:ln>
            <a:noFill/>
          </a:ln>
        </p:spPr>
      </p:pic>
      <p:sp>
        <p:nvSpPr>
          <p:cNvPr id="4115" name="Google Shape;4115;p637"/>
          <p:cNvSpPr/>
          <p:nvPr/>
        </p:nvSpPr>
        <p:spPr>
          <a:xfrm rot="5400000">
            <a:off x="1123450" y="2487783"/>
            <a:ext cx="2644500" cy="2304000"/>
          </a:xfrm>
          <a:prstGeom prst="hexagon">
            <a:avLst>
              <a:gd name="adj" fmla="val 27576"/>
              <a:gd name="vf" fmla="val 115470"/>
            </a:avLst>
          </a:prstGeom>
          <a:noFill/>
          <a:ln w="76200" cap="flat" cmpd="sng">
            <a:solidFill>
              <a:srgbClr val="0098DB"/>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16" name="Google Shape;4116;p637"/>
          <p:cNvSpPr/>
          <p:nvPr/>
        </p:nvSpPr>
        <p:spPr>
          <a:xfrm rot="5400000">
            <a:off x="4803983" y="2487783"/>
            <a:ext cx="2644500" cy="2304000"/>
          </a:xfrm>
          <a:prstGeom prst="hexagon">
            <a:avLst>
              <a:gd name="adj" fmla="val 27576"/>
              <a:gd name="vf" fmla="val 115470"/>
            </a:avLst>
          </a:prstGeom>
          <a:noFill/>
          <a:ln w="76200" cap="flat" cmpd="sng">
            <a:solidFill>
              <a:srgbClr val="0098DB"/>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900"/>
          </a:p>
        </p:txBody>
      </p:sp>
      <p:sp>
        <p:nvSpPr>
          <p:cNvPr id="4117" name="Google Shape;4117;p637"/>
          <p:cNvSpPr/>
          <p:nvPr/>
        </p:nvSpPr>
        <p:spPr>
          <a:xfrm rot="5400000">
            <a:off x="8484517" y="2487783"/>
            <a:ext cx="2644500" cy="2304000"/>
          </a:xfrm>
          <a:prstGeom prst="hexagon">
            <a:avLst>
              <a:gd name="adj" fmla="val 27576"/>
              <a:gd name="vf" fmla="val 115470"/>
            </a:avLst>
          </a:prstGeom>
          <a:noFill/>
          <a:ln w="76200" cap="flat" cmpd="sng">
            <a:solidFill>
              <a:srgbClr val="0098DB"/>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900"/>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Divider slide 1" type="titleOnly">
  <p:cSld name="TITLE_ONLY">
    <p:bg>
      <p:bgPr>
        <a:blipFill>
          <a:blip r:embed="rId2">
            <a:alphaModFix/>
          </a:blip>
          <a:stretch>
            <a:fillRect/>
          </a:stretch>
        </a:blipFill>
        <a:effectLst/>
      </p:bgPr>
    </p:bg>
    <p:spTree>
      <p:nvGrpSpPr>
        <p:cNvPr id="1" name="Shape 4118"/>
        <p:cNvGrpSpPr/>
        <p:nvPr/>
      </p:nvGrpSpPr>
      <p:grpSpPr>
        <a:xfrm>
          <a:off x="0" y="0"/>
          <a:ext cx="0" cy="0"/>
          <a:chOff x="0" y="0"/>
          <a:chExt cx="0" cy="0"/>
        </a:xfrm>
      </p:grpSpPr>
      <p:sp>
        <p:nvSpPr>
          <p:cNvPr id="4119" name="Google Shape;4119;p63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120" name="Google Shape;4120;p638"/>
          <p:cNvSpPr txBox="1">
            <a:spLocks noGrp="1"/>
          </p:cNvSpPr>
          <p:nvPr>
            <p:ph type="title"/>
          </p:nvPr>
        </p:nvSpPr>
        <p:spPr>
          <a:xfrm>
            <a:off x="822000" y="25920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4800" b="1">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4121" name="Google Shape;4121;p638"/>
          <p:cNvCxnSpPr/>
          <p:nvPr/>
        </p:nvCxnSpPr>
        <p:spPr>
          <a:xfrm>
            <a:off x="963900" y="3587133"/>
            <a:ext cx="2440500" cy="0"/>
          </a:xfrm>
          <a:prstGeom prst="straightConnector1">
            <a:avLst/>
          </a:prstGeom>
          <a:noFill/>
          <a:ln w="76200" cap="flat" cmpd="sng">
            <a:solidFill>
              <a:srgbClr val="FFFFFF"/>
            </a:solidFill>
            <a:prstDash val="solid"/>
            <a:round/>
            <a:headEnd type="none" w="med" len="med"/>
            <a:tailEnd type="none" w="med" len="med"/>
          </a:ln>
        </p:spPr>
      </p:cxnSp>
      <p:pic>
        <p:nvPicPr>
          <p:cNvPr id="4122" name="Google Shape;4122;p638"/>
          <p:cNvPicPr preferRelativeResize="0"/>
          <p:nvPr/>
        </p:nvPicPr>
        <p:blipFill rotWithShape="1">
          <a:blip r:embed="rId3">
            <a:alphaModFix/>
          </a:blip>
          <a:srcRect r="51316"/>
          <a:stretch/>
        </p:blipFill>
        <p:spPr>
          <a:xfrm>
            <a:off x="963900" y="4553733"/>
            <a:ext cx="1372603" cy="1341301"/>
          </a:xfrm>
          <a:prstGeom prst="rect">
            <a:avLst/>
          </a:prstGeom>
          <a:noFill/>
          <a:ln>
            <a:noFill/>
          </a:ln>
        </p:spPr>
      </p:pic>
      <p:sp>
        <p:nvSpPr>
          <p:cNvPr id="4123" name="Google Shape;4123;p638"/>
          <p:cNvSpPr txBox="1">
            <a:spLocks noGrp="1"/>
          </p:cNvSpPr>
          <p:nvPr>
            <p:ph type="subTitle" idx="1"/>
          </p:nvPr>
        </p:nvSpPr>
        <p:spPr>
          <a:xfrm>
            <a:off x="963900" y="3818600"/>
            <a:ext cx="4958700" cy="3766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a:solidFill>
                  <a:schemeClr val="lt1"/>
                </a:solidFill>
              </a:defRPr>
            </a:lvl1pPr>
            <a:lvl2pPr lvl="1" rtl="0">
              <a:spcBef>
                <a:spcPts val="2100"/>
              </a:spcBef>
              <a:spcAft>
                <a:spcPts val="0"/>
              </a:spcAft>
              <a:buNone/>
              <a:defRPr>
                <a:solidFill>
                  <a:schemeClr val="lt1"/>
                </a:solidFill>
              </a:defRPr>
            </a:lvl2pPr>
            <a:lvl3pPr lvl="2" rtl="0">
              <a:spcBef>
                <a:spcPts val="2100"/>
              </a:spcBef>
              <a:spcAft>
                <a:spcPts val="0"/>
              </a:spcAft>
              <a:buNone/>
              <a:defRPr>
                <a:solidFill>
                  <a:schemeClr val="lt1"/>
                </a:solidFill>
              </a:defRPr>
            </a:lvl3pPr>
            <a:lvl4pPr lvl="3" rtl="0">
              <a:spcBef>
                <a:spcPts val="2100"/>
              </a:spcBef>
              <a:spcAft>
                <a:spcPts val="0"/>
              </a:spcAft>
              <a:buNone/>
              <a:defRPr>
                <a:solidFill>
                  <a:schemeClr val="lt1"/>
                </a:solidFill>
              </a:defRPr>
            </a:lvl4pPr>
            <a:lvl5pPr lvl="4" rtl="0">
              <a:spcBef>
                <a:spcPts val="2100"/>
              </a:spcBef>
              <a:spcAft>
                <a:spcPts val="0"/>
              </a:spcAft>
              <a:buNone/>
              <a:defRPr>
                <a:solidFill>
                  <a:schemeClr val="lt1"/>
                </a:solidFill>
              </a:defRPr>
            </a:lvl5pPr>
            <a:lvl6pPr lvl="5" rtl="0">
              <a:spcBef>
                <a:spcPts val="2100"/>
              </a:spcBef>
              <a:spcAft>
                <a:spcPts val="0"/>
              </a:spcAft>
              <a:buNone/>
              <a:defRPr>
                <a:solidFill>
                  <a:schemeClr val="lt1"/>
                </a:solidFill>
              </a:defRPr>
            </a:lvl6pPr>
            <a:lvl7pPr lvl="6" rtl="0">
              <a:spcBef>
                <a:spcPts val="2100"/>
              </a:spcBef>
              <a:spcAft>
                <a:spcPts val="0"/>
              </a:spcAft>
              <a:buNone/>
              <a:defRPr>
                <a:solidFill>
                  <a:schemeClr val="lt1"/>
                </a:solidFill>
              </a:defRPr>
            </a:lvl7pPr>
            <a:lvl8pPr lvl="7" rtl="0">
              <a:spcBef>
                <a:spcPts val="2100"/>
              </a:spcBef>
              <a:spcAft>
                <a:spcPts val="0"/>
              </a:spcAft>
              <a:buNone/>
              <a:defRPr>
                <a:solidFill>
                  <a:schemeClr val="lt1"/>
                </a:solidFill>
              </a:defRPr>
            </a:lvl8pPr>
            <a:lvl9pPr lvl="8" rtl="0">
              <a:spcBef>
                <a:spcPts val="2100"/>
              </a:spcBef>
              <a:spcAft>
                <a:spcPts val="2100"/>
              </a:spcAft>
              <a:buNone/>
              <a:defRPr>
                <a:solidFill>
                  <a:schemeClr val="lt1"/>
                </a:solidFill>
              </a:defRPr>
            </a:lvl9pPr>
          </a:lstStyle>
          <a:p>
            <a:endParaRP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Divider slide 1 1">
  <p:cSld name="TITLE_ONLY_1">
    <p:bg>
      <p:bgPr>
        <a:blipFill>
          <a:blip r:embed="rId2">
            <a:alphaModFix/>
          </a:blip>
          <a:stretch>
            <a:fillRect/>
          </a:stretch>
        </a:blipFill>
        <a:effectLst/>
      </p:bgPr>
    </p:bg>
    <p:spTree>
      <p:nvGrpSpPr>
        <p:cNvPr id="1" name="Shape 4124"/>
        <p:cNvGrpSpPr/>
        <p:nvPr/>
      </p:nvGrpSpPr>
      <p:grpSpPr>
        <a:xfrm>
          <a:off x="0" y="0"/>
          <a:ext cx="0" cy="0"/>
          <a:chOff x="0" y="0"/>
          <a:chExt cx="0" cy="0"/>
        </a:xfrm>
      </p:grpSpPr>
      <p:sp>
        <p:nvSpPr>
          <p:cNvPr id="4125" name="Google Shape;4125;p63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126" name="Google Shape;4126;p639"/>
          <p:cNvSpPr txBox="1">
            <a:spLocks noGrp="1"/>
          </p:cNvSpPr>
          <p:nvPr>
            <p:ph type="title"/>
          </p:nvPr>
        </p:nvSpPr>
        <p:spPr>
          <a:xfrm>
            <a:off x="822000" y="25920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4800" b="1">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4127" name="Google Shape;4127;p639"/>
          <p:cNvCxnSpPr/>
          <p:nvPr/>
        </p:nvCxnSpPr>
        <p:spPr>
          <a:xfrm>
            <a:off x="963900" y="3587133"/>
            <a:ext cx="2440500" cy="0"/>
          </a:xfrm>
          <a:prstGeom prst="straightConnector1">
            <a:avLst/>
          </a:prstGeom>
          <a:noFill/>
          <a:ln w="76200" cap="flat" cmpd="sng">
            <a:solidFill>
              <a:srgbClr val="FFFFFF"/>
            </a:solidFill>
            <a:prstDash val="solid"/>
            <a:round/>
            <a:headEnd type="none" w="med" len="med"/>
            <a:tailEnd type="none" w="med" len="med"/>
          </a:ln>
        </p:spPr>
      </p:cxnSp>
      <p:pic>
        <p:nvPicPr>
          <p:cNvPr id="4128" name="Google Shape;4128;p639"/>
          <p:cNvPicPr preferRelativeResize="0"/>
          <p:nvPr/>
        </p:nvPicPr>
        <p:blipFill rotWithShape="1">
          <a:blip r:embed="rId3">
            <a:alphaModFix/>
          </a:blip>
          <a:srcRect r="51316"/>
          <a:stretch/>
        </p:blipFill>
        <p:spPr>
          <a:xfrm>
            <a:off x="963900" y="4553733"/>
            <a:ext cx="1372603" cy="1341301"/>
          </a:xfrm>
          <a:prstGeom prst="rect">
            <a:avLst/>
          </a:prstGeom>
          <a:noFill/>
          <a:ln>
            <a:noFill/>
          </a:ln>
        </p:spPr>
      </p:pic>
      <p:sp>
        <p:nvSpPr>
          <p:cNvPr id="4129" name="Google Shape;4129;p639"/>
          <p:cNvSpPr txBox="1">
            <a:spLocks noGrp="1"/>
          </p:cNvSpPr>
          <p:nvPr>
            <p:ph type="subTitle" idx="1"/>
          </p:nvPr>
        </p:nvSpPr>
        <p:spPr>
          <a:xfrm>
            <a:off x="963900" y="3818600"/>
            <a:ext cx="4958700" cy="3766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a:solidFill>
                  <a:schemeClr val="lt1"/>
                </a:solidFill>
              </a:defRPr>
            </a:lvl1pPr>
            <a:lvl2pPr lvl="1" rtl="0">
              <a:spcBef>
                <a:spcPts val="2100"/>
              </a:spcBef>
              <a:spcAft>
                <a:spcPts val="0"/>
              </a:spcAft>
              <a:buNone/>
              <a:defRPr>
                <a:solidFill>
                  <a:schemeClr val="lt1"/>
                </a:solidFill>
              </a:defRPr>
            </a:lvl2pPr>
            <a:lvl3pPr lvl="2" rtl="0">
              <a:spcBef>
                <a:spcPts val="2100"/>
              </a:spcBef>
              <a:spcAft>
                <a:spcPts val="0"/>
              </a:spcAft>
              <a:buNone/>
              <a:defRPr>
                <a:solidFill>
                  <a:schemeClr val="lt1"/>
                </a:solidFill>
              </a:defRPr>
            </a:lvl3pPr>
            <a:lvl4pPr lvl="3" rtl="0">
              <a:spcBef>
                <a:spcPts val="2100"/>
              </a:spcBef>
              <a:spcAft>
                <a:spcPts val="0"/>
              </a:spcAft>
              <a:buNone/>
              <a:defRPr>
                <a:solidFill>
                  <a:schemeClr val="lt1"/>
                </a:solidFill>
              </a:defRPr>
            </a:lvl4pPr>
            <a:lvl5pPr lvl="4" rtl="0">
              <a:spcBef>
                <a:spcPts val="2100"/>
              </a:spcBef>
              <a:spcAft>
                <a:spcPts val="0"/>
              </a:spcAft>
              <a:buNone/>
              <a:defRPr>
                <a:solidFill>
                  <a:schemeClr val="lt1"/>
                </a:solidFill>
              </a:defRPr>
            </a:lvl5pPr>
            <a:lvl6pPr lvl="5" rtl="0">
              <a:spcBef>
                <a:spcPts val="2100"/>
              </a:spcBef>
              <a:spcAft>
                <a:spcPts val="0"/>
              </a:spcAft>
              <a:buNone/>
              <a:defRPr>
                <a:solidFill>
                  <a:schemeClr val="lt1"/>
                </a:solidFill>
              </a:defRPr>
            </a:lvl6pPr>
            <a:lvl7pPr lvl="6" rtl="0">
              <a:spcBef>
                <a:spcPts val="2100"/>
              </a:spcBef>
              <a:spcAft>
                <a:spcPts val="0"/>
              </a:spcAft>
              <a:buNone/>
              <a:defRPr>
                <a:solidFill>
                  <a:schemeClr val="lt1"/>
                </a:solidFill>
              </a:defRPr>
            </a:lvl7pPr>
            <a:lvl8pPr lvl="7" rtl="0">
              <a:spcBef>
                <a:spcPts val="2100"/>
              </a:spcBef>
              <a:spcAft>
                <a:spcPts val="0"/>
              </a:spcAft>
              <a:buNone/>
              <a:defRPr>
                <a:solidFill>
                  <a:schemeClr val="lt1"/>
                </a:solidFill>
              </a:defRPr>
            </a:lvl8pPr>
            <a:lvl9pPr lvl="8" rtl="0">
              <a:spcBef>
                <a:spcPts val="2100"/>
              </a:spcBef>
              <a:spcAft>
                <a:spcPts val="2100"/>
              </a:spcAft>
              <a:buNone/>
              <a:defRPr>
                <a:solidFill>
                  <a:schemeClr val="lt1"/>
                </a:solidFill>
              </a:defRPr>
            </a:lvl9pPr>
          </a:lstStyle>
          <a:p>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Divider slide 1 1 1">
  <p:cSld name="TITLE_ONLY_1_1">
    <p:bg>
      <p:bgPr>
        <a:blipFill>
          <a:blip r:embed="rId2">
            <a:alphaModFix/>
          </a:blip>
          <a:stretch>
            <a:fillRect/>
          </a:stretch>
        </a:blipFill>
        <a:effectLst/>
      </p:bgPr>
    </p:bg>
    <p:spTree>
      <p:nvGrpSpPr>
        <p:cNvPr id="1" name="Shape 4130"/>
        <p:cNvGrpSpPr/>
        <p:nvPr/>
      </p:nvGrpSpPr>
      <p:grpSpPr>
        <a:xfrm>
          <a:off x="0" y="0"/>
          <a:ext cx="0" cy="0"/>
          <a:chOff x="0" y="0"/>
          <a:chExt cx="0" cy="0"/>
        </a:xfrm>
      </p:grpSpPr>
      <p:sp>
        <p:nvSpPr>
          <p:cNvPr id="4131" name="Google Shape;4131;p64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132" name="Google Shape;4132;p640"/>
          <p:cNvSpPr txBox="1">
            <a:spLocks noGrp="1"/>
          </p:cNvSpPr>
          <p:nvPr>
            <p:ph type="title"/>
          </p:nvPr>
        </p:nvSpPr>
        <p:spPr>
          <a:xfrm>
            <a:off x="822000" y="25920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4800" b="1">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4133" name="Google Shape;4133;p640"/>
          <p:cNvCxnSpPr/>
          <p:nvPr/>
        </p:nvCxnSpPr>
        <p:spPr>
          <a:xfrm>
            <a:off x="963900" y="3587133"/>
            <a:ext cx="2440500" cy="0"/>
          </a:xfrm>
          <a:prstGeom prst="straightConnector1">
            <a:avLst/>
          </a:prstGeom>
          <a:noFill/>
          <a:ln w="76200" cap="flat" cmpd="sng">
            <a:solidFill>
              <a:srgbClr val="FFFFFF"/>
            </a:solidFill>
            <a:prstDash val="solid"/>
            <a:round/>
            <a:headEnd type="none" w="med" len="med"/>
            <a:tailEnd type="none" w="med" len="med"/>
          </a:ln>
        </p:spPr>
      </p:cxnSp>
      <p:pic>
        <p:nvPicPr>
          <p:cNvPr id="4134" name="Google Shape;4134;p640"/>
          <p:cNvPicPr preferRelativeResize="0"/>
          <p:nvPr/>
        </p:nvPicPr>
        <p:blipFill rotWithShape="1">
          <a:blip r:embed="rId3">
            <a:alphaModFix/>
          </a:blip>
          <a:srcRect r="51316"/>
          <a:stretch/>
        </p:blipFill>
        <p:spPr>
          <a:xfrm>
            <a:off x="963900" y="4553733"/>
            <a:ext cx="1372603" cy="1341301"/>
          </a:xfrm>
          <a:prstGeom prst="rect">
            <a:avLst/>
          </a:prstGeom>
          <a:noFill/>
          <a:ln>
            <a:noFill/>
          </a:ln>
        </p:spPr>
      </p:pic>
      <p:sp>
        <p:nvSpPr>
          <p:cNvPr id="4135" name="Google Shape;4135;p640"/>
          <p:cNvSpPr txBox="1">
            <a:spLocks noGrp="1"/>
          </p:cNvSpPr>
          <p:nvPr>
            <p:ph type="subTitle" idx="1"/>
          </p:nvPr>
        </p:nvSpPr>
        <p:spPr>
          <a:xfrm>
            <a:off x="963900" y="3818600"/>
            <a:ext cx="4958700" cy="3766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a:solidFill>
                  <a:schemeClr val="lt1"/>
                </a:solidFill>
              </a:defRPr>
            </a:lvl1pPr>
            <a:lvl2pPr lvl="1" rtl="0">
              <a:spcBef>
                <a:spcPts val="2100"/>
              </a:spcBef>
              <a:spcAft>
                <a:spcPts val="0"/>
              </a:spcAft>
              <a:buNone/>
              <a:defRPr>
                <a:solidFill>
                  <a:schemeClr val="lt1"/>
                </a:solidFill>
              </a:defRPr>
            </a:lvl2pPr>
            <a:lvl3pPr lvl="2" rtl="0">
              <a:spcBef>
                <a:spcPts val="2100"/>
              </a:spcBef>
              <a:spcAft>
                <a:spcPts val="0"/>
              </a:spcAft>
              <a:buNone/>
              <a:defRPr>
                <a:solidFill>
                  <a:schemeClr val="lt1"/>
                </a:solidFill>
              </a:defRPr>
            </a:lvl3pPr>
            <a:lvl4pPr lvl="3" rtl="0">
              <a:spcBef>
                <a:spcPts val="2100"/>
              </a:spcBef>
              <a:spcAft>
                <a:spcPts val="0"/>
              </a:spcAft>
              <a:buNone/>
              <a:defRPr>
                <a:solidFill>
                  <a:schemeClr val="lt1"/>
                </a:solidFill>
              </a:defRPr>
            </a:lvl4pPr>
            <a:lvl5pPr lvl="4" rtl="0">
              <a:spcBef>
                <a:spcPts val="2100"/>
              </a:spcBef>
              <a:spcAft>
                <a:spcPts val="0"/>
              </a:spcAft>
              <a:buNone/>
              <a:defRPr>
                <a:solidFill>
                  <a:schemeClr val="lt1"/>
                </a:solidFill>
              </a:defRPr>
            </a:lvl5pPr>
            <a:lvl6pPr lvl="5" rtl="0">
              <a:spcBef>
                <a:spcPts val="2100"/>
              </a:spcBef>
              <a:spcAft>
                <a:spcPts val="0"/>
              </a:spcAft>
              <a:buNone/>
              <a:defRPr>
                <a:solidFill>
                  <a:schemeClr val="lt1"/>
                </a:solidFill>
              </a:defRPr>
            </a:lvl6pPr>
            <a:lvl7pPr lvl="6" rtl="0">
              <a:spcBef>
                <a:spcPts val="2100"/>
              </a:spcBef>
              <a:spcAft>
                <a:spcPts val="0"/>
              </a:spcAft>
              <a:buNone/>
              <a:defRPr>
                <a:solidFill>
                  <a:schemeClr val="lt1"/>
                </a:solidFill>
              </a:defRPr>
            </a:lvl7pPr>
            <a:lvl8pPr lvl="7" rtl="0">
              <a:spcBef>
                <a:spcPts val="2100"/>
              </a:spcBef>
              <a:spcAft>
                <a:spcPts val="0"/>
              </a:spcAft>
              <a:buNone/>
              <a:defRPr>
                <a:solidFill>
                  <a:schemeClr val="lt1"/>
                </a:solidFill>
              </a:defRPr>
            </a:lvl8pPr>
            <a:lvl9pPr lvl="8" rtl="0">
              <a:spcBef>
                <a:spcPts val="2100"/>
              </a:spcBef>
              <a:spcAft>
                <a:spcPts val="2100"/>
              </a:spcAft>
              <a:buNone/>
              <a:defRPr>
                <a:solidFill>
                  <a:schemeClr val="lt1"/>
                </a:solidFill>
              </a:defRPr>
            </a:lvl9pPr>
          </a:lstStyle>
          <a:p>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Half Blue">
  <p:cSld name="SECTION_TITLE_AND_DESCRIPTION">
    <p:spTree>
      <p:nvGrpSpPr>
        <p:cNvPr id="1" name="Shape 4136"/>
        <p:cNvGrpSpPr/>
        <p:nvPr/>
      </p:nvGrpSpPr>
      <p:grpSpPr>
        <a:xfrm>
          <a:off x="0" y="0"/>
          <a:ext cx="0" cy="0"/>
          <a:chOff x="0" y="0"/>
          <a:chExt cx="0" cy="0"/>
        </a:xfrm>
      </p:grpSpPr>
      <p:sp>
        <p:nvSpPr>
          <p:cNvPr id="4137" name="Google Shape;4137;p641"/>
          <p:cNvSpPr/>
          <p:nvPr/>
        </p:nvSpPr>
        <p:spPr>
          <a:xfrm>
            <a:off x="6096000" y="-167"/>
            <a:ext cx="6096000" cy="6858000"/>
          </a:xfrm>
          <a:prstGeom prst="rect">
            <a:avLst/>
          </a:prstGeom>
          <a:solidFill>
            <a:srgbClr val="0098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38" name="Google Shape;4138;p64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139" name="Google Shape;4139;p641"/>
          <p:cNvSpPr txBox="1">
            <a:spLocks noGrp="1"/>
          </p:cNvSpPr>
          <p:nvPr>
            <p:ph type="title"/>
          </p:nvPr>
        </p:nvSpPr>
        <p:spPr>
          <a:xfrm>
            <a:off x="415600" y="593375"/>
            <a:ext cx="5541000" cy="763500"/>
          </a:xfrm>
          <a:prstGeom prst="rect">
            <a:avLst/>
          </a:prstGeom>
        </p:spPr>
        <p:txBody>
          <a:bodyPr spcFirstLastPara="1" wrap="square" lIns="121900" tIns="121900" rIns="121900" bIns="121900" anchor="b"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4140" name="Google Shape;4140;p641"/>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4141" name="Google Shape;4141;p641"/>
          <p:cNvSpPr txBox="1">
            <a:spLocks noGrp="1"/>
          </p:cNvSpPr>
          <p:nvPr>
            <p:ph type="body" idx="1"/>
          </p:nvPr>
        </p:nvSpPr>
        <p:spPr>
          <a:xfrm>
            <a:off x="415600" y="1845533"/>
            <a:ext cx="5115900" cy="45783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pic>
        <p:nvPicPr>
          <p:cNvPr id="4142" name="Google Shape;4142;p641"/>
          <p:cNvPicPr preferRelativeResize="0"/>
          <p:nvPr/>
        </p:nvPicPr>
        <p:blipFill>
          <a:blip r:embed="rId2">
            <a:alphaModFix/>
          </a:blip>
          <a:stretch>
            <a:fillRect/>
          </a:stretch>
        </p:blipFill>
        <p:spPr>
          <a:xfrm>
            <a:off x="11260054" y="181732"/>
            <a:ext cx="768019" cy="763158"/>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 column no hexagon">
  <p:cSld name="CUSTOM_5">
    <p:spTree>
      <p:nvGrpSpPr>
        <p:cNvPr id="1" name="Shape 1599"/>
        <p:cNvGrpSpPr/>
        <p:nvPr/>
      </p:nvGrpSpPr>
      <p:grpSpPr>
        <a:xfrm>
          <a:off x="0" y="0"/>
          <a:ext cx="0" cy="0"/>
          <a:chOff x="0" y="0"/>
          <a:chExt cx="0" cy="0"/>
        </a:xfrm>
      </p:grpSpPr>
      <p:sp>
        <p:nvSpPr>
          <p:cNvPr id="1600" name="Google Shape;1600;p246"/>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1601" name="Google Shape;1601;p246"/>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1602" name="Google Shape;1602;p246"/>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1603" name="Google Shape;1603;p246"/>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Autofit/>
          </a:bodyPr>
          <a:lstStyle>
            <a:lvl1pPr marL="457200" lvl="0" indent="-381000" rtl="0">
              <a:spcBef>
                <a:spcPts val="0"/>
              </a:spcBef>
              <a:spcAft>
                <a:spcPts val="0"/>
              </a:spcAft>
              <a:buClr>
                <a:srgbClr val="0098DB"/>
              </a:buClr>
              <a:buSzPts val="24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1 column no hexagon">
  <p:cSld name="CUSTOM_5">
    <p:spTree>
      <p:nvGrpSpPr>
        <p:cNvPr id="1" name="Shape 4143"/>
        <p:cNvGrpSpPr/>
        <p:nvPr/>
      </p:nvGrpSpPr>
      <p:grpSpPr>
        <a:xfrm>
          <a:off x="0" y="0"/>
          <a:ext cx="0" cy="0"/>
          <a:chOff x="0" y="0"/>
          <a:chExt cx="0" cy="0"/>
        </a:xfrm>
      </p:grpSpPr>
      <p:sp>
        <p:nvSpPr>
          <p:cNvPr id="4144" name="Google Shape;4144;p642"/>
          <p:cNvSpPr txBox="1">
            <a:spLocks noGrp="1"/>
          </p:cNvSpPr>
          <p:nvPr>
            <p:ph type="title"/>
          </p:nvPr>
        </p:nvSpPr>
        <p:spPr>
          <a:xfrm>
            <a:off x="415600" y="593367"/>
            <a:ext cx="11360700" cy="763500"/>
          </a:xfrm>
          <a:prstGeom prst="rect">
            <a:avLst/>
          </a:prstGeom>
        </p:spPr>
        <p:txBody>
          <a:bodyPr spcFirstLastPara="1" wrap="square" lIns="121900" tIns="121900" rIns="121900" bIns="121900" anchor="b"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4145" name="Google Shape;4145;p642"/>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4146" name="Google Shape;4146;p642"/>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4147" name="Google Shape;4147;p642"/>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Autofit/>
          </a:bodyPr>
          <a:lstStyle>
            <a:lvl1pPr marL="457200" lvl="0" indent="-381000" rtl="0">
              <a:spcBef>
                <a:spcPts val="0"/>
              </a:spcBef>
              <a:spcAft>
                <a:spcPts val="0"/>
              </a:spcAft>
              <a:buSzPts val="24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Blank with logo">
  <p:cSld name="CUSTOM_5_5">
    <p:spTree>
      <p:nvGrpSpPr>
        <p:cNvPr id="1" name="Shape 4148"/>
        <p:cNvGrpSpPr/>
        <p:nvPr/>
      </p:nvGrpSpPr>
      <p:grpSpPr>
        <a:xfrm>
          <a:off x="0" y="0"/>
          <a:ext cx="0" cy="0"/>
          <a:chOff x="0" y="0"/>
          <a:chExt cx="0" cy="0"/>
        </a:xfrm>
      </p:grpSpPr>
      <p:pic>
        <p:nvPicPr>
          <p:cNvPr id="4149" name="Google Shape;4149;p643"/>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Two text columns white no hexagon">
  <p:cSld name="CUSTOM_6">
    <p:spTree>
      <p:nvGrpSpPr>
        <p:cNvPr id="1" name="Shape 4150"/>
        <p:cNvGrpSpPr/>
        <p:nvPr/>
      </p:nvGrpSpPr>
      <p:grpSpPr>
        <a:xfrm>
          <a:off x="0" y="0"/>
          <a:ext cx="0" cy="0"/>
          <a:chOff x="0" y="0"/>
          <a:chExt cx="0" cy="0"/>
        </a:xfrm>
      </p:grpSpPr>
      <p:sp>
        <p:nvSpPr>
          <p:cNvPr id="4151" name="Google Shape;4151;p644"/>
          <p:cNvSpPr txBox="1">
            <a:spLocks noGrp="1"/>
          </p:cNvSpPr>
          <p:nvPr>
            <p:ph type="title"/>
          </p:nvPr>
        </p:nvSpPr>
        <p:spPr>
          <a:xfrm>
            <a:off x="415600" y="593367"/>
            <a:ext cx="11360700" cy="763500"/>
          </a:xfrm>
          <a:prstGeom prst="rect">
            <a:avLst/>
          </a:prstGeom>
        </p:spPr>
        <p:txBody>
          <a:bodyPr spcFirstLastPara="1" wrap="square" lIns="121900" tIns="121900" rIns="121900" bIns="121900" anchor="b"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4152" name="Google Shape;4152;p644"/>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4153" name="Google Shape;4153;p644"/>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4154" name="Google Shape;4154;p644"/>
          <p:cNvSpPr txBox="1">
            <a:spLocks noGrp="1"/>
          </p:cNvSpPr>
          <p:nvPr>
            <p:ph type="body" idx="1"/>
          </p:nvPr>
        </p:nvSpPr>
        <p:spPr>
          <a:xfrm>
            <a:off x="415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4155" name="Google Shape;4155;p644"/>
          <p:cNvSpPr txBox="1">
            <a:spLocks noGrp="1"/>
          </p:cNvSpPr>
          <p:nvPr>
            <p:ph type="body" idx="2"/>
          </p:nvPr>
        </p:nvSpPr>
        <p:spPr>
          <a:xfrm>
            <a:off x="6341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graph">
  <p:cSld name="CUSTOM_6_1">
    <p:spTree>
      <p:nvGrpSpPr>
        <p:cNvPr id="1" name="Shape 4156"/>
        <p:cNvGrpSpPr/>
        <p:nvPr/>
      </p:nvGrpSpPr>
      <p:grpSpPr>
        <a:xfrm>
          <a:off x="0" y="0"/>
          <a:ext cx="0" cy="0"/>
          <a:chOff x="0" y="0"/>
          <a:chExt cx="0" cy="0"/>
        </a:xfrm>
      </p:grpSpPr>
      <p:sp>
        <p:nvSpPr>
          <p:cNvPr id="4157" name="Google Shape;4157;p645"/>
          <p:cNvSpPr txBox="1">
            <a:spLocks noGrp="1"/>
          </p:cNvSpPr>
          <p:nvPr>
            <p:ph type="title"/>
          </p:nvPr>
        </p:nvSpPr>
        <p:spPr>
          <a:xfrm>
            <a:off x="415600" y="593367"/>
            <a:ext cx="11360700" cy="763500"/>
          </a:xfrm>
          <a:prstGeom prst="rect">
            <a:avLst/>
          </a:prstGeom>
        </p:spPr>
        <p:txBody>
          <a:bodyPr spcFirstLastPara="1" wrap="square" lIns="121900" tIns="121900" rIns="121900" bIns="121900" anchor="b"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4158" name="Google Shape;4158;p645"/>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4159" name="Google Shape;4159;p645"/>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4160" name="Google Shape;4160;p645"/>
          <p:cNvSpPr txBox="1">
            <a:spLocks noGrp="1"/>
          </p:cNvSpPr>
          <p:nvPr>
            <p:ph type="body" idx="1"/>
          </p:nvPr>
        </p:nvSpPr>
        <p:spPr>
          <a:xfrm>
            <a:off x="415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4161" name="Google Shape;4161;p645"/>
          <p:cNvSpPr txBox="1"/>
          <p:nvPr/>
        </p:nvSpPr>
        <p:spPr>
          <a:xfrm>
            <a:off x="5748800" y="1946100"/>
            <a:ext cx="6027900" cy="4312800"/>
          </a:xfrm>
          <a:prstGeom prst="rect">
            <a:avLst/>
          </a:prstGeom>
          <a:solidFill>
            <a:srgbClr val="D7DFE6"/>
          </a:solid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a:p>
        </p:txBody>
      </p:sp>
      <p:sp>
        <p:nvSpPr>
          <p:cNvPr id="4162" name="Google Shape;4162;p645"/>
          <p:cNvSpPr txBox="1"/>
          <p:nvPr/>
        </p:nvSpPr>
        <p:spPr>
          <a:xfrm>
            <a:off x="6869400" y="2499100"/>
            <a:ext cx="3786900" cy="32187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4800"/>
              <a:t>Place graph here</a:t>
            </a:r>
            <a:endParaRPr sz="4800"/>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163"/>
        <p:cNvGrpSpPr/>
        <p:nvPr/>
      </p:nvGrpSpPr>
      <p:grpSpPr>
        <a:xfrm>
          <a:off x="0" y="0"/>
          <a:ext cx="0" cy="0"/>
          <a:chOff x="0" y="0"/>
          <a:chExt cx="0" cy="0"/>
        </a:xfrm>
      </p:grpSpPr>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matchingName="Stand alone quote slide 1">
  <p:cSld name="SECTION_HEADER_2">
    <p:bg>
      <p:bgPr>
        <a:solidFill>
          <a:srgbClr val="4D4F53"/>
        </a:solidFill>
        <a:effectLst/>
      </p:bgPr>
    </p:bg>
    <p:spTree>
      <p:nvGrpSpPr>
        <p:cNvPr id="1" name="Shape 4164"/>
        <p:cNvGrpSpPr/>
        <p:nvPr/>
      </p:nvGrpSpPr>
      <p:grpSpPr>
        <a:xfrm>
          <a:off x="0" y="0"/>
          <a:ext cx="0" cy="0"/>
          <a:chOff x="0" y="0"/>
          <a:chExt cx="0" cy="0"/>
        </a:xfrm>
      </p:grpSpPr>
      <p:sp>
        <p:nvSpPr>
          <p:cNvPr id="4165" name="Google Shape;4165;p647"/>
          <p:cNvSpPr txBox="1">
            <a:spLocks noGrp="1"/>
          </p:cNvSpPr>
          <p:nvPr>
            <p:ph type="title"/>
          </p:nvPr>
        </p:nvSpPr>
        <p:spPr>
          <a:xfrm>
            <a:off x="415600" y="2867800"/>
            <a:ext cx="11360700" cy="1122300"/>
          </a:xfrm>
          <a:prstGeom prst="rect">
            <a:avLst/>
          </a:prstGeom>
          <a:noFill/>
          <a:ln>
            <a:noFill/>
          </a:ln>
        </p:spPr>
        <p:txBody>
          <a:bodyPr spcFirstLastPara="1" wrap="square" lIns="91425" tIns="91425" rIns="91425" bIns="91425" anchor="ctr" anchorCtr="0">
            <a:noAutofit/>
          </a:bodyPr>
          <a:lstStyle>
            <a:lvl1pPr lvl="0" algn="ctr" rtl="0">
              <a:lnSpc>
                <a:spcPct val="90000"/>
              </a:lnSpc>
              <a:spcBef>
                <a:spcPts val="0"/>
              </a:spcBef>
              <a:spcAft>
                <a:spcPts val="0"/>
              </a:spcAft>
              <a:buClr>
                <a:srgbClr val="FFFFFF"/>
              </a:buClr>
              <a:buSzPts val="3600"/>
              <a:buFont typeface="Arial"/>
              <a:buNone/>
              <a:defRPr sz="4800" i="1">
                <a:solidFill>
                  <a:srgbClr val="FFFFFF"/>
                </a:solidFill>
              </a:defRPr>
            </a:lvl1pPr>
            <a:lvl2pPr lvl="1" algn="ctr" rtl="0">
              <a:lnSpc>
                <a:spcPct val="100000"/>
              </a:lnSpc>
              <a:spcBef>
                <a:spcPts val="0"/>
              </a:spcBef>
              <a:spcAft>
                <a:spcPts val="0"/>
              </a:spcAft>
              <a:buSzPts val="3600"/>
              <a:buNone/>
              <a:defRPr sz="4800"/>
            </a:lvl2pPr>
            <a:lvl3pPr lvl="2" algn="ctr" rtl="0">
              <a:lnSpc>
                <a:spcPct val="100000"/>
              </a:lnSpc>
              <a:spcBef>
                <a:spcPts val="0"/>
              </a:spcBef>
              <a:spcAft>
                <a:spcPts val="0"/>
              </a:spcAft>
              <a:buSzPts val="3600"/>
              <a:buNone/>
              <a:defRPr sz="4800"/>
            </a:lvl3pPr>
            <a:lvl4pPr lvl="3" algn="ctr" rtl="0">
              <a:lnSpc>
                <a:spcPct val="100000"/>
              </a:lnSpc>
              <a:spcBef>
                <a:spcPts val="0"/>
              </a:spcBef>
              <a:spcAft>
                <a:spcPts val="0"/>
              </a:spcAft>
              <a:buSzPts val="3600"/>
              <a:buNone/>
              <a:defRPr sz="4800"/>
            </a:lvl4pPr>
            <a:lvl5pPr lvl="4" algn="ctr" rtl="0">
              <a:lnSpc>
                <a:spcPct val="100000"/>
              </a:lnSpc>
              <a:spcBef>
                <a:spcPts val="0"/>
              </a:spcBef>
              <a:spcAft>
                <a:spcPts val="0"/>
              </a:spcAft>
              <a:buSzPts val="3600"/>
              <a:buNone/>
              <a:defRPr sz="4800"/>
            </a:lvl5pPr>
            <a:lvl6pPr lvl="5" algn="ctr" rtl="0">
              <a:lnSpc>
                <a:spcPct val="100000"/>
              </a:lnSpc>
              <a:spcBef>
                <a:spcPts val="0"/>
              </a:spcBef>
              <a:spcAft>
                <a:spcPts val="0"/>
              </a:spcAft>
              <a:buSzPts val="3600"/>
              <a:buNone/>
              <a:defRPr sz="4800"/>
            </a:lvl6pPr>
            <a:lvl7pPr lvl="6" algn="ctr" rtl="0">
              <a:lnSpc>
                <a:spcPct val="100000"/>
              </a:lnSpc>
              <a:spcBef>
                <a:spcPts val="0"/>
              </a:spcBef>
              <a:spcAft>
                <a:spcPts val="0"/>
              </a:spcAft>
              <a:buSzPts val="3600"/>
              <a:buNone/>
              <a:defRPr sz="4800"/>
            </a:lvl7pPr>
            <a:lvl8pPr lvl="7" algn="ctr" rtl="0">
              <a:lnSpc>
                <a:spcPct val="100000"/>
              </a:lnSpc>
              <a:spcBef>
                <a:spcPts val="0"/>
              </a:spcBef>
              <a:spcAft>
                <a:spcPts val="0"/>
              </a:spcAft>
              <a:buSzPts val="3600"/>
              <a:buNone/>
              <a:defRPr sz="4800"/>
            </a:lvl8pPr>
            <a:lvl9pPr lvl="8" algn="ctr" rtl="0">
              <a:lnSpc>
                <a:spcPct val="100000"/>
              </a:lnSpc>
              <a:spcBef>
                <a:spcPts val="0"/>
              </a:spcBef>
              <a:spcAft>
                <a:spcPts val="0"/>
              </a:spcAft>
              <a:buSzPts val="3600"/>
              <a:buNone/>
              <a:defRPr sz="4800"/>
            </a:lvl9pPr>
          </a:lstStyle>
          <a:p>
            <a:endParaRPr/>
          </a:p>
        </p:txBody>
      </p:sp>
      <p:sp>
        <p:nvSpPr>
          <p:cNvPr id="4166" name="Google Shape;4166;p647"/>
          <p:cNvSpPr txBox="1">
            <a:spLocks noGrp="1"/>
          </p:cNvSpPr>
          <p:nvPr>
            <p:ph type="sldNum" idx="12"/>
          </p:nvPr>
        </p:nvSpPr>
        <p:spPr>
          <a:xfrm>
            <a:off x="11296610" y="6217623"/>
            <a:ext cx="731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4167" name="Google Shape;4167;p647"/>
          <p:cNvPicPr preferRelativeResize="0"/>
          <p:nvPr/>
        </p:nvPicPr>
        <p:blipFill>
          <a:blip r:embed="rId2">
            <a:alphaModFix/>
          </a:blip>
          <a:stretch>
            <a:fillRect/>
          </a:stretch>
        </p:blipFill>
        <p:spPr>
          <a:xfrm>
            <a:off x="11260054" y="181732"/>
            <a:ext cx="768019" cy="763158"/>
          </a:xfrm>
          <a:prstGeom prst="rect">
            <a:avLst/>
          </a:prstGeom>
          <a:noFill/>
          <a:ln>
            <a:noFill/>
          </a:ln>
        </p:spPr>
      </p:pic>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matchingName="15_Two Content">
  <p:cSld name="15_Two Content">
    <p:spTree>
      <p:nvGrpSpPr>
        <p:cNvPr id="1" name="Shape 4168"/>
        <p:cNvGrpSpPr/>
        <p:nvPr/>
      </p:nvGrpSpPr>
      <p:grpSpPr>
        <a:xfrm>
          <a:off x="0" y="0"/>
          <a:ext cx="0" cy="0"/>
          <a:chOff x="0" y="0"/>
          <a:chExt cx="0" cy="0"/>
        </a:xfrm>
      </p:grpSpPr>
      <p:pic>
        <p:nvPicPr>
          <p:cNvPr id="4169" name="Google Shape;4169;p64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170" name="Google Shape;4170;p648"/>
          <p:cNvSpPr txBox="1">
            <a:spLocks noGrp="1"/>
          </p:cNvSpPr>
          <p:nvPr>
            <p:ph type="subTitle" idx="1"/>
          </p:nvPr>
        </p:nvSpPr>
        <p:spPr>
          <a:xfrm>
            <a:off x="795868" y="38345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2100"/>
              </a:spcBef>
              <a:spcAft>
                <a:spcPts val="0"/>
              </a:spcAft>
              <a:buClr>
                <a:schemeClr val="dk1"/>
              </a:buClr>
              <a:buSzPts val="2000"/>
              <a:buNone/>
              <a:defRPr sz="2000"/>
            </a:lvl2pPr>
            <a:lvl3pPr lvl="2" algn="ctr" rtl="0">
              <a:lnSpc>
                <a:spcPct val="90000"/>
              </a:lnSpc>
              <a:spcBef>
                <a:spcPts val="2100"/>
              </a:spcBef>
              <a:spcAft>
                <a:spcPts val="0"/>
              </a:spcAft>
              <a:buClr>
                <a:schemeClr val="dk1"/>
              </a:buClr>
              <a:buSzPts val="1900"/>
              <a:buNone/>
              <a:defRPr sz="1900"/>
            </a:lvl3pPr>
            <a:lvl4pPr lvl="3" algn="ctr" rtl="0">
              <a:lnSpc>
                <a:spcPct val="90000"/>
              </a:lnSpc>
              <a:spcBef>
                <a:spcPts val="2100"/>
              </a:spcBef>
              <a:spcAft>
                <a:spcPts val="0"/>
              </a:spcAft>
              <a:buClr>
                <a:schemeClr val="dk1"/>
              </a:buClr>
              <a:buSzPts val="1600"/>
              <a:buNone/>
              <a:defRPr sz="1600"/>
            </a:lvl4pPr>
            <a:lvl5pPr lvl="4" algn="ctr" rtl="0">
              <a:lnSpc>
                <a:spcPct val="90000"/>
              </a:lnSpc>
              <a:spcBef>
                <a:spcPts val="2100"/>
              </a:spcBef>
              <a:spcAft>
                <a:spcPts val="0"/>
              </a:spcAft>
              <a:buClr>
                <a:schemeClr val="dk1"/>
              </a:buClr>
              <a:buSzPts val="1600"/>
              <a:buNone/>
              <a:defRPr sz="1600"/>
            </a:lvl5pPr>
            <a:lvl6pPr lvl="5" algn="ctr" rtl="0">
              <a:lnSpc>
                <a:spcPct val="90000"/>
              </a:lnSpc>
              <a:spcBef>
                <a:spcPts val="2100"/>
              </a:spcBef>
              <a:spcAft>
                <a:spcPts val="0"/>
              </a:spcAft>
              <a:buClr>
                <a:schemeClr val="dk1"/>
              </a:buClr>
              <a:buSzPts val="1600"/>
              <a:buNone/>
              <a:defRPr sz="1600"/>
            </a:lvl6pPr>
            <a:lvl7pPr lvl="6" algn="ctr" rtl="0">
              <a:lnSpc>
                <a:spcPct val="90000"/>
              </a:lnSpc>
              <a:spcBef>
                <a:spcPts val="2100"/>
              </a:spcBef>
              <a:spcAft>
                <a:spcPts val="0"/>
              </a:spcAft>
              <a:buClr>
                <a:schemeClr val="dk1"/>
              </a:buClr>
              <a:buSzPts val="1600"/>
              <a:buNone/>
              <a:defRPr sz="1600"/>
            </a:lvl7pPr>
            <a:lvl8pPr lvl="7" algn="ctr" rtl="0">
              <a:lnSpc>
                <a:spcPct val="90000"/>
              </a:lnSpc>
              <a:spcBef>
                <a:spcPts val="2100"/>
              </a:spcBef>
              <a:spcAft>
                <a:spcPts val="0"/>
              </a:spcAft>
              <a:buClr>
                <a:schemeClr val="dk1"/>
              </a:buClr>
              <a:buSzPts val="1600"/>
              <a:buNone/>
              <a:defRPr sz="1600"/>
            </a:lvl8pPr>
            <a:lvl9pPr lvl="8" algn="ctr" rtl="0">
              <a:lnSpc>
                <a:spcPct val="90000"/>
              </a:lnSpc>
              <a:spcBef>
                <a:spcPts val="2100"/>
              </a:spcBef>
              <a:spcAft>
                <a:spcPts val="2100"/>
              </a:spcAft>
              <a:buClr>
                <a:schemeClr val="dk1"/>
              </a:buClr>
              <a:buSzPts val="1600"/>
              <a:buNone/>
              <a:defRPr sz="1600"/>
            </a:lvl9pPr>
          </a:lstStyle>
          <a:p>
            <a:endParaRPr/>
          </a:p>
        </p:txBody>
      </p:sp>
      <p:cxnSp>
        <p:nvCxnSpPr>
          <p:cNvPr id="4171" name="Google Shape;4171;p648"/>
          <p:cNvCxnSpPr/>
          <p:nvPr/>
        </p:nvCxnSpPr>
        <p:spPr>
          <a:xfrm>
            <a:off x="874776" y="37093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4172" name="Google Shape;4172;p648"/>
          <p:cNvSpPr txBox="1">
            <a:spLocks noGrp="1"/>
          </p:cNvSpPr>
          <p:nvPr>
            <p:ph type="ctrTitle"/>
          </p:nvPr>
        </p:nvSpPr>
        <p:spPr>
          <a:xfrm>
            <a:off x="795868" y="12773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matchingName="1 column no hexagon 1">
  <p:cSld name="CUSTOM_5_4">
    <p:spTree>
      <p:nvGrpSpPr>
        <p:cNvPr id="1" name="Shape 4173"/>
        <p:cNvGrpSpPr/>
        <p:nvPr/>
      </p:nvGrpSpPr>
      <p:grpSpPr>
        <a:xfrm>
          <a:off x="0" y="0"/>
          <a:ext cx="0" cy="0"/>
          <a:chOff x="0" y="0"/>
          <a:chExt cx="0" cy="0"/>
        </a:xfrm>
      </p:grpSpPr>
      <p:sp>
        <p:nvSpPr>
          <p:cNvPr id="4174" name="Google Shape;4174;p649"/>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4175" name="Google Shape;4175;p649"/>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4176" name="Google Shape;4176;p649"/>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4177" name="Google Shape;4177;p649"/>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Autofit/>
          </a:bodyPr>
          <a:lstStyle>
            <a:lvl1pPr marL="457200" lvl="0" indent="-381000" rtl="0">
              <a:spcBef>
                <a:spcPts val="0"/>
              </a:spcBef>
              <a:spcAft>
                <a:spcPts val="0"/>
              </a:spcAft>
              <a:buClr>
                <a:srgbClr val="1E99D5"/>
              </a:buClr>
              <a:buSzPts val="24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matchingName="2 Quote box">
  <p:cSld name="CUSTOM_2_1">
    <p:spTree>
      <p:nvGrpSpPr>
        <p:cNvPr id="1" name="Shape 4178"/>
        <p:cNvGrpSpPr/>
        <p:nvPr/>
      </p:nvGrpSpPr>
      <p:grpSpPr>
        <a:xfrm>
          <a:off x="0" y="0"/>
          <a:ext cx="0" cy="0"/>
          <a:chOff x="0" y="0"/>
          <a:chExt cx="0" cy="0"/>
        </a:xfrm>
      </p:grpSpPr>
      <p:sp>
        <p:nvSpPr>
          <p:cNvPr id="4179" name="Google Shape;4179;p650"/>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3500"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4180" name="Google Shape;4180;p650"/>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4181" name="Google Shape;4181;p650"/>
          <p:cNvSpPr txBox="1">
            <a:spLocks noGrp="1"/>
          </p:cNvSpPr>
          <p:nvPr>
            <p:ph type="body" idx="1"/>
          </p:nvPr>
        </p:nvSpPr>
        <p:spPr>
          <a:xfrm>
            <a:off x="415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pic>
        <p:nvPicPr>
          <p:cNvPr id="4182" name="Google Shape;4182;p650"/>
          <p:cNvPicPr preferRelativeResize="0"/>
          <p:nvPr/>
        </p:nvPicPr>
        <p:blipFill>
          <a:blip r:embed="rId2">
            <a:alphaModFix/>
          </a:blip>
          <a:stretch>
            <a:fillRect/>
          </a:stretch>
        </p:blipFill>
        <p:spPr>
          <a:xfrm>
            <a:off x="7046027" y="1356967"/>
            <a:ext cx="3868512" cy="5094634"/>
          </a:xfrm>
          <a:prstGeom prst="rect">
            <a:avLst/>
          </a:prstGeom>
          <a:noFill/>
          <a:ln>
            <a:noFill/>
          </a:ln>
        </p:spPr>
      </p:pic>
      <p:pic>
        <p:nvPicPr>
          <p:cNvPr id="4183" name="Google Shape;4183;p650"/>
          <p:cNvPicPr preferRelativeResize="0"/>
          <p:nvPr/>
        </p:nvPicPr>
        <p:blipFill rotWithShape="1">
          <a:blip r:embed="rId3">
            <a:alphaModFix/>
          </a:blip>
          <a:srcRect l="6485" t="5864" r="79531" b="62676"/>
          <a:stretch/>
        </p:blipFill>
        <p:spPr>
          <a:xfrm>
            <a:off x="11329400" y="183133"/>
            <a:ext cx="673229" cy="763600"/>
          </a:xfrm>
          <a:prstGeom prst="rect">
            <a:avLst/>
          </a:prstGeom>
          <a:noFill/>
          <a:ln>
            <a:noFill/>
          </a:ln>
        </p:spPr>
      </p:pic>
      <p:sp>
        <p:nvSpPr>
          <p:cNvPr id="4184" name="Google Shape;4184;p650"/>
          <p:cNvSpPr txBox="1">
            <a:spLocks noGrp="1"/>
          </p:cNvSpPr>
          <p:nvPr>
            <p:ph type="body" idx="2"/>
          </p:nvPr>
        </p:nvSpPr>
        <p:spPr>
          <a:xfrm>
            <a:off x="7544283" y="2670000"/>
            <a:ext cx="2871900" cy="1721100"/>
          </a:xfrm>
          <a:prstGeom prst="rect">
            <a:avLst/>
          </a:prstGeom>
        </p:spPr>
        <p:txBody>
          <a:bodyPr spcFirstLastPara="1" wrap="square" lIns="121900" tIns="121900" rIns="121900" bIns="121900" anchor="t" anchorCtr="0">
            <a:noAutofit/>
          </a:bodyPr>
          <a:lstStyle>
            <a:lvl1pPr marL="457200" lvl="0" indent="-349250" algn="ctr" rtl="0">
              <a:spcBef>
                <a:spcPts val="0"/>
              </a:spcBef>
              <a:spcAft>
                <a:spcPts val="0"/>
              </a:spcAft>
              <a:buSzPts val="1900"/>
              <a:buChar char="●"/>
              <a:defRPr sz="1900" b="1" i="1"/>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matchingName="Title slide 1">
  <p:cSld name="TITLE_1">
    <p:bg>
      <p:bgPr>
        <a:solidFill>
          <a:srgbClr val="4D4F53"/>
        </a:solidFill>
        <a:effectLst/>
      </p:bgPr>
    </p:bg>
    <p:spTree>
      <p:nvGrpSpPr>
        <p:cNvPr id="1" name="Shape 4185"/>
        <p:cNvGrpSpPr/>
        <p:nvPr/>
      </p:nvGrpSpPr>
      <p:grpSpPr>
        <a:xfrm>
          <a:off x="0" y="0"/>
          <a:ext cx="0" cy="0"/>
          <a:chOff x="0" y="0"/>
          <a:chExt cx="0" cy="0"/>
        </a:xfrm>
      </p:grpSpPr>
      <p:pic>
        <p:nvPicPr>
          <p:cNvPr id="4186" name="Google Shape;4186;p651"/>
          <p:cNvPicPr preferRelativeResize="0"/>
          <p:nvPr/>
        </p:nvPicPr>
        <p:blipFill rotWithShape="1">
          <a:blip r:embed="rId2">
            <a:alphaModFix/>
          </a:blip>
          <a:srcRect l="60469" t="77249" b="2585"/>
          <a:stretch/>
        </p:blipFill>
        <p:spPr>
          <a:xfrm>
            <a:off x="0" y="0"/>
            <a:ext cx="5915098" cy="4267699"/>
          </a:xfrm>
          <a:prstGeom prst="rect">
            <a:avLst/>
          </a:prstGeom>
          <a:noFill/>
          <a:ln>
            <a:noFill/>
          </a:ln>
        </p:spPr>
      </p:pic>
      <p:sp>
        <p:nvSpPr>
          <p:cNvPr id="4187" name="Google Shape;4187;p651"/>
          <p:cNvSpPr txBox="1">
            <a:spLocks noGrp="1"/>
          </p:cNvSpPr>
          <p:nvPr>
            <p:ph type="ctrTitle"/>
          </p:nvPr>
        </p:nvSpPr>
        <p:spPr>
          <a:xfrm>
            <a:off x="739050" y="992767"/>
            <a:ext cx="10713900" cy="2736900"/>
          </a:xfrm>
          <a:prstGeom prst="rect">
            <a:avLst/>
          </a:prstGeom>
        </p:spPr>
        <p:txBody>
          <a:bodyPr spcFirstLastPara="1" wrap="square" lIns="121900" tIns="121900" rIns="121900" bIns="121900" anchor="b" anchorCtr="0">
            <a:noAutofit/>
          </a:bodyPr>
          <a:lstStyle>
            <a:lvl1pPr lvl="0" algn="ctr" rtl="0">
              <a:spcBef>
                <a:spcPts val="0"/>
              </a:spcBef>
              <a:spcAft>
                <a:spcPts val="0"/>
              </a:spcAft>
              <a:buClr>
                <a:srgbClr val="FFFFFF"/>
              </a:buClr>
              <a:buSzPts val="5300"/>
              <a:buNone/>
              <a:defRPr sz="5300" b="1">
                <a:solidFill>
                  <a:srgbClr val="FFFFFF"/>
                </a:solidFill>
              </a:defRPr>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4188" name="Google Shape;4188;p651"/>
          <p:cNvSpPr txBox="1">
            <a:spLocks noGrp="1"/>
          </p:cNvSpPr>
          <p:nvPr>
            <p:ph type="subTitle" idx="1"/>
          </p:nvPr>
        </p:nvSpPr>
        <p:spPr>
          <a:xfrm>
            <a:off x="415650" y="3828100"/>
            <a:ext cx="11360700" cy="10569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rgbClr val="FFFFFF"/>
              </a:buClr>
              <a:buSzPts val="2400"/>
              <a:buNone/>
              <a:defRPr>
                <a:solidFill>
                  <a:srgbClr val="FFFFFF"/>
                </a:solidFill>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4189" name="Google Shape;4189;p65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4190" name="Google Shape;4190;p651"/>
          <p:cNvPicPr preferRelativeResize="0"/>
          <p:nvPr/>
        </p:nvPicPr>
        <p:blipFill rotWithShape="1">
          <a:blip r:embed="rId3">
            <a:alphaModFix/>
          </a:blip>
          <a:srcRect r="50102"/>
          <a:stretch/>
        </p:blipFill>
        <p:spPr>
          <a:xfrm>
            <a:off x="642592" y="4983433"/>
            <a:ext cx="1411368" cy="1345601"/>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text columns white no hexagon">
  <p:cSld name="CUSTOM_6">
    <p:spTree>
      <p:nvGrpSpPr>
        <p:cNvPr id="1" name="Shape 1604"/>
        <p:cNvGrpSpPr/>
        <p:nvPr/>
      </p:nvGrpSpPr>
      <p:grpSpPr>
        <a:xfrm>
          <a:off x="0" y="0"/>
          <a:ext cx="0" cy="0"/>
          <a:chOff x="0" y="0"/>
          <a:chExt cx="0" cy="0"/>
        </a:xfrm>
      </p:grpSpPr>
      <p:sp>
        <p:nvSpPr>
          <p:cNvPr id="1605" name="Google Shape;1605;p247"/>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1606" name="Google Shape;1606;p247"/>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1607" name="Google Shape;1607;p247"/>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1608" name="Google Shape;1608;p247"/>
          <p:cNvSpPr txBox="1">
            <a:spLocks noGrp="1"/>
          </p:cNvSpPr>
          <p:nvPr>
            <p:ph type="body" idx="1"/>
          </p:nvPr>
        </p:nvSpPr>
        <p:spPr>
          <a:xfrm>
            <a:off x="415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1609" name="Google Shape;1609;p247"/>
          <p:cNvSpPr txBox="1">
            <a:spLocks noGrp="1"/>
          </p:cNvSpPr>
          <p:nvPr>
            <p:ph type="body" idx="2"/>
          </p:nvPr>
        </p:nvSpPr>
        <p:spPr>
          <a:xfrm>
            <a:off x="6341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matchingName="title no hexagon blank">
  <p:cSld name="CUSTOM_5_1">
    <p:spTree>
      <p:nvGrpSpPr>
        <p:cNvPr id="1" name="Shape 4191"/>
        <p:cNvGrpSpPr/>
        <p:nvPr/>
      </p:nvGrpSpPr>
      <p:grpSpPr>
        <a:xfrm>
          <a:off x="0" y="0"/>
          <a:ext cx="0" cy="0"/>
          <a:chOff x="0" y="0"/>
          <a:chExt cx="0" cy="0"/>
        </a:xfrm>
      </p:grpSpPr>
      <p:cxnSp>
        <p:nvCxnSpPr>
          <p:cNvPr id="4192" name="Google Shape;4192;p652"/>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4193" name="Google Shape;4193;p652"/>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sp>
        <p:nvSpPr>
          <p:cNvPr id="4194" name="Google Shape;4194;p652"/>
          <p:cNvSpPr txBox="1">
            <a:spLocks noGrp="1"/>
          </p:cNvSpPr>
          <p:nvPr>
            <p:ph type="title"/>
          </p:nvPr>
        </p:nvSpPr>
        <p:spPr>
          <a:xfrm>
            <a:off x="415600" y="208575"/>
            <a:ext cx="10919400" cy="1034400"/>
          </a:xfrm>
          <a:prstGeom prst="rect">
            <a:avLst/>
          </a:prstGeom>
        </p:spPr>
        <p:txBody>
          <a:bodyPr spcFirstLastPara="1" wrap="square" lIns="121900" tIns="121900" rIns="121900" bIns="121900" anchor="b"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matchingName="blank with logo">
  <p:cSld name="CUSTOM_5_1_1">
    <p:spTree>
      <p:nvGrpSpPr>
        <p:cNvPr id="1" name="Shape 4195"/>
        <p:cNvGrpSpPr/>
        <p:nvPr/>
      </p:nvGrpSpPr>
      <p:grpSpPr>
        <a:xfrm>
          <a:off x="0" y="0"/>
          <a:ext cx="0" cy="0"/>
          <a:chOff x="0" y="0"/>
          <a:chExt cx="0" cy="0"/>
        </a:xfrm>
      </p:grpSpPr>
      <p:pic>
        <p:nvPicPr>
          <p:cNvPr id="4196" name="Google Shape;4196;p653"/>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matchingName="high title 2">
  <p:cSld name="CUSTOM_5_1_2">
    <p:spTree>
      <p:nvGrpSpPr>
        <p:cNvPr id="1" name="Shape 4197"/>
        <p:cNvGrpSpPr/>
        <p:nvPr/>
      </p:nvGrpSpPr>
      <p:grpSpPr>
        <a:xfrm>
          <a:off x="0" y="0"/>
          <a:ext cx="0" cy="0"/>
          <a:chOff x="0" y="0"/>
          <a:chExt cx="0" cy="0"/>
        </a:xfrm>
      </p:grpSpPr>
      <p:pic>
        <p:nvPicPr>
          <p:cNvPr id="4198" name="Google Shape;4198;p654"/>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sp>
        <p:nvSpPr>
          <p:cNvPr id="4199" name="Google Shape;4199;p654"/>
          <p:cNvSpPr txBox="1">
            <a:spLocks noGrp="1"/>
          </p:cNvSpPr>
          <p:nvPr>
            <p:ph type="title"/>
          </p:nvPr>
        </p:nvSpPr>
        <p:spPr>
          <a:xfrm>
            <a:off x="415600" y="177976"/>
            <a:ext cx="11360700" cy="763500"/>
          </a:xfrm>
          <a:prstGeom prst="rect">
            <a:avLst/>
          </a:prstGeom>
        </p:spPr>
        <p:txBody>
          <a:bodyPr spcFirstLastPara="1" wrap="square" lIns="121900" tIns="121900" rIns="121900" bIns="121900" anchor="b"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4200" name="Google Shape;4200;p654"/>
          <p:cNvCxnSpPr/>
          <p:nvPr/>
        </p:nvCxnSpPr>
        <p:spPr>
          <a:xfrm>
            <a:off x="620633" y="1057342"/>
            <a:ext cx="2440500" cy="0"/>
          </a:xfrm>
          <a:prstGeom prst="straightConnector1">
            <a:avLst/>
          </a:prstGeom>
          <a:noFill/>
          <a:ln w="76200" cap="flat" cmpd="sng">
            <a:solidFill>
              <a:srgbClr val="0098DB"/>
            </a:solidFill>
            <a:prstDash val="solid"/>
            <a:round/>
            <a:headEnd type="none" w="med" len="med"/>
            <a:tailEnd type="none" w="med" len="med"/>
          </a:ln>
        </p:spPr>
      </p:cxnSp>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matchingName="high title 1">
  <p:cSld name="CUSTOM_5_2">
    <p:spTree>
      <p:nvGrpSpPr>
        <p:cNvPr id="1" name="Shape 4201"/>
        <p:cNvGrpSpPr/>
        <p:nvPr/>
      </p:nvGrpSpPr>
      <p:grpSpPr>
        <a:xfrm>
          <a:off x="0" y="0"/>
          <a:ext cx="0" cy="0"/>
          <a:chOff x="0" y="0"/>
          <a:chExt cx="0" cy="0"/>
        </a:xfrm>
      </p:grpSpPr>
      <p:sp>
        <p:nvSpPr>
          <p:cNvPr id="4202" name="Google Shape;4202;p655"/>
          <p:cNvSpPr txBox="1">
            <a:spLocks noGrp="1"/>
          </p:cNvSpPr>
          <p:nvPr>
            <p:ph type="title"/>
          </p:nvPr>
        </p:nvSpPr>
        <p:spPr>
          <a:xfrm>
            <a:off x="415600" y="177976"/>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4203" name="Google Shape;4203;p655"/>
          <p:cNvCxnSpPr/>
          <p:nvPr/>
        </p:nvCxnSpPr>
        <p:spPr>
          <a:xfrm>
            <a:off x="620633" y="1057342"/>
            <a:ext cx="2440500" cy="0"/>
          </a:xfrm>
          <a:prstGeom prst="straightConnector1">
            <a:avLst/>
          </a:prstGeom>
          <a:noFill/>
          <a:ln w="76200" cap="flat" cmpd="sng">
            <a:solidFill>
              <a:srgbClr val="0098DB"/>
            </a:solidFill>
            <a:prstDash val="solid"/>
            <a:round/>
            <a:headEnd type="none" w="med" len="med"/>
            <a:tailEnd type="none" w="med" len="med"/>
          </a:ln>
        </p:spPr>
      </p:cxnSp>
      <p:sp>
        <p:nvSpPr>
          <p:cNvPr id="4204" name="Google Shape;4204;p655"/>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Autofit/>
          </a:bodyPr>
          <a:lstStyle>
            <a:lvl1pPr marL="457200" lvl="0" indent="-381000" rtl="0">
              <a:spcBef>
                <a:spcPts val="0"/>
              </a:spcBef>
              <a:spcAft>
                <a:spcPts val="0"/>
              </a:spcAft>
              <a:buSzPts val="24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pic>
        <p:nvPicPr>
          <p:cNvPr id="4205" name="Google Shape;4205;p655"/>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matchingName="blank grey with logo ">
  <p:cSld name="CUSTOM_5_1_1_1">
    <p:bg>
      <p:bgPr>
        <a:solidFill>
          <a:schemeClr val="dk1"/>
        </a:solidFill>
        <a:effectLst/>
      </p:bgPr>
    </p:bg>
    <p:spTree>
      <p:nvGrpSpPr>
        <p:cNvPr id="1" name="Shape 4206"/>
        <p:cNvGrpSpPr/>
        <p:nvPr/>
      </p:nvGrpSpPr>
      <p:grpSpPr>
        <a:xfrm>
          <a:off x="0" y="0"/>
          <a:ext cx="0" cy="0"/>
          <a:chOff x="0" y="0"/>
          <a:chExt cx="0" cy="0"/>
        </a:xfrm>
      </p:grpSpPr>
      <p:pic>
        <p:nvPicPr>
          <p:cNvPr id="4207" name="Google Shape;4207;p656"/>
          <p:cNvPicPr preferRelativeResize="0"/>
          <p:nvPr/>
        </p:nvPicPr>
        <p:blipFill>
          <a:blip r:embed="rId2">
            <a:alphaModFix/>
          </a:blip>
          <a:stretch>
            <a:fillRect/>
          </a:stretch>
        </p:blipFill>
        <p:spPr>
          <a:xfrm>
            <a:off x="11260054" y="181732"/>
            <a:ext cx="768019" cy="763158"/>
          </a:xfrm>
          <a:prstGeom prst="rect">
            <a:avLst/>
          </a:prstGeom>
          <a:noFill/>
          <a:ln>
            <a:noFill/>
          </a:ln>
        </p:spPr>
      </p:pic>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matchingName="14_Title Slide">
  <p:cSld name="14_Title Slide">
    <p:spTree>
      <p:nvGrpSpPr>
        <p:cNvPr id="1" name="Shape 4208"/>
        <p:cNvGrpSpPr/>
        <p:nvPr/>
      </p:nvGrpSpPr>
      <p:grpSpPr>
        <a:xfrm>
          <a:off x="0" y="0"/>
          <a:ext cx="0" cy="0"/>
          <a:chOff x="0" y="0"/>
          <a:chExt cx="0" cy="0"/>
        </a:xfrm>
      </p:grpSpPr>
      <p:sp>
        <p:nvSpPr>
          <p:cNvPr id="4209" name="Google Shape;4209;p657"/>
          <p:cNvSpPr/>
          <p:nvPr/>
        </p:nvSpPr>
        <p:spPr>
          <a:xfrm>
            <a:off x="0" y="0"/>
            <a:ext cx="12192000" cy="6858000"/>
          </a:xfrm>
          <a:prstGeom prst="rect">
            <a:avLst/>
          </a:prstGeom>
          <a:solidFill>
            <a:srgbClr val="4D4F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4210" name="Google Shape;4210;p657"/>
          <p:cNvPicPr preferRelativeResize="0"/>
          <p:nvPr/>
        </p:nvPicPr>
        <p:blipFill rotWithShape="1">
          <a:blip r:embed="rId2">
            <a:alphaModFix/>
          </a:blip>
          <a:srcRect/>
          <a:stretch/>
        </p:blipFill>
        <p:spPr>
          <a:xfrm>
            <a:off x="11242271" y="154976"/>
            <a:ext cx="713069" cy="704778"/>
          </a:xfrm>
          <a:prstGeom prst="rect">
            <a:avLst/>
          </a:prstGeom>
          <a:noFill/>
          <a:ln>
            <a:noFill/>
          </a:ln>
        </p:spPr>
      </p:pic>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matchingName="12_Two Content">
  <p:cSld name="12_Two Content">
    <p:spTree>
      <p:nvGrpSpPr>
        <p:cNvPr id="1" name="Shape 4211"/>
        <p:cNvGrpSpPr/>
        <p:nvPr/>
      </p:nvGrpSpPr>
      <p:grpSpPr>
        <a:xfrm>
          <a:off x="0" y="0"/>
          <a:ext cx="0" cy="0"/>
          <a:chOff x="0" y="0"/>
          <a:chExt cx="0" cy="0"/>
        </a:xfrm>
      </p:grpSpPr>
      <p:sp>
        <p:nvSpPr>
          <p:cNvPr id="4212" name="Google Shape;4212;p658"/>
          <p:cNvSpPr/>
          <p:nvPr/>
        </p:nvSpPr>
        <p:spPr>
          <a:xfrm>
            <a:off x="540758" y="6428107"/>
            <a:ext cx="3155100" cy="246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213" name="Google Shape;4213;p658"/>
          <p:cNvSpPr txBox="1">
            <a:spLocks noGrp="1"/>
          </p:cNvSpPr>
          <p:nvPr>
            <p:ph type="ftr" idx="11"/>
          </p:nvPr>
        </p:nvSpPr>
        <p:spPr>
          <a:xfrm>
            <a:off x="10325300" y="6415657"/>
            <a:ext cx="2328300" cy="365100"/>
          </a:xfrm>
          <a:prstGeom prst="rect">
            <a:avLst/>
          </a:prstGeom>
          <a:noFill/>
          <a:ln>
            <a:noFill/>
          </a:ln>
        </p:spPr>
        <p:txBody>
          <a:bodyPr spcFirstLastPara="1" wrap="square" lIns="121900" tIns="60925" rIns="121900" bIns="60925" anchor="ctr" anchorCtr="0">
            <a:noAutofit/>
          </a:bodyPr>
          <a:lstStyle>
            <a:lvl1pPr marR="0" lvl="0" algn="ctr" rtl="0">
              <a:lnSpc>
                <a:spcPct val="100000"/>
              </a:lnSpc>
              <a:spcBef>
                <a:spcPts val="0"/>
              </a:spcBef>
              <a:spcAft>
                <a:spcPts val="0"/>
              </a:spcAft>
              <a:buClr>
                <a:srgbClr val="000000"/>
              </a:buClr>
              <a:buSzPts val="1400"/>
              <a:buFont typeface="Arial"/>
              <a:buNone/>
              <a:defRPr sz="1300" b="0" i="0" u="none" strike="noStrike" cap="none">
                <a:solidFill>
                  <a:srgbClr val="888888"/>
                </a:solidFill>
                <a:latin typeface="Carme"/>
                <a:ea typeface="Carme"/>
                <a:cs typeface="Carme"/>
                <a:sym typeface="Carme"/>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9pPr>
          </a:lstStyle>
          <a:p>
            <a:endParaRPr/>
          </a:p>
        </p:txBody>
      </p:sp>
      <p:pic>
        <p:nvPicPr>
          <p:cNvPr id="4214" name="Google Shape;4214;p658"/>
          <p:cNvPicPr preferRelativeResize="0"/>
          <p:nvPr/>
        </p:nvPicPr>
        <p:blipFill rotWithShape="1">
          <a:blip r:embed="rId2">
            <a:alphaModFix/>
          </a:blip>
          <a:srcRect/>
          <a:stretch/>
        </p:blipFill>
        <p:spPr>
          <a:xfrm>
            <a:off x="11230221" y="395877"/>
            <a:ext cx="388868" cy="372249"/>
          </a:xfrm>
          <a:prstGeom prst="rect">
            <a:avLst/>
          </a:prstGeom>
          <a:noFill/>
          <a:ln>
            <a:noFill/>
          </a:ln>
        </p:spPr>
      </p:pic>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4D4F53"/>
        </a:solidFill>
        <a:effectLst/>
      </p:bgPr>
    </p:bg>
    <p:spTree>
      <p:nvGrpSpPr>
        <p:cNvPr id="1" name="Shape 4219"/>
        <p:cNvGrpSpPr/>
        <p:nvPr/>
      </p:nvGrpSpPr>
      <p:grpSpPr>
        <a:xfrm>
          <a:off x="0" y="0"/>
          <a:ext cx="0" cy="0"/>
          <a:chOff x="0" y="0"/>
          <a:chExt cx="0" cy="0"/>
        </a:xfrm>
      </p:grpSpPr>
      <p:pic>
        <p:nvPicPr>
          <p:cNvPr id="4220" name="Google Shape;4220;p660"/>
          <p:cNvPicPr preferRelativeResize="0"/>
          <p:nvPr/>
        </p:nvPicPr>
        <p:blipFill rotWithShape="1">
          <a:blip r:embed="rId2">
            <a:alphaModFix/>
          </a:blip>
          <a:srcRect l="60469" t="77249" b="2585"/>
          <a:stretch/>
        </p:blipFill>
        <p:spPr>
          <a:xfrm>
            <a:off x="0" y="0"/>
            <a:ext cx="5915098" cy="4267699"/>
          </a:xfrm>
          <a:prstGeom prst="rect">
            <a:avLst/>
          </a:prstGeom>
          <a:noFill/>
          <a:ln>
            <a:noFill/>
          </a:ln>
        </p:spPr>
      </p:pic>
      <p:sp>
        <p:nvSpPr>
          <p:cNvPr id="4221" name="Google Shape;4221;p660"/>
          <p:cNvSpPr txBox="1">
            <a:spLocks noGrp="1"/>
          </p:cNvSpPr>
          <p:nvPr>
            <p:ph type="ctrTitle"/>
          </p:nvPr>
        </p:nvSpPr>
        <p:spPr>
          <a:xfrm>
            <a:off x="878433" y="992767"/>
            <a:ext cx="10713900" cy="2736900"/>
          </a:xfrm>
          <a:prstGeom prst="rect">
            <a:avLst/>
          </a:prstGeom>
        </p:spPr>
        <p:txBody>
          <a:bodyPr spcFirstLastPara="1" wrap="square" lIns="121900" tIns="121900" rIns="121900" bIns="121900" anchor="b" anchorCtr="0">
            <a:noAutofit/>
          </a:bodyPr>
          <a:lstStyle>
            <a:lvl1pPr lvl="0" rtl="0">
              <a:spcBef>
                <a:spcPts val="0"/>
              </a:spcBef>
              <a:spcAft>
                <a:spcPts val="0"/>
              </a:spcAft>
              <a:buClr>
                <a:srgbClr val="FFFFFF"/>
              </a:buClr>
              <a:buSzPts val="5300"/>
              <a:buNone/>
              <a:defRPr sz="5300" b="1">
                <a:solidFill>
                  <a:srgbClr val="FFFFFF"/>
                </a:solidFill>
              </a:defRPr>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4222" name="Google Shape;4222;p660"/>
          <p:cNvSpPr txBox="1">
            <a:spLocks noGrp="1"/>
          </p:cNvSpPr>
          <p:nvPr>
            <p:ph type="subTitle" idx="1"/>
          </p:nvPr>
        </p:nvSpPr>
        <p:spPr>
          <a:xfrm>
            <a:off x="878433" y="3828100"/>
            <a:ext cx="11360700" cy="10569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Clr>
                <a:srgbClr val="FFFFFF"/>
              </a:buClr>
              <a:buSzPts val="2400"/>
              <a:buNone/>
              <a:defRPr>
                <a:solidFill>
                  <a:srgbClr val="FFFFFF"/>
                </a:solidFill>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4223" name="Google Shape;4223;p66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cxnSp>
        <p:nvCxnSpPr>
          <p:cNvPr id="4224" name="Google Shape;4224;p660"/>
          <p:cNvCxnSpPr/>
          <p:nvPr/>
        </p:nvCxnSpPr>
        <p:spPr>
          <a:xfrm>
            <a:off x="1093967" y="3828100"/>
            <a:ext cx="2819100" cy="0"/>
          </a:xfrm>
          <a:prstGeom prst="straightConnector1">
            <a:avLst/>
          </a:prstGeom>
          <a:noFill/>
          <a:ln w="76200" cap="flat" cmpd="sng">
            <a:solidFill>
              <a:srgbClr val="FFFFFF"/>
            </a:solidFill>
            <a:prstDash val="solid"/>
            <a:round/>
            <a:headEnd type="none" w="med" len="med"/>
            <a:tailEnd type="none" w="med" len="med"/>
          </a:ln>
        </p:spPr>
      </p:cxnSp>
      <p:pic>
        <p:nvPicPr>
          <p:cNvPr id="4225" name="Google Shape;4225;p660"/>
          <p:cNvPicPr preferRelativeResize="0"/>
          <p:nvPr/>
        </p:nvPicPr>
        <p:blipFill rotWithShape="1">
          <a:blip r:embed="rId3">
            <a:alphaModFix/>
          </a:blip>
          <a:srcRect r="50102"/>
          <a:stretch/>
        </p:blipFill>
        <p:spPr>
          <a:xfrm>
            <a:off x="1089292" y="4983433"/>
            <a:ext cx="1411368" cy="1345601"/>
          </a:xfrm>
          <a:prstGeom prst="rect">
            <a:avLst/>
          </a:prstGeom>
          <a:noFill/>
          <a:ln>
            <a:noFill/>
          </a:ln>
        </p:spPr>
      </p:pic>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matchingName="Two text columns white">
  <p:cSld name="CUSTOM">
    <p:spTree>
      <p:nvGrpSpPr>
        <p:cNvPr id="1" name="Shape 4226"/>
        <p:cNvGrpSpPr/>
        <p:nvPr/>
      </p:nvGrpSpPr>
      <p:grpSpPr>
        <a:xfrm>
          <a:off x="0" y="0"/>
          <a:ext cx="0" cy="0"/>
          <a:chOff x="0" y="0"/>
          <a:chExt cx="0" cy="0"/>
        </a:xfrm>
      </p:grpSpPr>
      <p:sp>
        <p:nvSpPr>
          <p:cNvPr id="4227" name="Google Shape;4227;p661"/>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4228" name="Google Shape;4228;p661"/>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4229" name="Google Shape;4229;p661"/>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4230" name="Google Shape;4230;p661"/>
          <p:cNvPicPr preferRelativeResize="0"/>
          <p:nvPr/>
        </p:nvPicPr>
        <p:blipFill rotWithShape="1">
          <a:blip r:embed="rId3">
            <a:alphaModFix/>
          </a:blip>
          <a:srcRect r="63719" b="83868"/>
          <a:stretch/>
        </p:blipFill>
        <p:spPr>
          <a:xfrm>
            <a:off x="7622267" y="3984233"/>
            <a:ext cx="4569732" cy="2873769"/>
          </a:xfrm>
          <a:prstGeom prst="rect">
            <a:avLst/>
          </a:prstGeom>
          <a:noFill/>
          <a:ln>
            <a:noFill/>
          </a:ln>
        </p:spPr>
      </p:pic>
      <p:sp>
        <p:nvSpPr>
          <p:cNvPr id="4231" name="Google Shape;4231;p661"/>
          <p:cNvSpPr txBox="1">
            <a:spLocks noGrp="1"/>
          </p:cNvSpPr>
          <p:nvPr>
            <p:ph type="body" idx="1"/>
          </p:nvPr>
        </p:nvSpPr>
        <p:spPr>
          <a:xfrm>
            <a:off x="415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4232" name="Google Shape;4232;p661"/>
          <p:cNvSpPr txBox="1">
            <a:spLocks noGrp="1"/>
          </p:cNvSpPr>
          <p:nvPr>
            <p:ph type="body" idx="2"/>
          </p:nvPr>
        </p:nvSpPr>
        <p:spPr>
          <a:xfrm>
            <a:off x="6341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matchingName="Stand alone quote slide" type="secHead">
  <p:cSld name="SECTION_HEADER">
    <p:bg>
      <p:bgPr>
        <a:solidFill>
          <a:srgbClr val="4D4F53"/>
        </a:solidFill>
        <a:effectLst/>
      </p:bgPr>
    </p:bg>
    <p:spTree>
      <p:nvGrpSpPr>
        <p:cNvPr id="1" name="Shape 4233"/>
        <p:cNvGrpSpPr/>
        <p:nvPr/>
      </p:nvGrpSpPr>
      <p:grpSpPr>
        <a:xfrm>
          <a:off x="0" y="0"/>
          <a:ext cx="0" cy="0"/>
          <a:chOff x="0" y="0"/>
          <a:chExt cx="0" cy="0"/>
        </a:xfrm>
      </p:grpSpPr>
      <p:sp>
        <p:nvSpPr>
          <p:cNvPr id="4234" name="Google Shape;4234;p662"/>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rgbClr val="FFFFFF"/>
              </a:buClr>
              <a:buSzPts val="4800"/>
              <a:buNone/>
              <a:defRPr sz="4800" i="1">
                <a:solidFill>
                  <a:srgbClr val="FFFFFF"/>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4235" name="Google Shape;4235;p66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4236" name="Google Shape;4236;p662"/>
          <p:cNvPicPr preferRelativeResize="0"/>
          <p:nvPr/>
        </p:nvPicPr>
        <p:blipFill>
          <a:blip r:embed="rId2">
            <a:alphaModFix/>
          </a:blip>
          <a:stretch>
            <a:fillRect/>
          </a:stretch>
        </p:blipFill>
        <p:spPr>
          <a:xfrm>
            <a:off x="11321117" y="147300"/>
            <a:ext cx="682567" cy="674733"/>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graph">
  <p:cSld name="CUSTOM_6_1">
    <p:spTree>
      <p:nvGrpSpPr>
        <p:cNvPr id="1" name="Shape 1610"/>
        <p:cNvGrpSpPr/>
        <p:nvPr/>
      </p:nvGrpSpPr>
      <p:grpSpPr>
        <a:xfrm>
          <a:off x="0" y="0"/>
          <a:ext cx="0" cy="0"/>
          <a:chOff x="0" y="0"/>
          <a:chExt cx="0" cy="0"/>
        </a:xfrm>
      </p:grpSpPr>
      <p:sp>
        <p:nvSpPr>
          <p:cNvPr id="1611" name="Google Shape;1611;p248"/>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1612" name="Google Shape;1612;p248"/>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1613" name="Google Shape;1613;p248"/>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1614" name="Google Shape;1614;p248"/>
          <p:cNvSpPr txBox="1">
            <a:spLocks noGrp="1"/>
          </p:cNvSpPr>
          <p:nvPr>
            <p:ph type="body" idx="1"/>
          </p:nvPr>
        </p:nvSpPr>
        <p:spPr>
          <a:xfrm>
            <a:off x="415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1615" name="Google Shape;1615;p248"/>
          <p:cNvSpPr txBox="1"/>
          <p:nvPr/>
        </p:nvSpPr>
        <p:spPr>
          <a:xfrm>
            <a:off x="5748800" y="1946100"/>
            <a:ext cx="6027900" cy="4312800"/>
          </a:xfrm>
          <a:prstGeom prst="rect">
            <a:avLst/>
          </a:prstGeom>
          <a:solidFill>
            <a:srgbClr val="D7DFE6"/>
          </a:solid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a:p>
        </p:txBody>
      </p:sp>
      <p:sp>
        <p:nvSpPr>
          <p:cNvPr id="1616" name="Google Shape;1616;p248"/>
          <p:cNvSpPr txBox="1"/>
          <p:nvPr/>
        </p:nvSpPr>
        <p:spPr>
          <a:xfrm>
            <a:off x="6869400" y="2499100"/>
            <a:ext cx="3786900" cy="32187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4800"/>
              <a:t>Place graph here</a:t>
            </a:r>
            <a:endParaRPr sz="4800"/>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matchingName="Title and body white" type="tx">
  <p:cSld name="TITLE_AND_BODY">
    <p:spTree>
      <p:nvGrpSpPr>
        <p:cNvPr id="1" name="Shape 4237"/>
        <p:cNvGrpSpPr/>
        <p:nvPr/>
      </p:nvGrpSpPr>
      <p:grpSpPr>
        <a:xfrm>
          <a:off x="0" y="0"/>
          <a:ext cx="0" cy="0"/>
          <a:chOff x="0" y="0"/>
          <a:chExt cx="0" cy="0"/>
        </a:xfrm>
      </p:grpSpPr>
      <p:sp>
        <p:nvSpPr>
          <p:cNvPr id="4238" name="Google Shape;4238;p663"/>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Autofit/>
          </a:bodyPr>
          <a:lstStyle>
            <a:lvl1pPr marL="457200" lvl="0" indent="-381000" rtl="0">
              <a:spcBef>
                <a:spcPts val="0"/>
              </a:spcBef>
              <a:spcAft>
                <a:spcPts val="0"/>
              </a:spcAft>
              <a:buSzPts val="24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239" name="Google Shape;4239;p66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240" name="Google Shape;4240;p663"/>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4241" name="Google Shape;4241;p663"/>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4242" name="Google Shape;4242;p663"/>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4243" name="Google Shape;4243;p663"/>
          <p:cNvPicPr preferRelativeResize="0"/>
          <p:nvPr/>
        </p:nvPicPr>
        <p:blipFill rotWithShape="1">
          <a:blip r:embed="rId3">
            <a:alphaModFix/>
          </a:blip>
          <a:srcRect r="63719" b="83868"/>
          <a:stretch/>
        </p:blipFill>
        <p:spPr>
          <a:xfrm>
            <a:off x="7622267" y="3984233"/>
            <a:ext cx="4569732" cy="2873769"/>
          </a:xfrm>
          <a:prstGeom prst="rect">
            <a:avLst/>
          </a:prstGeom>
          <a:noFill/>
          <a:ln>
            <a:noFill/>
          </a:ln>
        </p:spPr>
      </p:pic>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matchingName="Title and body white 1">
  <p:cSld name="TITLE_AND_BODY_1">
    <p:spTree>
      <p:nvGrpSpPr>
        <p:cNvPr id="1" name="Shape 4244"/>
        <p:cNvGrpSpPr/>
        <p:nvPr/>
      </p:nvGrpSpPr>
      <p:grpSpPr>
        <a:xfrm>
          <a:off x="0" y="0"/>
          <a:ext cx="0" cy="0"/>
          <a:chOff x="0" y="0"/>
          <a:chExt cx="0" cy="0"/>
        </a:xfrm>
      </p:grpSpPr>
      <p:sp>
        <p:nvSpPr>
          <p:cNvPr id="4245" name="Google Shape;4245;p66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246" name="Google Shape;4246;p664"/>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4247" name="Google Shape;4247;p664"/>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4248" name="Google Shape;4248;p664"/>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4249" name="Google Shape;4249;p664"/>
          <p:cNvSpPr txBox="1">
            <a:spLocks noGrp="1"/>
          </p:cNvSpPr>
          <p:nvPr>
            <p:ph type="body" idx="1"/>
          </p:nvPr>
        </p:nvSpPr>
        <p:spPr>
          <a:xfrm>
            <a:off x="4734100" y="4750533"/>
            <a:ext cx="3581700" cy="17139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b="1"/>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250" name="Google Shape;4250;p664"/>
          <p:cNvSpPr txBox="1">
            <a:spLocks noGrp="1"/>
          </p:cNvSpPr>
          <p:nvPr>
            <p:ph type="body" idx="2"/>
          </p:nvPr>
        </p:nvSpPr>
        <p:spPr>
          <a:xfrm>
            <a:off x="8792733" y="4750533"/>
            <a:ext cx="3581700" cy="17139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b="1"/>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251" name="Google Shape;4251;p664"/>
          <p:cNvSpPr txBox="1">
            <a:spLocks noGrp="1"/>
          </p:cNvSpPr>
          <p:nvPr>
            <p:ph type="body" idx="3"/>
          </p:nvPr>
        </p:nvSpPr>
        <p:spPr>
          <a:xfrm>
            <a:off x="620633" y="4750533"/>
            <a:ext cx="3581700" cy="17139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b="1"/>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pic>
        <p:nvPicPr>
          <p:cNvPr id="4252" name="Google Shape;4252;p664"/>
          <p:cNvPicPr preferRelativeResize="0"/>
          <p:nvPr/>
        </p:nvPicPr>
        <p:blipFill rotWithShape="1">
          <a:blip r:embed="rId3">
            <a:alphaModFix/>
          </a:blip>
          <a:srcRect t="4119" b="4128"/>
          <a:stretch/>
        </p:blipFill>
        <p:spPr>
          <a:xfrm rot="5400000">
            <a:off x="413733" y="2021717"/>
            <a:ext cx="2595600" cy="2381700"/>
          </a:xfrm>
          <a:prstGeom prst="hexagon">
            <a:avLst>
              <a:gd name="adj" fmla="val 27331"/>
              <a:gd name="vf" fmla="val 115470"/>
            </a:avLst>
          </a:prstGeom>
          <a:noFill/>
          <a:ln>
            <a:noFill/>
          </a:ln>
        </p:spPr>
      </p:pic>
      <p:pic>
        <p:nvPicPr>
          <p:cNvPr id="4253" name="Google Shape;4253;p664"/>
          <p:cNvPicPr preferRelativeResize="0"/>
          <p:nvPr/>
        </p:nvPicPr>
        <p:blipFill rotWithShape="1">
          <a:blip r:embed="rId3">
            <a:alphaModFix/>
          </a:blip>
          <a:srcRect t="4119" b="4128"/>
          <a:stretch/>
        </p:blipFill>
        <p:spPr>
          <a:xfrm rot="5400000">
            <a:off x="4549700" y="2021717"/>
            <a:ext cx="2595600" cy="2381700"/>
          </a:xfrm>
          <a:prstGeom prst="hexagon">
            <a:avLst>
              <a:gd name="adj" fmla="val 27331"/>
              <a:gd name="vf" fmla="val 115470"/>
            </a:avLst>
          </a:prstGeom>
          <a:noFill/>
          <a:ln>
            <a:noFill/>
          </a:ln>
        </p:spPr>
      </p:pic>
      <p:pic>
        <p:nvPicPr>
          <p:cNvPr id="4254" name="Google Shape;4254;p664"/>
          <p:cNvPicPr preferRelativeResize="0"/>
          <p:nvPr/>
        </p:nvPicPr>
        <p:blipFill rotWithShape="1">
          <a:blip r:embed="rId3">
            <a:alphaModFix/>
          </a:blip>
          <a:srcRect t="4119" b="4128"/>
          <a:stretch/>
        </p:blipFill>
        <p:spPr>
          <a:xfrm rot="5400000">
            <a:off x="8685667" y="2021717"/>
            <a:ext cx="2595600" cy="2381700"/>
          </a:xfrm>
          <a:prstGeom prst="hexagon">
            <a:avLst>
              <a:gd name="adj" fmla="val 27331"/>
              <a:gd name="vf" fmla="val 115470"/>
            </a:avLst>
          </a:prstGeom>
          <a:noFill/>
          <a:ln>
            <a:noFill/>
          </a:ln>
        </p:spPr>
      </p:pic>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matchingName="icon hexagon">
  <p:cSld name="TITLE_AND_BODY_1_1_1">
    <p:spTree>
      <p:nvGrpSpPr>
        <p:cNvPr id="1" name="Shape 4255"/>
        <p:cNvGrpSpPr/>
        <p:nvPr/>
      </p:nvGrpSpPr>
      <p:grpSpPr>
        <a:xfrm>
          <a:off x="0" y="0"/>
          <a:ext cx="0" cy="0"/>
          <a:chOff x="0" y="0"/>
          <a:chExt cx="0" cy="0"/>
        </a:xfrm>
      </p:grpSpPr>
      <p:sp>
        <p:nvSpPr>
          <p:cNvPr id="4256" name="Google Shape;4256;p66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257" name="Google Shape;4257;p665"/>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4258" name="Google Shape;4258;p665"/>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4259" name="Google Shape;4259;p665"/>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4260" name="Google Shape;4260;p665"/>
          <p:cNvPicPr preferRelativeResize="0"/>
          <p:nvPr/>
        </p:nvPicPr>
        <p:blipFill rotWithShape="1">
          <a:blip r:embed="rId3">
            <a:alphaModFix/>
          </a:blip>
          <a:srcRect r="63719" b="83868"/>
          <a:stretch/>
        </p:blipFill>
        <p:spPr>
          <a:xfrm>
            <a:off x="7622267" y="3984233"/>
            <a:ext cx="4569732" cy="2873769"/>
          </a:xfrm>
          <a:prstGeom prst="rect">
            <a:avLst/>
          </a:prstGeom>
          <a:noFill/>
          <a:ln>
            <a:noFill/>
          </a:ln>
        </p:spPr>
      </p:pic>
      <p:sp>
        <p:nvSpPr>
          <p:cNvPr id="4261" name="Google Shape;4261;p665"/>
          <p:cNvSpPr/>
          <p:nvPr/>
        </p:nvSpPr>
        <p:spPr>
          <a:xfrm rot="5400000">
            <a:off x="1123450" y="2487783"/>
            <a:ext cx="2644500" cy="2304000"/>
          </a:xfrm>
          <a:prstGeom prst="hexagon">
            <a:avLst>
              <a:gd name="adj" fmla="val 27576"/>
              <a:gd name="vf" fmla="val 115470"/>
            </a:avLst>
          </a:prstGeom>
          <a:noFill/>
          <a:ln w="76200" cap="flat" cmpd="sng">
            <a:solidFill>
              <a:srgbClr val="0098DB"/>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62" name="Google Shape;4262;p665"/>
          <p:cNvSpPr/>
          <p:nvPr/>
        </p:nvSpPr>
        <p:spPr>
          <a:xfrm rot="5400000">
            <a:off x="4803983" y="2487783"/>
            <a:ext cx="2644500" cy="2304000"/>
          </a:xfrm>
          <a:prstGeom prst="hexagon">
            <a:avLst>
              <a:gd name="adj" fmla="val 27576"/>
              <a:gd name="vf" fmla="val 115470"/>
            </a:avLst>
          </a:prstGeom>
          <a:noFill/>
          <a:ln w="76200" cap="flat" cmpd="sng">
            <a:solidFill>
              <a:srgbClr val="0098DB"/>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900"/>
          </a:p>
        </p:txBody>
      </p:sp>
      <p:sp>
        <p:nvSpPr>
          <p:cNvPr id="4263" name="Google Shape;4263;p665"/>
          <p:cNvSpPr/>
          <p:nvPr/>
        </p:nvSpPr>
        <p:spPr>
          <a:xfrm rot="5400000">
            <a:off x="8484517" y="2487783"/>
            <a:ext cx="2644500" cy="2304000"/>
          </a:xfrm>
          <a:prstGeom prst="hexagon">
            <a:avLst>
              <a:gd name="adj" fmla="val 27576"/>
              <a:gd name="vf" fmla="val 115470"/>
            </a:avLst>
          </a:prstGeom>
          <a:noFill/>
          <a:ln w="76200" cap="flat" cmpd="sng">
            <a:solidFill>
              <a:srgbClr val="0098DB"/>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900"/>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matchingName="Divider slide 1" type="titleOnly">
  <p:cSld name="TITLE_ONLY">
    <p:bg>
      <p:bgPr>
        <a:blipFill>
          <a:blip r:embed="rId2">
            <a:alphaModFix/>
          </a:blip>
          <a:stretch>
            <a:fillRect/>
          </a:stretch>
        </a:blipFill>
        <a:effectLst/>
      </p:bgPr>
    </p:bg>
    <p:spTree>
      <p:nvGrpSpPr>
        <p:cNvPr id="1" name="Shape 4264"/>
        <p:cNvGrpSpPr/>
        <p:nvPr/>
      </p:nvGrpSpPr>
      <p:grpSpPr>
        <a:xfrm>
          <a:off x="0" y="0"/>
          <a:ext cx="0" cy="0"/>
          <a:chOff x="0" y="0"/>
          <a:chExt cx="0" cy="0"/>
        </a:xfrm>
      </p:grpSpPr>
      <p:sp>
        <p:nvSpPr>
          <p:cNvPr id="4265" name="Google Shape;4265;p66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266" name="Google Shape;4266;p666"/>
          <p:cNvSpPr txBox="1">
            <a:spLocks noGrp="1"/>
          </p:cNvSpPr>
          <p:nvPr>
            <p:ph type="title"/>
          </p:nvPr>
        </p:nvSpPr>
        <p:spPr>
          <a:xfrm>
            <a:off x="822000" y="25920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4800" b="1">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4267" name="Google Shape;4267;p666"/>
          <p:cNvCxnSpPr/>
          <p:nvPr/>
        </p:nvCxnSpPr>
        <p:spPr>
          <a:xfrm>
            <a:off x="963900" y="3587133"/>
            <a:ext cx="2440500" cy="0"/>
          </a:xfrm>
          <a:prstGeom prst="straightConnector1">
            <a:avLst/>
          </a:prstGeom>
          <a:noFill/>
          <a:ln w="76200" cap="flat" cmpd="sng">
            <a:solidFill>
              <a:srgbClr val="FFFFFF"/>
            </a:solidFill>
            <a:prstDash val="solid"/>
            <a:round/>
            <a:headEnd type="none" w="med" len="med"/>
            <a:tailEnd type="none" w="med" len="med"/>
          </a:ln>
        </p:spPr>
      </p:cxnSp>
      <p:pic>
        <p:nvPicPr>
          <p:cNvPr id="4268" name="Google Shape;4268;p666"/>
          <p:cNvPicPr preferRelativeResize="0"/>
          <p:nvPr/>
        </p:nvPicPr>
        <p:blipFill rotWithShape="1">
          <a:blip r:embed="rId3">
            <a:alphaModFix/>
          </a:blip>
          <a:srcRect r="51316"/>
          <a:stretch/>
        </p:blipFill>
        <p:spPr>
          <a:xfrm>
            <a:off x="963900" y="4553733"/>
            <a:ext cx="1372603" cy="1341301"/>
          </a:xfrm>
          <a:prstGeom prst="rect">
            <a:avLst/>
          </a:prstGeom>
          <a:noFill/>
          <a:ln>
            <a:noFill/>
          </a:ln>
        </p:spPr>
      </p:pic>
      <p:sp>
        <p:nvSpPr>
          <p:cNvPr id="4269" name="Google Shape;4269;p666"/>
          <p:cNvSpPr txBox="1">
            <a:spLocks noGrp="1"/>
          </p:cNvSpPr>
          <p:nvPr>
            <p:ph type="subTitle" idx="1"/>
          </p:nvPr>
        </p:nvSpPr>
        <p:spPr>
          <a:xfrm>
            <a:off x="963900" y="3818600"/>
            <a:ext cx="4958700" cy="3766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a:solidFill>
                  <a:schemeClr val="lt1"/>
                </a:solidFill>
              </a:defRPr>
            </a:lvl1pPr>
            <a:lvl2pPr lvl="1" rtl="0">
              <a:spcBef>
                <a:spcPts val="2100"/>
              </a:spcBef>
              <a:spcAft>
                <a:spcPts val="0"/>
              </a:spcAft>
              <a:buNone/>
              <a:defRPr>
                <a:solidFill>
                  <a:schemeClr val="lt1"/>
                </a:solidFill>
              </a:defRPr>
            </a:lvl2pPr>
            <a:lvl3pPr lvl="2" rtl="0">
              <a:spcBef>
                <a:spcPts val="2100"/>
              </a:spcBef>
              <a:spcAft>
                <a:spcPts val="0"/>
              </a:spcAft>
              <a:buNone/>
              <a:defRPr>
                <a:solidFill>
                  <a:schemeClr val="lt1"/>
                </a:solidFill>
              </a:defRPr>
            </a:lvl3pPr>
            <a:lvl4pPr lvl="3" rtl="0">
              <a:spcBef>
                <a:spcPts val="2100"/>
              </a:spcBef>
              <a:spcAft>
                <a:spcPts val="0"/>
              </a:spcAft>
              <a:buNone/>
              <a:defRPr>
                <a:solidFill>
                  <a:schemeClr val="lt1"/>
                </a:solidFill>
              </a:defRPr>
            </a:lvl4pPr>
            <a:lvl5pPr lvl="4" rtl="0">
              <a:spcBef>
                <a:spcPts val="2100"/>
              </a:spcBef>
              <a:spcAft>
                <a:spcPts val="0"/>
              </a:spcAft>
              <a:buNone/>
              <a:defRPr>
                <a:solidFill>
                  <a:schemeClr val="lt1"/>
                </a:solidFill>
              </a:defRPr>
            </a:lvl5pPr>
            <a:lvl6pPr lvl="5" rtl="0">
              <a:spcBef>
                <a:spcPts val="2100"/>
              </a:spcBef>
              <a:spcAft>
                <a:spcPts val="0"/>
              </a:spcAft>
              <a:buNone/>
              <a:defRPr>
                <a:solidFill>
                  <a:schemeClr val="lt1"/>
                </a:solidFill>
              </a:defRPr>
            </a:lvl6pPr>
            <a:lvl7pPr lvl="6" rtl="0">
              <a:spcBef>
                <a:spcPts val="2100"/>
              </a:spcBef>
              <a:spcAft>
                <a:spcPts val="0"/>
              </a:spcAft>
              <a:buNone/>
              <a:defRPr>
                <a:solidFill>
                  <a:schemeClr val="lt1"/>
                </a:solidFill>
              </a:defRPr>
            </a:lvl7pPr>
            <a:lvl8pPr lvl="7" rtl="0">
              <a:spcBef>
                <a:spcPts val="2100"/>
              </a:spcBef>
              <a:spcAft>
                <a:spcPts val="0"/>
              </a:spcAft>
              <a:buNone/>
              <a:defRPr>
                <a:solidFill>
                  <a:schemeClr val="lt1"/>
                </a:solidFill>
              </a:defRPr>
            </a:lvl8pPr>
            <a:lvl9pPr lvl="8" rtl="0">
              <a:spcBef>
                <a:spcPts val="2100"/>
              </a:spcBef>
              <a:spcAft>
                <a:spcPts val="2100"/>
              </a:spcAft>
              <a:buNone/>
              <a:defRPr>
                <a:solidFill>
                  <a:schemeClr val="lt1"/>
                </a:solidFill>
              </a:defRPr>
            </a:lvl9pPr>
          </a:lstStyle>
          <a:p>
            <a:endParaRPr/>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matchingName="Text and graphic white ">
  <p:cSld name="SECTION_TITLE_AND_DESCRIPTION">
    <p:spTree>
      <p:nvGrpSpPr>
        <p:cNvPr id="1" name="Shape 4270"/>
        <p:cNvGrpSpPr/>
        <p:nvPr/>
      </p:nvGrpSpPr>
      <p:grpSpPr>
        <a:xfrm>
          <a:off x="0" y="0"/>
          <a:ext cx="0" cy="0"/>
          <a:chOff x="0" y="0"/>
          <a:chExt cx="0" cy="0"/>
        </a:xfrm>
      </p:grpSpPr>
      <p:sp>
        <p:nvSpPr>
          <p:cNvPr id="4271" name="Google Shape;4271;p667"/>
          <p:cNvSpPr/>
          <p:nvPr/>
        </p:nvSpPr>
        <p:spPr>
          <a:xfrm>
            <a:off x="6096000" y="-167"/>
            <a:ext cx="6096000" cy="6858000"/>
          </a:xfrm>
          <a:prstGeom prst="rect">
            <a:avLst/>
          </a:prstGeom>
          <a:solidFill>
            <a:srgbClr val="0098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72" name="Google Shape;4272;p66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273" name="Google Shape;4273;p667"/>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4274" name="Google Shape;4274;p667"/>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4275" name="Google Shape;4275;p667"/>
          <p:cNvPicPr preferRelativeResize="0"/>
          <p:nvPr/>
        </p:nvPicPr>
        <p:blipFill>
          <a:blip r:embed="rId2">
            <a:alphaModFix/>
          </a:blip>
          <a:stretch>
            <a:fillRect/>
          </a:stretch>
        </p:blipFill>
        <p:spPr>
          <a:xfrm>
            <a:off x="11321117" y="147300"/>
            <a:ext cx="682567" cy="674733"/>
          </a:xfrm>
          <a:prstGeom prst="rect">
            <a:avLst/>
          </a:prstGeom>
          <a:noFill/>
          <a:ln>
            <a:noFill/>
          </a:ln>
        </p:spPr>
      </p:pic>
      <p:sp>
        <p:nvSpPr>
          <p:cNvPr id="4276" name="Google Shape;4276;p667"/>
          <p:cNvSpPr txBox="1">
            <a:spLocks noGrp="1"/>
          </p:cNvSpPr>
          <p:nvPr>
            <p:ph type="body" idx="1"/>
          </p:nvPr>
        </p:nvSpPr>
        <p:spPr>
          <a:xfrm>
            <a:off x="415600" y="1845533"/>
            <a:ext cx="5115900" cy="45783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matchingName="Divider slide 2">
  <p:cSld name="CUSTOM_1">
    <p:bg>
      <p:bgPr>
        <a:blipFill>
          <a:blip r:embed="rId2">
            <a:alphaModFix/>
          </a:blip>
          <a:stretch>
            <a:fillRect/>
          </a:stretch>
        </a:blipFill>
        <a:effectLst/>
      </p:bgPr>
    </p:bg>
    <p:spTree>
      <p:nvGrpSpPr>
        <p:cNvPr id="1" name="Shape 4277"/>
        <p:cNvGrpSpPr/>
        <p:nvPr/>
      </p:nvGrpSpPr>
      <p:grpSpPr>
        <a:xfrm>
          <a:off x="0" y="0"/>
          <a:ext cx="0" cy="0"/>
          <a:chOff x="0" y="0"/>
          <a:chExt cx="0" cy="0"/>
        </a:xfrm>
      </p:grpSpPr>
      <p:sp>
        <p:nvSpPr>
          <p:cNvPr id="4278" name="Google Shape;4278;p668"/>
          <p:cNvSpPr txBox="1">
            <a:spLocks noGrp="1"/>
          </p:cNvSpPr>
          <p:nvPr>
            <p:ph type="title"/>
          </p:nvPr>
        </p:nvSpPr>
        <p:spPr>
          <a:xfrm>
            <a:off x="822000" y="25920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4800" b="1">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4279" name="Google Shape;4279;p668"/>
          <p:cNvCxnSpPr/>
          <p:nvPr/>
        </p:nvCxnSpPr>
        <p:spPr>
          <a:xfrm>
            <a:off x="963900" y="3587133"/>
            <a:ext cx="2440500" cy="0"/>
          </a:xfrm>
          <a:prstGeom prst="straightConnector1">
            <a:avLst/>
          </a:prstGeom>
          <a:noFill/>
          <a:ln w="76200" cap="flat" cmpd="sng">
            <a:solidFill>
              <a:srgbClr val="FFFFFF"/>
            </a:solidFill>
            <a:prstDash val="solid"/>
            <a:round/>
            <a:headEnd type="none" w="med" len="med"/>
            <a:tailEnd type="none" w="med" len="med"/>
          </a:ln>
        </p:spPr>
      </p:cxnSp>
      <p:pic>
        <p:nvPicPr>
          <p:cNvPr id="4280" name="Google Shape;4280;p668"/>
          <p:cNvPicPr preferRelativeResize="0"/>
          <p:nvPr/>
        </p:nvPicPr>
        <p:blipFill rotWithShape="1">
          <a:blip r:embed="rId3">
            <a:alphaModFix/>
          </a:blip>
          <a:srcRect r="51316"/>
          <a:stretch/>
        </p:blipFill>
        <p:spPr>
          <a:xfrm>
            <a:off x="963900" y="4553733"/>
            <a:ext cx="1372603" cy="1341301"/>
          </a:xfrm>
          <a:prstGeom prst="rect">
            <a:avLst/>
          </a:prstGeom>
          <a:noFill/>
          <a:ln>
            <a:noFill/>
          </a:ln>
        </p:spPr>
      </p:pic>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matchingName="Custom Layout 1">
  <p:cSld name="CUSTOM_2">
    <p:spTree>
      <p:nvGrpSpPr>
        <p:cNvPr id="1" name="Shape 4281"/>
        <p:cNvGrpSpPr/>
        <p:nvPr/>
      </p:nvGrpSpPr>
      <p:grpSpPr>
        <a:xfrm>
          <a:off x="0" y="0"/>
          <a:ext cx="0" cy="0"/>
          <a:chOff x="0" y="0"/>
          <a:chExt cx="0" cy="0"/>
        </a:xfrm>
      </p:grpSpPr>
      <p:sp>
        <p:nvSpPr>
          <p:cNvPr id="4282" name="Google Shape;4282;p669"/>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4283" name="Google Shape;4283;p669"/>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4284" name="Google Shape;4284;p669"/>
          <p:cNvSpPr txBox="1">
            <a:spLocks noGrp="1"/>
          </p:cNvSpPr>
          <p:nvPr>
            <p:ph type="body" idx="1"/>
          </p:nvPr>
        </p:nvSpPr>
        <p:spPr>
          <a:xfrm>
            <a:off x="415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pic>
        <p:nvPicPr>
          <p:cNvPr id="4285" name="Google Shape;4285;p669"/>
          <p:cNvPicPr preferRelativeResize="0"/>
          <p:nvPr/>
        </p:nvPicPr>
        <p:blipFill>
          <a:blip r:embed="rId2">
            <a:alphaModFix/>
          </a:blip>
          <a:stretch>
            <a:fillRect/>
          </a:stretch>
        </p:blipFill>
        <p:spPr>
          <a:xfrm>
            <a:off x="7046027" y="1356967"/>
            <a:ext cx="3868512" cy="5094634"/>
          </a:xfrm>
          <a:prstGeom prst="rect">
            <a:avLst/>
          </a:prstGeom>
          <a:noFill/>
          <a:ln>
            <a:noFill/>
          </a:ln>
        </p:spPr>
      </p:pic>
      <p:pic>
        <p:nvPicPr>
          <p:cNvPr id="4286" name="Google Shape;4286;p669"/>
          <p:cNvPicPr preferRelativeResize="0"/>
          <p:nvPr/>
        </p:nvPicPr>
        <p:blipFill rotWithShape="1">
          <a:blip r:embed="rId3">
            <a:alphaModFix/>
          </a:blip>
          <a:srcRect l="6485" t="5864" r="79531" b="62676"/>
          <a:stretch/>
        </p:blipFill>
        <p:spPr>
          <a:xfrm>
            <a:off x="11329400" y="183133"/>
            <a:ext cx="673229" cy="763600"/>
          </a:xfrm>
          <a:prstGeom prst="rect">
            <a:avLst/>
          </a:prstGeom>
          <a:noFill/>
          <a:ln>
            <a:noFill/>
          </a:ln>
        </p:spPr>
      </p:pic>
      <p:sp>
        <p:nvSpPr>
          <p:cNvPr id="4287" name="Google Shape;4287;p669"/>
          <p:cNvSpPr txBox="1">
            <a:spLocks noGrp="1"/>
          </p:cNvSpPr>
          <p:nvPr>
            <p:ph type="body" idx="2"/>
          </p:nvPr>
        </p:nvSpPr>
        <p:spPr>
          <a:xfrm>
            <a:off x="7544283" y="2670000"/>
            <a:ext cx="2871900" cy="1721100"/>
          </a:xfrm>
          <a:prstGeom prst="rect">
            <a:avLst/>
          </a:prstGeom>
        </p:spPr>
        <p:txBody>
          <a:bodyPr spcFirstLastPara="1" wrap="square" lIns="121900" tIns="121900" rIns="121900" bIns="121900" anchor="t" anchorCtr="0">
            <a:noAutofit/>
          </a:bodyPr>
          <a:lstStyle>
            <a:lvl1pPr marL="457200" lvl="0" indent="-349250" algn="ctr" rtl="0">
              <a:spcBef>
                <a:spcPts val="0"/>
              </a:spcBef>
              <a:spcAft>
                <a:spcPts val="0"/>
              </a:spcAft>
              <a:buSzPts val="1900"/>
              <a:buChar char="●"/>
              <a:defRPr sz="1900" b="1" i="1"/>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matchingName="Text and image 1">
  <p:cSld name="CUSTOM_4">
    <p:spTree>
      <p:nvGrpSpPr>
        <p:cNvPr id="1" name="Shape 4288"/>
        <p:cNvGrpSpPr/>
        <p:nvPr/>
      </p:nvGrpSpPr>
      <p:grpSpPr>
        <a:xfrm>
          <a:off x="0" y="0"/>
          <a:ext cx="0" cy="0"/>
          <a:chOff x="0" y="0"/>
          <a:chExt cx="0" cy="0"/>
        </a:xfrm>
      </p:grpSpPr>
      <p:pic>
        <p:nvPicPr>
          <p:cNvPr id="4289" name="Google Shape;4289;p670"/>
          <p:cNvPicPr preferRelativeResize="0"/>
          <p:nvPr/>
        </p:nvPicPr>
        <p:blipFill>
          <a:blip r:embed="rId2">
            <a:alphaModFix/>
          </a:blip>
          <a:stretch>
            <a:fillRect/>
          </a:stretch>
        </p:blipFill>
        <p:spPr>
          <a:xfrm>
            <a:off x="6138933" y="-10400"/>
            <a:ext cx="6053067" cy="6868399"/>
          </a:xfrm>
          <a:prstGeom prst="rect">
            <a:avLst/>
          </a:prstGeom>
          <a:noFill/>
          <a:ln>
            <a:noFill/>
          </a:ln>
        </p:spPr>
      </p:pic>
      <p:sp>
        <p:nvSpPr>
          <p:cNvPr id="4290" name="Google Shape;4290;p670"/>
          <p:cNvSpPr txBox="1">
            <a:spLocks noGrp="1"/>
          </p:cNvSpPr>
          <p:nvPr>
            <p:ph type="title"/>
          </p:nvPr>
        </p:nvSpPr>
        <p:spPr>
          <a:xfrm>
            <a:off x="415600" y="593367"/>
            <a:ext cx="5306700" cy="763500"/>
          </a:xfrm>
          <a:prstGeom prst="rect">
            <a:avLst/>
          </a:prstGeom>
        </p:spPr>
        <p:txBody>
          <a:bodyPr spcFirstLastPara="1" wrap="square" lIns="121900" tIns="121900" rIns="121900" bIns="121900" anchor="ctr" anchorCtr="0">
            <a:noAutofit/>
          </a:bodyPr>
          <a:lstStyle>
            <a:lvl1pPr lvl="0" rtl="0">
              <a:spcBef>
                <a:spcPts val="0"/>
              </a:spcBef>
              <a:spcAft>
                <a:spcPts val="0"/>
              </a:spcAft>
              <a:buNone/>
              <a:defRPr sz="2700"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4291" name="Google Shape;4291;p670"/>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4292" name="Google Shape;4292;p670"/>
          <p:cNvPicPr preferRelativeResize="0"/>
          <p:nvPr/>
        </p:nvPicPr>
        <p:blipFill>
          <a:blip r:embed="rId3">
            <a:alphaModFix/>
          </a:blip>
          <a:stretch>
            <a:fillRect/>
          </a:stretch>
        </p:blipFill>
        <p:spPr>
          <a:xfrm>
            <a:off x="11321117" y="147300"/>
            <a:ext cx="682567" cy="674733"/>
          </a:xfrm>
          <a:prstGeom prst="rect">
            <a:avLst/>
          </a:prstGeom>
          <a:noFill/>
          <a:ln>
            <a:noFill/>
          </a:ln>
        </p:spPr>
      </p:pic>
      <p:sp>
        <p:nvSpPr>
          <p:cNvPr id="4293" name="Google Shape;4293;p670"/>
          <p:cNvSpPr txBox="1">
            <a:spLocks noGrp="1"/>
          </p:cNvSpPr>
          <p:nvPr>
            <p:ph type="body" idx="1"/>
          </p:nvPr>
        </p:nvSpPr>
        <p:spPr>
          <a:xfrm>
            <a:off x="415600" y="1845533"/>
            <a:ext cx="5115900" cy="45783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matchingName="Text and image slide 2">
  <p:cSld name="CUSTOM_4_1">
    <p:spTree>
      <p:nvGrpSpPr>
        <p:cNvPr id="1" name="Shape 4294"/>
        <p:cNvGrpSpPr/>
        <p:nvPr/>
      </p:nvGrpSpPr>
      <p:grpSpPr>
        <a:xfrm>
          <a:off x="0" y="0"/>
          <a:ext cx="0" cy="0"/>
          <a:chOff x="0" y="0"/>
          <a:chExt cx="0" cy="0"/>
        </a:xfrm>
      </p:grpSpPr>
      <p:sp>
        <p:nvSpPr>
          <p:cNvPr id="4295" name="Google Shape;4295;p671"/>
          <p:cNvSpPr txBox="1">
            <a:spLocks noGrp="1"/>
          </p:cNvSpPr>
          <p:nvPr>
            <p:ph type="title"/>
          </p:nvPr>
        </p:nvSpPr>
        <p:spPr>
          <a:xfrm>
            <a:off x="415600" y="593367"/>
            <a:ext cx="5306700" cy="763500"/>
          </a:xfrm>
          <a:prstGeom prst="rect">
            <a:avLst/>
          </a:prstGeom>
        </p:spPr>
        <p:txBody>
          <a:bodyPr spcFirstLastPara="1" wrap="square" lIns="121900" tIns="121900" rIns="121900" bIns="121900" anchor="ctr" anchorCtr="0">
            <a:noAutofit/>
          </a:bodyPr>
          <a:lstStyle>
            <a:lvl1pPr lvl="0" rtl="0">
              <a:spcBef>
                <a:spcPts val="0"/>
              </a:spcBef>
              <a:spcAft>
                <a:spcPts val="0"/>
              </a:spcAft>
              <a:buNone/>
              <a:defRPr sz="2700"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4296" name="Google Shape;4296;p671"/>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4297" name="Google Shape;4297;p671"/>
          <p:cNvPicPr preferRelativeResize="0"/>
          <p:nvPr/>
        </p:nvPicPr>
        <p:blipFill>
          <a:blip r:embed="rId2">
            <a:alphaModFix/>
          </a:blip>
          <a:stretch>
            <a:fillRect/>
          </a:stretch>
        </p:blipFill>
        <p:spPr>
          <a:xfrm>
            <a:off x="11321117" y="147300"/>
            <a:ext cx="682567" cy="674733"/>
          </a:xfrm>
          <a:prstGeom prst="rect">
            <a:avLst/>
          </a:prstGeom>
          <a:noFill/>
          <a:ln>
            <a:noFill/>
          </a:ln>
        </p:spPr>
      </p:pic>
      <p:sp>
        <p:nvSpPr>
          <p:cNvPr id="4298" name="Google Shape;4298;p671"/>
          <p:cNvSpPr txBox="1">
            <a:spLocks noGrp="1"/>
          </p:cNvSpPr>
          <p:nvPr>
            <p:ph type="body" idx="1"/>
          </p:nvPr>
        </p:nvSpPr>
        <p:spPr>
          <a:xfrm>
            <a:off x="415600" y="1824200"/>
            <a:ext cx="5115900" cy="45783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pic>
        <p:nvPicPr>
          <p:cNvPr id="4299" name="Google Shape;4299;p671"/>
          <p:cNvPicPr preferRelativeResize="0"/>
          <p:nvPr/>
        </p:nvPicPr>
        <p:blipFill rotWithShape="1">
          <a:blip r:embed="rId3">
            <a:alphaModFix/>
          </a:blip>
          <a:srcRect l="1899" r="30981"/>
          <a:stretch/>
        </p:blipFill>
        <p:spPr>
          <a:xfrm>
            <a:off x="6010200" y="-30317"/>
            <a:ext cx="6181802" cy="6918632"/>
          </a:xfrm>
          <a:prstGeom prst="rect">
            <a:avLst/>
          </a:prstGeom>
          <a:noFill/>
          <a:ln>
            <a:noFill/>
          </a:ln>
        </p:spPr>
      </p:pic>
      <p:pic>
        <p:nvPicPr>
          <p:cNvPr id="4300" name="Google Shape;4300;p671"/>
          <p:cNvPicPr preferRelativeResize="0"/>
          <p:nvPr/>
        </p:nvPicPr>
        <p:blipFill>
          <a:blip r:embed="rId2">
            <a:alphaModFix/>
          </a:blip>
          <a:stretch>
            <a:fillRect/>
          </a:stretch>
        </p:blipFill>
        <p:spPr>
          <a:xfrm>
            <a:off x="11321117" y="147300"/>
            <a:ext cx="682567" cy="674733"/>
          </a:xfrm>
          <a:prstGeom prst="rect">
            <a:avLst/>
          </a:prstGeom>
          <a:noFill/>
          <a:ln>
            <a:noFill/>
          </a:ln>
        </p:spPr>
      </p:pic>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matchingName="Text and image slide 2 1">
  <p:cSld name="CUSTOM_4_1_1">
    <p:spTree>
      <p:nvGrpSpPr>
        <p:cNvPr id="1" name="Shape 4301"/>
        <p:cNvGrpSpPr/>
        <p:nvPr/>
      </p:nvGrpSpPr>
      <p:grpSpPr>
        <a:xfrm>
          <a:off x="0" y="0"/>
          <a:ext cx="0" cy="0"/>
          <a:chOff x="0" y="0"/>
          <a:chExt cx="0" cy="0"/>
        </a:xfrm>
      </p:grpSpPr>
      <p:sp>
        <p:nvSpPr>
          <p:cNvPr id="4302" name="Google Shape;4302;p672"/>
          <p:cNvSpPr txBox="1">
            <a:spLocks noGrp="1"/>
          </p:cNvSpPr>
          <p:nvPr>
            <p:ph type="title"/>
          </p:nvPr>
        </p:nvSpPr>
        <p:spPr>
          <a:xfrm>
            <a:off x="415600" y="593367"/>
            <a:ext cx="5306700" cy="763500"/>
          </a:xfrm>
          <a:prstGeom prst="rect">
            <a:avLst/>
          </a:prstGeom>
        </p:spPr>
        <p:txBody>
          <a:bodyPr spcFirstLastPara="1" wrap="square" lIns="121900" tIns="121900" rIns="121900" bIns="121900" anchor="ctr" anchorCtr="0">
            <a:noAutofit/>
          </a:bodyPr>
          <a:lstStyle>
            <a:lvl1pPr lvl="0" rtl="0">
              <a:spcBef>
                <a:spcPts val="0"/>
              </a:spcBef>
              <a:spcAft>
                <a:spcPts val="0"/>
              </a:spcAft>
              <a:buNone/>
              <a:defRPr sz="2700"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4303" name="Google Shape;4303;p672"/>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4304" name="Google Shape;4304;p672"/>
          <p:cNvPicPr preferRelativeResize="0"/>
          <p:nvPr/>
        </p:nvPicPr>
        <p:blipFill>
          <a:blip r:embed="rId2">
            <a:alphaModFix/>
          </a:blip>
          <a:stretch>
            <a:fillRect/>
          </a:stretch>
        </p:blipFill>
        <p:spPr>
          <a:xfrm>
            <a:off x="11321117" y="147300"/>
            <a:ext cx="682567" cy="674733"/>
          </a:xfrm>
          <a:prstGeom prst="rect">
            <a:avLst/>
          </a:prstGeom>
          <a:noFill/>
          <a:ln>
            <a:noFill/>
          </a:ln>
        </p:spPr>
      </p:pic>
      <p:pic>
        <p:nvPicPr>
          <p:cNvPr id="4305" name="Google Shape;4305;p672"/>
          <p:cNvPicPr preferRelativeResize="0"/>
          <p:nvPr/>
        </p:nvPicPr>
        <p:blipFill>
          <a:blip r:embed="rId2">
            <a:alphaModFix/>
          </a:blip>
          <a:stretch>
            <a:fillRect/>
          </a:stretch>
        </p:blipFill>
        <p:spPr>
          <a:xfrm>
            <a:off x="11321117" y="147300"/>
            <a:ext cx="682567" cy="674733"/>
          </a:xfrm>
          <a:prstGeom prst="rect">
            <a:avLst/>
          </a:prstGeom>
          <a:noFill/>
          <a:ln>
            <a:noFill/>
          </a:ln>
        </p:spPr>
      </p:pic>
      <p:sp>
        <p:nvSpPr>
          <p:cNvPr id="4306" name="Google Shape;4306;p672"/>
          <p:cNvSpPr/>
          <p:nvPr/>
        </p:nvSpPr>
        <p:spPr>
          <a:xfrm>
            <a:off x="6153600" y="0"/>
            <a:ext cx="6038400" cy="6858000"/>
          </a:xfrm>
          <a:prstGeom prst="rect">
            <a:avLst/>
          </a:prstGeom>
          <a:solidFill>
            <a:srgbClr val="D7DF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07" name="Google Shape;4307;p672"/>
          <p:cNvSpPr txBox="1"/>
          <p:nvPr/>
        </p:nvSpPr>
        <p:spPr>
          <a:xfrm>
            <a:off x="7405667" y="1819600"/>
            <a:ext cx="3786900" cy="32187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4800"/>
              <a:t>Place image here</a:t>
            </a:r>
            <a:endParaRPr sz="4800"/>
          </a:p>
        </p:txBody>
      </p:sp>
      <p:sp>
        <p:nvSpPr>
          <p:cNvPr id="4308" name="Google Shape;4308;p672"/>
          <p:cNvSpPr txBox="1">
            <a:spLocks noGrp="1"/>
          </p:cNvSpPr>
          <p:nvPr>
            <p:ph type="body" idx="1"/>
          </p:nvPr>
        </p:nvSpPr>
        <p:spPr>
          <a:xfrm>
            <a:off x="415600" y="1824200"/>
            <a:ext cx="5115900" cy="45783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pic>
        <p:nvPicPr>
          <p:cNvPr id="4309" name="Google Shape;4309;p672"/>
          <p:cNvPicPr preferRelativeResize="0"/>
          <p:nvPr/>
        </p:nvPicPr>
        <p:blipFill>
          <a:blip r:embed="rId2">
            <a:alphaModFix/>
          </a:blip>
          <a:stretch>
            <a:fillRect/>
          </a:stretch>
        </p:blipFill>
        <p:spPr>
          <a:xfrm>
            <a:off x="11321117" y="147300"/>
            <a:ext cx="682567" cy="67473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7_Section Header 1">
  <p:cSld name="7_Section Header_1">
    <p:spTree>
      <p:nvGrpSpPr>
        <p:cNvPr id="1" name="Shape 1427"/>
        <p:cNvGrpSpPr/>
        <p:nvPr/>
      </p:nvGrpSpPr>
      <p:grpSpPr>
        <a:xfrm>
          <a:off x="0" y="0"/>
          <a:ext cx="0" cy="0"/>
          <a:chOff x="0" y="0"/>
          <a:chExt cx="0" cy="0"/>
        </a:xfrm>
      </p:grpSpPr>
      <p:sp>
        <p:nvSpPr>
          <p:cNvPr id="1428" name="Google Shape;1428;p218"/>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228600" algn="l" rtl="0">
              <a:lnSpc>
                <a:spcPct val="90000"/>
              </a:lnSpc>
              <a:spcBef>
                <a:spcPts val="500"/>
              </a:spcBef>
              <a:spcAft>
                <a:spcPts val="0"/>
              </a:spcAft>
              <a:buClr>
                <a:schemeClr val="dk1"/>
              </a:buClr>
              <a:buSzPts val="1800"/>
              <a:buNone/>
              <a:defRPr/>
            </a:lvl2pPr>
            <a:lvl3pPr marL="1371600" lvl="2" indent="-228600" algn="l" rtl="0">
              <a:lnSpc>
                <a:spcPct val="90000"/>
              </a:lnSpc>
              <a:spcBef>
                <a:spcPts val="500"/>
              </a:spcBef>
              <a:spcAft>
                <a:spcPts val="0"/>
              </a:spcAft>
              <a:buClr>
                <a:schemeClr val="dk1"/>
              </a:buClr>
              <a:buSzPts val="1800"/>
              <a:buNone/>
              <a:defRPr/>
            </a:lvl3pPr>
            <a:lvl4pPr marL="1828800" lvl="3" indent="-228600" algn="l" rtl="0">
              <a:lnSpc>
                <a:spcPct val="90000"/>
              </a:lnSpc>
              <a:spcBef>
                <a:spcPts val="500"/>
              </a:spcBef>
              <a:spcAft>
                <a:spcPts val="0"/>
              </a:spcAft>
              <a:buClr>
                <a:schemeClr val="dk1"/>
              </a:buClr>
              <a:buSzPts val="1800"/>
              <a:buNone/>
              <a:defRPr/>
            </a:lvl4pPr>
            <a:lvl5pPr marL="2286000" lvl="4" indent="-228600" algn="l" rtl="0">
              <a:lnSpc>
                <a:spcPct val="90000"/>
              </a:lnSpc>
              <a:spcBef>
                <a:spcPts val="500"/>
              </a:spcBef>
              <a:spcAft>
                <a:spcPts val="0"/>
              </a:spcAft>
              <a:buClr>
                <a:schemeClr val="dk1"/>
              </a:buClr>
              <a:buSzPts val="1800"/>
              <a:buNone/>
              <a:defRPr/>
            </a:lvl5pPr>
            <a:lvl6pPr marL="2743200" lvl="5" indent="-228600" algn="l" rtl="0">
              <a:lnSpc>
                <a:spcPct val="90000"/>
              </a:lnSpc>
              <a:spcBef>
                <a:spcPts val="500"/>
              </a:spcBef>
              <a:spcAft>
                <a:spcPts val="0"/>
              </a:spcAft>
              <a:buClr>
                <a:schemeClr val="dk1"/>
              </a:buClr>
              <a:buSzPts val="1800"/>
              <a:buNone/>
              <a:defRPr/>
            </a:lvl6pPr>
            <a:lvl7pPr marL="3200400" lvl="6" indent="-228600" algn="l" rtl="0">
              <a:lnSpc>
                <a:spcPct val="90000"/>
              </a:lnSpc>
              <a:spcBef>
                <a:spcPts val="500"/>
              </a:spcBef>
              <a:spcAft>
                <a:spcPts val="0"/>
              </a:spcAft>
              <a:buClr>
                <a:schemeClr val="dk1"/>
              </a:buClr>
              <a:buSzPts val="1800"/>
              <a:buNone/>
              <a:defRPr/>
            </a:lvl7pPr>
            <a:lvl8pPr marL="3657600" lvl="7" indent="-228600" algn="l" rtl="0">
              <a:lnSpc>
                <a:spcPct val="90000"/>
              </a:lnSpc>
              <a:spcBef>
                <a:spcPts val="500"/>
              </a:spcBef>
              <a:spcAft>
                <a:spcPts val="0"/>
              </a:spcAft>
              <a:buClr>
                <a:schemeClr val="dk1"/>
              </a:buClr>
              <a:buSzPts val="1800"/>
              <a:buNone/>
              <a:defRPr/>
            </a:lvl8pPr>
            <a:lvl9pPr marL="4114800" lvl="8" indent="-228600" algn="l" rtl="0">
              <a:lnSpc>
                <a:spcPct val="90000"/>
              </a:lnSpc>
              <a:spcBef>
                <a:spcPts val="500"/>
              </a:spcBef>
              <a:spcAft>
                <a:spcPts val="0"/>
              </a:spcAft>
              <a:buClr>
                <a:schemeClr val="dk1"/>
              </a:buClr>
              <a:buSzPts val="1800"/>
              <a:buNone/>
              <a:defRPr/>
            </a:lvl9pPr>
          </a:lstStyle>
          <a:p>
            <a:endParaRPr/>
          </a:p>
        </p:txBody>
      </p:sp>
      <p:cxnSp>
        <p:nvCxnSpPr>
          <p:cNvPr id="1429" name="Google Shape;1429;p218"/>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1430" name="Google Shape;1430;p218"/>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431" name="Google Shape;1431;p218"/>
          <p:cNvPicPr preferRelativeResize="0"/>
          <p:nvPr/>
        </p:nvPicPr>
        <p:blipFill rotWithShape="1">
          <a:blip r:embed="rId2">
            <a:alphaModFix/>
          </a:blip>
          <a:srcRect/>
          <a:stretch/>
        </p:blipFill>
        <p:spPr>
          <a:xfrm>
            <a:off x="11415009" y="254000"/>
            <a:ext cx="449966" cy="528347"/>
          </a:xfrm>
          <a:prstGeom prst="rect">
            <a:avLst/>
          </a:prstGeom>
          <a:noFill/>
          <a:ln>
            <a:noFill/>
          </a:ln>
        </p:spPr>
      </p:pic>
      <p:sp>
        <p:nvSpPr>
          <p:cNvPr id="1432" name="Google Shape;1432;p218"/>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_Section Header">
  <p:cSld name="3_Section Header">
    <p:bg>
      <p:bgPr>
        <a:solidFill>
          <a:schemeClr val="lt1"/>
        </a:solidFill>
        <a:effectLst/>
      </p:bgPr>
    </p:bg>
    <p:spTree>
      <p:nvGrpSpPr>
        <p:cNvPr id="1" name="Shape 1617"/>
        <p:cNvGrpSpPr/>
        <p:nvPr/>
      </p:nvGrpSpPr>
      <p:grpSpPr>
        <a:xfrm>
          <a:off x="0" y="0"/>
          <a:ext cx="0" cy="0"/>
          <a:chOff x="0" y="0"/>
          <a:chExt cx="0" cy="0"/>
        </a:xfrm>
      </p:grpSpPr>
      <p:pic>
        <p:nvPicPr>
          <p:cNvPr id="1618" name="Google Shape;1618;p249"/>
          <p:cNvPicPr preferRelativeResize="0"/>
          <p:nvPr/>
        </p:nvPicPr>
        <p:blipFill rotWithShape="1">
          <a:blip r:embed="rId2">
            <a:alphaModFix/>
          </a:blip>
          <a:srcRect/>
          <a:stretch/>
        </p:blipFill>
        <p:spPr>
          <a:xfrm>
            <a:off x="0" y="0"/>
            <a:ext cx="12191994" cy="6857993"/>
          </a:xfrm>
          <a:prstGeom prst="rect">
            <a:avLst/>
          </a:prstGeom>
          <a:noFill/>
          <a:ln>
            <a:noFill/>
          </a:ln>
        </p:spPr>
      </p:pic>
      <p:cxnSp>
        <p:nvCxnSpPr>
          <p:cNvPr id="1619" name="Google Shape;1619;p249"/>
          <p:cNvCxnSpPr/>
          <p:nvPr/>
        </p:nvCxnSpPr>
        <p:spPr>
          <a:xfrm>
            <a:off x="519785"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1620" name="Google Shape;1620;p249"/>
          <p:cNvSpPr txBox="1">
            <a:spLocks noGrp="1"/>
          </p:cNvSpPr>
          <p:nvPr>
            <p:ph type="title"/>
          </p:nvPr>
        </p:nvSpPr>
        <p:spPr>
          <a:xfrm>
            <a:off x="426132" y="0"/>
            <a:ext cx="10515600" cy="1325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2700"/>
              <a:buFont typeface="Arial"/>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21" name="Google Shape;1621;p249"/>
          <p:cNvSpPr txBox="1">
            <a:spLocks noGrp="1"/>
          </p:cNvSpPr>
          <p:nvPr>
            <p:ph type="body" idx="1"/>
          </p:nvPr>
        </p:nvSpPr>
        <p:spPr>
          <a:xfrm>
            <a:off x="838200" y="1825625"/>
            <a:ext cx="10531200" cy="43512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1100"/>
              </a:spcBef>
              <a:spcAft>
                <a:spcPts val="0"/>
              </a:spcAft>
              <a:buClr>
                <a:schemeClr val="lt1"/>
              </a:buClr>
              <a:buSzPts val="1700"/>
              <a:buFont typeface="Arial"/>
              <a:buChar char="•"/>
              <a:defRPr sz="2300">
                <a:solidFill>
                  <a:schemeClr val="lt1"/>
                </a:solidFill>
              </a:defRPr>
            </a:lvl1pPr>
            <a:lvl2pPr marL="914400" lvl="1" indent="-323850" algn="l" rtl="0">
              <a:lnSpc>
                <a:spcPct val="90000"/>
              </a:lnSpc>
              <a:spcBef>
                <a:spcPts val="500"/>
              </a:spcBef>
              <a:spcAft>
                <a:spcPts val="0"/>
              </a:spcAft>
              <a:buClr>
                <a:schemeClr val="dk1"/>
              </a:buClr>
              <a:buSzPts val="1500"/>
              <a:buChar char="•"/>
              <a:defRPr/>
            </a:lvl2pPr>
            <a:lvl3pPr marL="1371600" lvl="2" indent="-323850" algn="l" rtl="0">
              <a:lnSpc>
                <a:spcPct val="90000"/>
              </a:lnSpc>
              <a:spcBef>
                <a:spcPts val="500"/>
              </a:spcBef>
              <a:spcAft>
                <a:spcPts val="0"/>
              </a:spcAft>
              <a:buClr>
                <a:schemeClr val="dk1"/>
              </a:buClr>
              <a:buSzPts val="1500"/>
              <a:buChar char="•"/>
              <a:defRPr/>
            </a:lvl3pPr>
            <a:lvl4pPr marL="1828800" lvl="3" indent="-323850" algn="l" rtl="0">
              <a:lnSpc>
                <a:spcPct val="90000"/>
              </a:lnSpc>
              <a:spcBef>
                <a:spcPts val="500"/>
              </a:spcBef>
              <a:spcAft>
                <a:spcPts val="0"/>
              </a:spcAft>
              <a:buClr>
                <a:schemeClr val="dk1"/>
              </a:buClr>
              <a:buSzPts val="1500"/>
              <a:buChar char="•"/>
              <a:defRPr/>
            </a:lvl4pPr>
            <a:lvl5pPr marL="2286000" lvl="4" indent="-323850" algn="l" rtl="0">
              <a:lnSpc>
                <a:spcPct val="90000"/>
              </a:lnSpc>
              <a:spcBef>
                <a:spcPts val="500"/>
              </a:spcBef>
              <a:spcAft>
                <a:spcPts val="0"/>
              </a:spcAft>
              <a:buClr>
                <a:schemeClr val="dk1"/>
              </a:buClr>
              <a:buSzPts val="1500"/>
              <a:buChar char="•"/>
              <a:defRPr/>
            </a:lvl5pPr>
            <a:lvl6pPr marL="2743200" lvl="5" indent="-323850" algn="l" rtl="0">
              <a:lnSpc>
                <a:spcPct val="90000"/>
              </a:lnSpc>
              <a:spcBef>
                <a:spcPts val="500"/>
              </a:spcBef>
              <a:spcAft>
                <a:spcPts val="0"/>
              </a:spcAft>
              <a:buClr>
                <a:schemeClr val="dk1"/>
              </a:buClr>
              <a:buSzPts val="1500"/>
              <a:buChar char="•"/>
              <a:defRPr/>
            </a:lvl6pPr>
            <a:lvl7pPr marL="3200400" lvl="6" indent="-323850" algn="l" rtl="0">
              <a:lnSpc>
                <a:spcPct val="90000"/>
              </a:lnSpc>
              <a:spcBef>
                <a:spcPts val="500"/>
              </a:spcBef>
              <a:spcAft>
                <a:spcPts val="0"/>
              </a:spcAft>
              <a:buClr>
                <a:schemeClr val="dk1"/>
              </a:buClr>
              <a:buSzPts val="1500"/>
              <a:buChar char="•"/>
              <a:defRPr/>
            </a:lvl7pPr>
            <a:lvl8pPr marL="3657600" lvl="7" indent="-323850" algn="l" rtl="0">
              <a:lnSpc>
                <a:spcPct val="90000"/>
              </a:lnSpc>
              <a:spcBef>
                <a:spcPts val="500"/>
              </a:spcBef>
              <a:spcAft>
                <a:spcPts val="0"/>
              </a:spcAft>
              <a:buClr>
                <a:schemeClr val="dk1"/>
              </a:buClr>
              <a:buSzPts val="1500"/>
              <a:buChar char="•"/>
              <a:defRPr/>
            </a:lvl8pPr>
            <a:lvl9pPr marL="4114800" lvl="8" indent="-323850" algn="l" rtl="0">
              <a:lnSpc>
                <a:spcPct val="90000"/>
              </a:lnSpc>
              <a:spcBef>
                <a:spcPts val="500"/>
              </a:spcBef>
              <a:spcAft>
                <a:spcPts val="0"/>
              </a:spcAft>
              <a:buClr>
                <a:schemeClr val="dk1"/>
              </a:buClr>
              <a:buSzPts val="1500"/>
              <a:buChar char="•"/>
              <a:defRPr/>
            </a:lvl9pPr>
          </a:lstStyle>
          <a:p>
            <a:endParaRPr/>
          </a:p>
        </p:txBody>
      </p:sp>
      <p:sp>
        <p:nvSpPr>
          <p:cNvPr id="1622" name="Google Shape;1622;p249"/>
          <p:cNvSpPr txBox="1">
            <a:spLocks noGrp="1"/>
          </p:cNvSpPr>
          <p:nvPr>
            <p:ph type="ftr" idx="11"/>
          </p:nvPr>
        </p:nvSpPr>
        <p:spPr>
          <a:xfrm>
            <a:off x="70104" y="6528521"/>
            <a:ext cx="4114800" cy="3372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1100" b="0" i="0">
                <a:solidFill>
                  <a:srgbClr val="A5A5A5"/>
                </a:solidFill>
              </a:defRPr>
            </a:lvl1pPr>
            <a:lvl2pPr lvl="1" algn="l" rtl="0">
              <a:lnSpc>
                <a:spcPct val="100000"/>
              </a:lnSpc>
              <a:spcBef>
                <a:spcPts val="0"/>
              </a:spcBef>
              <a:spcAft>
                <a:spcPts val="0"/>
              </a:spcAft>
              <a:buSzPts val="1100"/>
              <a:buNone/>
              <a:defRPr sz="1500"/>
            </a:lvl2pPr>
            <a:lvl3pPr lvl="2" algn="l" rtl="0">
              <a:lnSpc>
                <a:spcPct val="100000"/>
              </a:lnSpc>
              <a:spcBef>
                <a:spcPts val="0"/>
              </a:spcBef>
              <a:spcAft>
                <a:spcPts val="0"/>
              </a:spcAft>
              <a:buSzPts val="1100"/>
              <a:buNone/>
              <a:defRPr sz="1500"/>
            </a:lvl3pPr>
            <a:lvl4pPr lvl="3" algn="l" rtl="0">
              <a:lnSpc>
                <a:spcPct val="100000"/>
              </a:lnSpc>
              <a:spcBef>
                <a:spcPts val="0"/>
              </a:spcBef>
              <a:spcAft>
                <a:spcPts val="0"/>
              </a:spcAft>
              <a:buSzPts val="1100"/>
              <a:buNone/>
              <a:defRPr sz="1500"/>
            </a:lvl4pPr>
            <a:lvl5pPr lvl="4" algn="l" rtl="0">
              <a:lnSpc>
                <a:spcPct val="100000"/>
              </a:lnSpc>
              <a:spcBef>
                <a:spcPts val="0"/>
              </a:spcBef>
              <a:spcAft>
                <a:spcPts val="0"/>
              </a:spcAft>
              <a:buSzPts val="1100"/>
              <a:buNone/>
              <a:defRPr sz="1500"/>
            </a:lvl5pPr>
            <a:lvl6pPr lvl="5" algn="l" rtl="0">
              <a:lnSpc>
                <a:spcPct val="100000"/>
              </a:lnSpc>
              <a:spcBef>
                <a:spcPts val="0"/>
              </a:spcBef>
              <a:spcAft>
                <a:spcPts val="0"/>
              </a:spcAft>
              <a:buSzPts val="1100"/>
              <a:buNone/>
              <a:defRPr sz="1500"/>
            </a:lvl6pPr>
            <a:lvl7pPr lvl="6" algn="l" rtl="0">
              <a:lnSpc>
                <a:spcPct val="100000"/>
              </a:lnSpc>
              <a:spcBef>
                <a:spcPts val="0"/>
              </a:spcBef>
              <a:spcAft>
                <a:spcPts val="0"/>
              </a:spcAft>
              <a:buSzPts val="1100"/>
              <a:buNone/>
              <a:defRPr sz="1500"/>
            </a:lvl7pPr>
            <a:lvl8pPr lvl="7" algn="l" rtl="0">
              <a:lnSpc>
                <a:spcPct val="100000"/>
              </a:lnSpc>
              <a:spcBef>
                <a:spcPts val="0"/>
              </a:spcBef>
              <a:spcAft>
                <a:spcPts val="0"/>
              </a:spcAft>
              <a:buSzPts val="1100"/>
              <a:buNone/>
              <a:defRPr sz="1500"/>
            </a:lvl8pPr>
            <a:lvl9pPr lvl="8" algn="l" rtl="0">
              <a:lnSpc>
                <a:spcPct val="100000"/>
              </a:lnSpc>
              <a:spcBef>
                <a:spcPts val="0"/>
              </a:spcBef>
              <a:spcAft>
                <a:spcPts val="0"/>
              </a:spcAft>
              <a:buSzPts val="1100"/>
              <a:buNone/>
              <a:defRPr sz="1500"/>
            </a:lvl9pPr>
          </a:lstStyle>
          <a:p>
            <a:endParaRPr/>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matchingName="1 column no hexagon">
  <p:cSld name="CUSTOM_5">
    <p:spTree>
      <p:nvGrpSpPr>
        <p:cNvPr id="1" name="Shape 4310"/>
        <p:cNvGrpSpPr/>
        <p:nvPr/>
      </p:nvGrpSpPr>
      <p:grpSpPr>
        <a:xfrm>
          <a:off x="0" y="0"/>
          <a:ext cx="0" cy="0"/>
          <a:chOff x="0" y="0"/>
          <a:chExt cx="0" cy="0"/>
        </a:xfrm>
      </p:grpSpPr>
      <p:sp>
        <p:nvSpPr>
          <p:cNvPr id="4311" name="Google Shape;4311;p673"/>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4312" name="Google Shape;4312;p673"/>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4313" name="Google Shape;4313;p673"/>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4314" name="Google Shape;4314;p673"/>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Autofit/>
          </a:bodyPr>
          <a:lstStyle>
            <a:lvl1pPr marL="457200" lvl="0" indent="-381000" rtl="0">
              <a:spcBef>
                <a:spcPts val="0"/>
              </a:spcBef>
              <a:spcAft>
                <a:spcPts val="0"/>
              </a:spcAft>
              <a:buSzPts val="24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matchingName="Two text columns white no hexagon">
  <p:cSld name="CUSTOM_6">
    <p:spTree>
      <p:nvGrpSpPr>
        <p:cNvPr id="1" name="Shape 4315"/>
        <p:cNvGrpSpPr/>
        <p:nvPr/>
      </p:nvGrpSpPr>
      <p:grpSpPr>
        <a:xfrm>
          <a:off x="0" y="0"/>
          <a:ext cx="0" cy="0"/>
          <a:chOff x="0" y="0"/>
          <a:chExt cx="0" cy="0"/>
        </a:xfrm>
      </p:grpSpPr>
      <p:sp>
        <p:nvSpPr>
          <p:cNvPr id="4316" name="Google Shape;4316;p674"/>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4317" name="Google Shape;4317;p674"/>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4318" name="Google Shape;4318;p674"/>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4319" name="Google Shape;4319;p674"/>
          <p:cNvSpPr txBox="1">
            <a:spLocks noGrp="1"/>
          </p:cNvSpPr>
          <p:nvPr>
            <p:ph type="body" idx="1"/>
          </p:nvPr>
        </p:nvSpPr>
        <p:spPr>
          <a:xfrm>
            <a:off x="415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4320" name="Google Shape;4320;p674"/>
          <p:cNvSpPr txBox="1">
            <a:spLocks noGrp="1"/>
          </p:cNvSpPr>
          <p:nvPr>
            <p:ph type="body" idx="2"/>
          </p:nvPr>
        </p:nvSpPr>
        <p:spPr>
          <a:xfrm>
            <a:off x="6341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matchingName="graph">
  <p:cSld name="CUSTOM_6_1">
    <p:spTree>
      <p:nvGrpSpPr>
        <p:cNvPr id="1" name="Shape 4321"/>
        <p:cNvGrpSpPr/>
        <p:nvPr/>
      </p:nvGrpSpPr>
      <p:grpSpPr>
        <a:xfrm>
          <a:off x="0" y="0"/>
          <a:ext cx="0" cy="0"/>
          <a:chOff x="0" y="0"/>
          <a:chExt cx="0" cy="0"/>
        </a:xfrm>
      </p:grpSpPr>
      <p:sp>
        <p:nvSpPr>
          <p:cNvPr id="4322" name="Google Shape;4322;p675"/>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4323" name="Google Shape;4323;p675"/>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4324" name="Google Shape;4324;p675"/>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4325" name="Google Shape;4325;p675"/>
          <p:cNvSpPr txBox="1">
            <a:spLocks noGrp="1"/>
          </p:cNvSpPr>
          <p:nvPr>
            <p:ph type="body" idx="1"/>
          </p:nvPr>
        </p:nvSpPr>
        <p:spPr>
          <a:xfrm>
            <a:off x="415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4326" name="Google Shape;4326;p675"/>
          <p:cNvSpPr txBox="1"/>
          <p:nvPr/>
        </p:nvSpPr>
        <p:spPr>
          <a:xfrm>
            <a:off x="5748800" y="1946100"/>
            <a:ext cx="6027900" cy="4312800"/>
          </a:xfrm>
          <a:prstGeom prst="rect">
            <a:avLst/>
          </a:prstGeom>
          <a:solidFill>
            <a:srgbClr val="D7DFE6"/>
          </a:solid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a:p>
        </p:txBody>
      </p:sp>
      <p:sp>
        <p:nvSpPr>
          <p:cNvPr id="4327" name="Google Shape;4327;p675"/>
          <p:cNvSpPr txBox="1"/>
          <p:nvPr/>
        </p:nvSpPr>
        <p:spPr>
          <a:xfrm>
            <a:off x="6869400" y="2499100"/>
            <a:ext cx="3786900" cy="32187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4800"/>
              <a:t>Place graph here</a:t>
            </a:r>
            <a:endParaRPr sz="4800"/>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4328"/>
        <p:cNvGrpSpPr/>
        <p:nvPr/>
      </p:nvGrpSpPr>
      <p:grpSpPr>
        <a:xfrm>
          <a:off x="0" y="0"/>
          <a:ext cx="0" cy="0"/>
          <a:chOff x="0" y="0"/>
          <a:chExt cx="0" cy="0"/>
        </a:xfrm>
      </p:grpSpPr>
      <p:sp>
        <p:nvSpPr>
          <p:cNvPr id="4329" name="Google Shape;4329;p676"/>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SzPts val="1500"/>
              <a:buNone/>
              <a:defRPr/>
            </a:lvl1pPr>
            <a:lvl2pPr lvl="1" algn="l" rtl="0">
              <a:lnSpc>
                <a:spcPct val="90000"/>
              </a:lnSpc>
              <a:spcBef>
                <a:spcPts val="0"/>
              </a:spcBef>
              <a:spcAft>
                <a:spcPts val="0"/>
              </a:spcAft>
              <a:buSzPts val="1500"/>
              <a:buNone/>
              <a:defRPr/>
            </a:lvl2pPr>
            <a:lvl3pPr lvl="2" algn="l" rtl="0">
              <a:lnSpc>
                <a:spcPct val="90000"/>
              </a:lnSpc>
              <a:spcBef>
                <a:spcPts val="0"/>
              </a:spcBef>
              <a:spcAft>
                <a:spcPts val="0"/>
              </a:spcAft>
              <a:buSzPts val="1500"/>
              <a:buNone/>
              <a:defRPr/>
            </a:lvl3pPr>
            <a:lvl4pPr lvl="3" algn="l" rtl="0">
              <a:lnSpc>
                <a:spcPct val="90000"/>
              </a:lnSpc>
              <a:spcBef>
                <a:spcPts val="0"/>
              </a:spcBef>
              <a:spcAft>
                <a:spcPts val="0"/>
              </a:spcAft>
              <a:buSzPts val="1500"/>
              <a:buNone/>
              <a:defRPr/>
            </a:lvl4pPr>
            <a:lvl5pPr lvl="4" algn="l" rtl="0">
              <a:lnSpc>
                <a:spcPct val="90000"/>
              </a:lnSpc>
              <a:spcBef>
                <a:spcPts val="0"/>
              </a:spcBef>
              <a:spcAft>
                <a:spcPts val="0"/>
              </a:spcAft>
              <a:buSzPts val="1500"/>
              <a:buNone/>
              <a:defRPr/>
            </a:lvl5pPr>
            <a:lvl6pPr lvl="5" algn="l" rtl="0">
              <a:lnSpc>
                <a:spcPct val="90000"/>
              </a:lnSpc>
              <a:spcBef>
                <a:spcPts val="0"/>
              </a:spcBef>
              <a:spcAft>
                <a:spcPts val="0"/>
              </a:spcAft>
              <a:buSzPts val="1500"/>
              <a:buNone/>
              <a:defRPr/>
            </a:lvl6pPr>
            <a:lvl7pPr lvl="6" algn="l" rtl="0">
              <a:lnSpc>
                <a:spcPct val="90000"/>
              </a:lnSpc>
              <a:spcBef>
                <a:spcPts val="0"/>
              </a:spcBef>
              <a:spcAft>
                <a:spcPts val="0"/>
              </a:spcAft>
              <a:buSzPts val="1500"/>
              <a:buNone/>
              <a:defRPr/>
            </a:lvl7pPr>
            <a:lvl8pPr lvl="7" algn="l" rtl="0">
              <a:lnSpc>
                <a:spcPct val="90000"/>
              </a:lnSpc>
              <a:spcBef>
                <a:spcPts val="0"/>
              </a:spcBef>
              <a:spcAft>
                <a:spcPts val="0"/>
              </a:spcAft>
              <a:buSzPts val="1500"/>
              <a:buNone/>
              <a:defRPr/>
            </a:lvl8pPr>
            <a:lvl9pPr lvl="8" algn="l" rtl="0">
              <a:lnSpc>
                <a:spcPct val="90000"/>
              </a:lnSpc>
              <a:spcBef>
                <a:spcPts val="0"/>
              </a:spcBef>
              <a:spcAft>
                <a:spcPts val="0"/>
              </a:spcAft>
              <a:buSzPts val="1500"/>
              <a:buNone/>
              <a:defRPr/>
            </a:lvl9pPr>
          </a:lstStyle>
          <a:p>
            <a:endParaRPr/>
          </a:p>
        </p:txBody>
      </p:sp>
      <p:sp>
        <p:nvSpPr>
          <p:cNvPr id="4330" name="Google Shape;4330;p676"/>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4331" name="Google Shape;4331;p676"/>
          <p:cNvSpPr txBox="1">
            <a:spLocks noGrp="1"/>
          </p:cNvSpPr>
          <p:nvPr>
            <p:ph type="ftr" idx="11"/>
          </p:nvPr>
        </p:nvSpPr>
        <p:spPr>
          <a:xfrm>
            <a:off x="69850" y="6527800"/>
            <a:ext cx="4114800" cy="3381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900"/>
              <a:buNone/>
              <a:defRPr sz="1900"/>
            </a:lvl1pPr>
            <a:lvl2pPr lvl="1" algn="l" rtl="0">
              <a:lnSpc>
                <a:spcPct val="100000"/>
              </a:lnSpc>
              <a:spcBef>
                <a:spcPts val="0"/>
              </a:spcBef>
              <a:spcAft>
                <a:spcPts val="0"/>
              </a:spcAft>
              <a:buSzPts val="1900"/>
              <a:buNone/>
              <a:defRPr sz="1900"/>
            </a:lvl2pPr>
            <a:lvl3pPr lvl="2" algn="l" rtl="0">
              <a:lnSpc>
                <a:spcPct val="100000"/>
              </a:lnSpc>
              <a:spcBef>
                <a:spcPts val="0"/>
              </a:spcBef>
              <a:spcAft>
                <a:spcPts val="0"/>
              </a:spcAft>
              <a:buSzPts val="1900"/>
              <a:buNone/>
              <a:defRPr sz="1900"/>
            </a:lvl3pPr>
            <a:lvl4pPr lvl="3" algn="l" rtl="0">
              <a:lnSpc>
                <a:spcPct val="100000"/>
              </a:lnSpc>
              <a:spcBef>
                <a:spcPts val="0"/>
              </a:spcBef>
              <a:spcAft>
                <a:spcPts val="0"/>
              </a:spcAft>
              <a:buSzPts val="1900"/>
              <a:buNone/>
              <a:defRPr sz="1900"/>
            </a:lvl4pPr>
            <a:lvl5pPr lvl="4" algn="l" rtl="0">
              <a:lnSpc>
                <a:spcPct val="100000"/>
              </a:lnSpc>
              <a:spcBef>
                <a:spcPts val="0"/>
              </a:spcBef>
              <a:spcAft>
                <a:spcPts val="0"/>
              </a:spcAft>
              <a:buSzPts val="1900"/>
              <a:buNone/>
              <a:defRPr sz="1900"/>
            </a:lvl5pPr>
            <a:lvl6pPr lvl="5" algn="l" rtl="0">
              <a:lnSpc>
                <a:spcPct val="100000"/>
              </a:lnSpc>
              <a:spcBef>
                <a:spcPts val="0"/>
              </a:spcBef>
              <a:spcAft>
                <a:spcPts val="0"/>
              </a:spcAft>
              <a:buSzPts val="1900"/>
              <a:buNone/>
              <a:defRPr sz="1900"/>
            </a:lvl6pPr>
            <a:lvl7pPr lvl="6" algn="l" rtl="0">
              <a:lnSpc>
                <a:spcPct val="100000"/>
              </a:lnSpc>
              <a:spcBef>
                <a:spcPts val="0"/>
              </a:spcBef>
              <a:spcAft>
                <a:spcPts val="0"/>
              </a:spcAft>
              <a:buSzPts val="1900"/>
              <a:buNone/>
              <a:defRPr sz="1900"/>
            </a:lvl7pPr>
            <a:lvl8pPr lvl="7" algn="l" rtl="0">
              <a:lnSpc>
                <a:spcPct val="100000"/>
              </a:lnSpc>
              <a:spcBef>
                <a:spcPts val="0"/>
              </a:spcBef>
              <a:spcAft>
                <a:spcPts val="0"/>
              </a:spcAft>
              <a:buSzPts val="1900"/>
              <a:buNone/>
              <a:defRPr sz="1900"/>
            </a:lvl8pPr>
            <a:lvl9pPr lvl="8" algn="l" rtl="0">
              <a:lnSpc>
                <a:spcPct val="100000"/>
              </a:lnSpc>
              <a:spcBef>
                <a:spcPts val="0"/>
              </a:spcBef>
              <a:spcAft>
                <a:spcPts val="0"/>
              </a:spcAft>
              <a:buSzPts val="1900"/>
              <a:buNone/>
              <a:defRPr sz="1900"/>
            </a:lvl9pPr>
          </a:lstStyle>
          <a:p>
            <a:endParaRPr/>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332"/>
        <p:cNvGrpSpPr/>
        <p:nvPr/>
      </p:nvGrpSpPr>
      <p:grpSpPr>
        <a:xfrm>
          <a:off x="0" y="0"/>
          <a:ext cx="0" cy="0"/>
          <a:chOff x="0" y="0"/>
          <a:chExt cx="0" cy="0"/>
        </a:xfrm>
      </p:grpSpPr>
      <p:pic>
        <p:nvPicPr>
          <p:cNvPr id="4333" name="Google Shape;4333;p677"/>
          <p:cNvPicPr preferRelativeResize="0"/>
          <p:nvPr/>
        </p:nvPicPr>
        <p:blipFill rotWithShape="1">
          <a:blip r:embed="rId2">
            <a:alphaModFix/>
          </a:blip>
          <a:srcRect/>
          <a:stretch/>
        </p:blipFill>
        <p:spPr>
          <a:xfrm>
            <a:off x="11415010" y="254000"/>
            <a:ext cx="449967" cy="528347"/>
          </a:xfrm>
          <a:prstGeom prst="rect">
            <a:avLst/>
          </a:prstGeom>
          <a:noFill/>
          <a:ln>
            <a:noFill/>
          </a:ln>
        </p:spPr>
      </p:pic>
      <p:cxnSp>
        <p:nvCxnSpPr>
          <p:cNvPr id="4334" name="Google Shape;4334;p677"/>
          <p:cNvCxnSpPr/>
          <p:nvPr/>
        </p:nvCxnSpPr>
        <p:spPr>
          <a:xfrm>
            <a:off x="519785"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4335" name="Google Shape;4335;p677"/>
          <p:cNvSpPr txBox="1">
            <a:spLocks noGrp="1"/>
          </p:cNvSpPr>
          <p:nvPr>
            <p:ph type="title"/>
          </p:nvPr>
        </p:nvSpPr>
        <p:spPr>
          <a:xfrm>
            <a:off x="426132" y="0"/>
            <a:ext cx="10515600" cy="1325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5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336" name="Google Shape;4336;p677"/>
          <p:cNvSpPr txBox="1">
            <a:spLocks noGrp="1"/>
          </p:cNvSpPr>
          <p:nvPr>
            <p:ph type="body" idx="1"/>
          </p:nvPr>
        </p:nvSpPr>
        <p:spPr>
          <a:xfrm>
            <a:off x="838200" y="1825625"/>
            <a:ext cx="5066700" cy="43512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1100"/>
              </a:spcBef>
              <a:spcAft>
                <a:spcPts val="0"/>
              </a:spcAft>
              <a:buClr>
                <a:schemeClr val="accent1"/>
              </a:buClr>
              <a:buSzPts val="1700"/>
              <a:buFont typeface="Arial"/>
              <a:buChar char="•"/>
              <a:defRPr sz="2300"/>
            </a:lvl1pPr>
            <a:lvl2pPr marL="914400" lvl="1" indent="-323850" algn="l" rtl="0">
              <a:lnSpc>
                <a:spcPct val="90000"/>
              </a:lnSpc>
              <a:spcBef>
                <a:spcPts val="500"/>
              </a:spcBef>
              <a:spcAft>
                <a:spcPts val="0"/>
              </a:spcAft>
              <a:buClr>
                <a:schemeClr val="dk1"/>
              </a:buClr>
              <a:buSzPts val="1500"/>
              <a:buChar char="•"/>
              <a:defRPr/>
            </a:lvl2pPr>
            <a:lvl3pPr marL="1371600" lvl="2" indent="-323850" algn="l" rtl="0">
              <a:lnSpc>
                <a:spcPct val="90000"/>
              </a:lnSpc>
              <a:spcBef>
                <a:spcPts val="500"/>
              </a:spcBef>
              <a:spcAft>
                <a:spcPts val="0"/>
              </a:spcAft>
              <a:buClr>
                <a:schemeClr val="dk1"/>
              </a:buClr>
              <a:buSzPts val="1500"/>
              <a:buChar char="•"/>
              <a:defRPr/>
            </a:lvl3pPr>
            <a:lvl4pPr marL="1828800" lvl="3" indent="-323850" algn="l" rtl="0">
              <a:lnSpc>
                <a:spcPct val="90000"/>
              </a:lnSpc>
              <a:spcBef>
                <a:spcPts val="500"/>
              </a:spcBef>
              <a:spcAft>
                <a:spcPts val="0"/>
              </a:spcAft>
              <a:buClr>
                <a:schemeClr val="dk1"/>
              </a:buClr>
              <a:buSzPts val="1500"/>
              <a:buChar char="•"/>
              <a:defRPr/>
            </a:lvl4pPr>
            <a:lvl5pPr marL="2286000" lvl="4" indent="-323850" algn="l" rtl="0">
              <a:lnSpc>
                <a:spcPct val="90000"/>
              </a:lnSpc>
              <a:spcBef>
                <a:spcPts val="500"/>
              </a:spcBef>
              <a:spcAft>
                <a:spcPts val="0"/>
              </a:spcAft>
              <a:buClr>
                <a:schemeClr val="dk1"/>
              </a:buClr>
              <a:buSzPts val="1500"/>
              <a:buChar char="•"/>
              <a:defRPr/>
            </a:lvl5pPr>
            <a:lvl6pPr marL="2743200" lvl="5" indent="-323850" algn="l" rtl="0">
              <a:lnSpc>
                <a:spcPct val="90000"/>
              </a:lnSpc>
              <a:spcBef>
                <a:spcPts val="500"/>
              </a:spcBef>
              <a:spcAft>
                <a:spcPts val="0"/>
              </a:spcAft>
              <a:buClr>
                <a:schemeClr val="dk1"/>
              </a:buClr>
              <a:buSzPts val="1500"/>
              <a:buChar char="•"/>
              <a:defRPr/>
            </a:lvl6pPr>
            <a:lvl7pPr marL="3200400" lvl="6" indent="-323850" algn="l" rtl="0">
              <a:lnSpc>
                <a:spcPct val="90000"/>
              </a:lnSpc>
              <a:spcBef>
                <a:spcPts val="500"/>
              </a:spcBef>
              <a:spcAft>
                <a:spcPts val="0"/>
              </a:spcAft>
              <a:buClr>
                <a:schemeClr val="dk1"/>
              </a:buClr>
              <a:buSzPts val="1500"/>
              <a:buChar char="•"/>
              <a:defRPr/>
            </a:lvl7pPr>
            <a:lvl8pPr marL="3657600" lvl="7" indent="-323850" algn="l" rtl="0">
              <a:lnSpc>
                <a:spcPct val="90000"/>
              </a:lnSpc>
              <a:spcBef>
                <a:spcPts val="500"/>
              </a:spcBef>
              <a:spcAft>
                <a:spcPts val="0"/>
              </a:spcAft>
              <a:buClr>
                <a:schemeClr val="dk1"/>
              </a:buClr>
              <a:buSzPts val="1500"/>
              <a:buChar char="•"/>
              <a:defRPr/>
            </a:lvl8pPr>
            <a:lvl9pPr marL="4114800" lvl="8" indent="-323850" algn="l" rtl="0">
              <a:lnSpc>
                <a:spcPct val="90000"/>
              </a:lnSpc>
              <a:spcBef>
                <a:spcPts val="500"/>
              </a:spcBef>
              <a:spcAft>
                <a:spcPts val="0"/>
              </a:spcAft>
              <a:buClr>
                <a:schemeClr val="dk1"/>
              </a:buClr>
              <a:buSzPts val="1500"/>
              <a:buChar char="•"/>
              <a:defRPr/>
            </a:lvl9pPr>
          </a:lstStyle>
          <a:p>
            <a:endParaRPr/>
          </a:p>
        </p:txBody>
      </p:sp>
      <p:sp>
        <p:nvSpPr>
          <p:cNvPr id="4337" name="Google Shape;4337;p677"/>
          <p:cNvSpPr txBox="1">
            <a:spLocks noGrp="1"/>
          </p:cNvSpPr>
          <p:nvPr>
            <p:ph type="body" idx="2"/>
          </p:nvPr>
        </p:nvSpPr>
        <p:spPr>
          <a:xfrm>
            <a:off x="6270865" y="1825625"/>
            <a:ext cx="5066700" cy="43512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1100"/>
              </a:spcBef>
              <a:spcAft>
                <a:spcPts val="0"/>
              </a:spcAft>
              <a:buClr>
                <a:schemeClr val="accent1"/>
              </a:buClr>
              <a:buSzPts val="1700"/>
              <a:buFont typeface="Arial"/>
              <a:buChar char="•"/>
              <a:defRPr sz="2300"/>
            </a:lvl1pPr>
            <a:lvl2pPr marL="914400" lvl="1" indent="-323850" algn="l" rtl="0">
              <a:lnSpc>
                <a:spcPct val="90000"/>
              </a:lnSpc>
              <a:spcBef>
                <a:spcPts val="500"/>
              </a:spcBef>
              <a:spcAft>
                <a:spcPts val="0"/>
              </a:spcAft>
              <a:buClr>
                <a:schemeClr val="dk1"/>
              </a:buClr>
              <a:buSzPts val="1500"/>
              <a:buChar char="•"/>
              <a:defRPr/>
            </a:lvl2pPr>
            <a:lvl3pPr marL="1371600" lvl="2" indent="-323850" algn="l" rtl="0">
              <a:lnSpc>
                <a:spcPct val="90000"/>
              </a:lnSpc>
              <a:spcBef>
                <a:spcPts val="500"/>
              </a:spcBef>
              <a:spcAft>
                <a:spcPts val="0"/>
              </a:spcAft>
              <a:buClr>
                <a:schemeClr val="dk1"/>
              </a:buClr>
              <a:buSzPts val="1500"/>
              <a:buChar char="•"/>
              <a:defRPr/>
            </a:lvl3pPr>
            <a:lvl4pPr marL="1828800" lvl="3" indent="-323850" algn="l" rtl="0">
              <a:lnSpc>
                <a:spcPct val="90000"/>
              </a:lnSpc>
              <a:spcBef>
                <a:spcPts val="500"/>
              </a:spcBef>
              <a:spcAft>
                <a:spcPts val="0"/>
              </a:spcAft>
              <a:buClr>
                <a:schemeClr val="dk1"/>
              </a:buClr>
              <a:buSzPts val="1500"/>
              <a:buChar char="•"/>
              <a:defRPr/>
            </a:lvl4pPr>
            <a:lvl5pPr marL="2286000" lvl="4" indent="-323850" algn="l" rtl="0">
              <a:lnSpc>
                <a:spcPct val="90000"/>
              </a:lnSpc>
              <a:spcBef>
                <a:spcPts val="500"/>
              </a:spcBef>
              <a:spcAft>
                <a:spcPts val="0"/>
              </a:spcAft>
              <a:buClr>
                <a:schemeClr val="dk1"/>
              </a:buClr>
              <a:buSzPts val="1500"/>
              <a:buChar char="•"/>
              <a:defRPr/>
            </a:lvl5pPr>
            <a:lvl6pPr marL="2743200" lvl="5" indent="-323850" algn="l" rtl="0">
              <a:lnSpc>
                <a:spcPct val="90000"/>
              </a:lnSpc>
              <a:spcBef>
                <a:spcPts val="500"/>
              </a:spcBef>
              <a:spcAft>
                <a:spcPts val="0"/>
              </a:spcAft>
              <a:buClr>
                <a:schemeClr val="dk1"/>
              </a:buClr>
              <a:buSzPts val="1500"/>
              <a:buChar char="•"/>
              <a:defRPr/>
            </a:lvl6pPr>
            <a:lvl7pPr marL="3200400" lvl="6" indent="-323850" algn="l" rtl="0">
              <a:lnSpc>
                <a:spcPct val="90000"/>
              </a:lnSpc>
              <a:spcBef>
                <a:spcPts val="500"/>
              </a:spcBef>
              <a:spcAft>
                <a:spcPts val="0"/>
              </a:spcAft>
              <a:buClr>
                <a:schemeClr val="dk1"/>
              </a:buClr>
              <a:buSzPts val="1500"/>
              <a:buChar char="•"/>
              <a:defRPr/>
            </a:lvl7pPr>
            <a:lvl8pPr marL="3657600" lvl="7" indent="-323850" algn="l" rtl="0">
              <a:lnSpc>
                <a:spcPct val="90000"/>
              </a:lnSpc>
              <a:spcBef>
                <a:spcPts val="500"/>
              </a:spcBef>
              <a:spcAft>
                <a:spcPts val="0"/>
              </a:spcAft>
              <a:buClr>
                <a:schemeClr val="dk1"/>
              </a:buClr>
              <a:buSzPts val="1500"/>
              <a:buChar char="•"/>
              <a:defRPr/>
            </a:lvl8pPr>
            <a:lvl9pPr marL="4114800" lvl="8" indent="-323850" algn="l" rtl="0">
              <a:lnSpc>
                <a:spcPct val="90000"/>
              </a:lnSpc>
              <a:spcBef>
                <a:spcPts val="500"/>
              </a:spcBef>
              <a:spcAft>
                <a:spcPts val="0"/>
              </a:spcAft>
              <a:buClr>
                <a:schemeClr val="dk1"/>
              </a:buClr>
              <a:buSzPts val="1500"/>
              <a:buChar char="•"/>
              <a:defRPr/>
            </a:lvl9pPr>
          </a:lstStyle>
          <a:p>
            <a:endParaRPr/>
          </a:p>
        </p:txBody>
      </p:sp>
      <p:sp>
        <p:nvSpPr>
          <p:cNvPr id="4338" name="Google Shape;4338;p677"/>
          <p:cNvSpPr txBox="1">
            <a:spLocks noGrp="1"/>
          </p:cNvSpPr>
          <p:nvPr>
            <p:ph type="ftr" idx="11"/>
          </p:nvPr>
        </p:nvSpPr>
        <p:spPr>
          <a:xfrm>
            <a:off x="70104" y="6528521"/>
            <a:ext cx="4114800" cy="3372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1100" b="0" i="0">
                <a:solidFill>
                  <a:srgbClr val="A5A5A5"/>
                </a:solidFill>
              </a:defRPr>
            </a:lvl1pPr>
            <a:lvl2pPr lvl="1" algn="l" rtl="0">
              <a:lnSpc>
                <a:spcPct val="100000"/>
              </a:lnSpc>
              <a:spcBef>
                <a:spcPts val="0"/>
              </a:spcBef>
              <a:spcAft>
                <a:spcPts val="0"/>
              </a:spcAft>
              <a:buSzPts val="1100"/>
              <a:buNone/>
              <a:defRPr sz="1900"/>
            </a:lvl2pPr>
            <a:lvl3pPr lvl="2" algn="l" rtl="0">
              <a:lnSpc>
                <a:spcPct val="100000"/>
              </a:lnSpc>
              <a:spcBef>
                <a:spcPts val="0"/>
              </a:spcBef>
              <a:spcAft>
                <a:spcPts val="0"/>
              </a:spcAft>
              <a:buSzPts val="1100"/>
              <a:buNone/>
              <a:defRPr sz="1900"/>
            </a:lvl3pPr>
            <a:lvl4pPr lvl="3" algn="l" rtl="0">
              <a:lnSpc>
                <a:spcPct val="100000"/>
              </a:lnSpc>
              <a:spcBef>
                <a:spcPts val="0"/>
              </a:spcBef>
              <a:spcAft>
                <a:spcPts val="0"/>
              </a:spcAft>
              <a:buSzPts val="1100"/>
              <a:buNone/>
              <a:defRPr sz="1900"/>
            </a:lvl4pPr>
            <a:lvl5pPr lvl="4" algn="l" rtl="0">
              <a:lnSpc>
                <a:spcPct val="100000"/>
              </a:lnSpc>
              <a:spcBef>
                <a:spcPts val="0"/>
              </a:spcBef>
              <a:spcAft>
                <a:spcPts val="0"/>
              </a:spcAft>
              <a:buSzPts val="1100"/>
              <a:buNone/>
              <a:defRPr sz="1900"/>
            </a:lvl5pPr>
            <a:lvl6pPr lvl="5" algn="l" rtl="0">
              <a:lnSpc>
                <a:spcPct val="100000"/>
              </a:lnSpc>
              <a:spcBef>
                <a:spcPts val="0"/>
              </a:spcBef>
              <a:spcAft>
                <a:spcPts val="0"/>
              </a:spcAft>
              <a:buSzPts val="1100"/>
              <a:buNone/>
              <a:defRPr sz="1900"/>
            </a:lvl6pPr>
            <a:lvl7pPr lvl="6" algn="l" rtl="0">
              <a:lnSpc>
                <a:spcPct val="100000"/>
              </a:lnSpc>
              <a:spcBef>
                <a:spcPts val="0"/>
              </a:spcBef>
              <a:spcAft>
                <a:spcPts val="0"/>
              </a:spcAft>
              <a:buSzPts val="1100"/>
              <a:buNone/>
              <a:defRPr sz="1900"/>
            </a:lvl7pPr>
            <a:lvl8pPr lvl="7" algn="l" rtl="0">
              <a:lnSpc>
                <a:spcPct val="100000"/>
              </a:lnSpc>
              <a:spcBef>
                <a:spcPts val="0"/>
              </a:spcBef>
              <a:spcAft>
                <a:spcPts val="0"/>
              </a:spcAft>
              <a:buSzPts val="1100"/>
              <a:buNone/>
              <a:defRPr sz="1900"/>
            </a:lvl8pPr>
            <a:lvl9pPr lvl="8" algn="l" rtl="0">
              <a:lnSpc>
                <a:spcPct val="100000"/>
              </a:lnSpc>
              <a:spcBef>
                <a:spcPts val="0"/>
              </a:spcBef>
              <a:spcAft>
                <a:spcPts val="0"/>
              </a:spcAft>
              <a:buSzPts val="1100"/>
              <a:buNone/>
              <a:defRPr sz="1900"/>
            </a:lvl9pPr>
          </a:lstStyle>
          <a:p>
            <a:endParaRPr/>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matchingName="7_Section Header">
  <p:cSld name="7_Section Header">
    <p:spTree>
      <p:nvGrpSpPr>
        <p:cNvPr id="1" name="Shape 4339"/>
        <p:cNvGrpSpPr/>
        <p:nvPr/>
      </p:nvGrpSpPr>
      <p:grpSpPr>
        <a:xfrm>
          <a:off x="0" y="0"/>
          <a:ext cx="0" cy="0"/>
          <a:chOff x="0" y="0"/>
          <a:chExt cx="0" cy="0"/>
        </a:xfrm>
      </p:grpSpPr>
      <p:sp>
        <p:nvSpPr>
          <p:cNvPr id="4340" name="Google Shape;4340;p678"/>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cxnSp>
        <p:nvCxnSpPr>
          <p:cNvPr id="4341" name="Google Shape;4341;p678"/>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4342" name="Google Shape;4342;p678"/>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pic>
        <p:nvPicPr>
          <p:cNvPr id="4343" name="Google Shape;4343;p678"/>
          <p:cNvPicPr preferRelativeResize="0"/>
          <p:nvPr/>
        </p:nvPicPr>
        <p:blipFill rotWithShape="1">
          <a:blip r:embed="rId2">
            <a:alphaModFix/>
          </a:blip>
          <a:srcRect/>
          <a:stretch/>
        </p:blipFill>
        <p:spPr>
          <a:xfrm>
            <a:off x="11415009" y="254000"/>
            <a:ext cx="449966" cy="528347"/>
          </a:xfrm>
          <a:prstGeom prst="rect">
            <a:avLst/>
          </a:prstGeom>
          <a:noFill/>
          <a:ln>
            <a:noFill/>
          </a:ln>
        </p:spPr>
      </p:pic>
      <p:sp>
        <p:nvSpPr>
          <p:cNvPr id="4344" name="Google Shape;4344;p678"/>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500"/>
              <a:buNone/>
              <a:defRPr sz="1100" b="0" i="0">
                <a:solidFill>
                  <a:srgbClr val="A5A5A5"/>
                </a:solidFill>
              </a:defRPr>
            </a:lvl1pPr>
            <a:lvl2pPr lvl="1" algn="l" rtl="0">
              <a:lnSpc>
                <a:spcPct val="100000"/>
              </a:lnSpc>
              <a:spcBef>
                <a:spcPts val="0"/>
              </a:spcBef>
              <a:spcAft>
                <a:spcPts val="0"/>
              </a:spcAft>
              <a:buSzPts val="1500"/>
              <a:buNone/>
              <a:defRPr sz="1900"/>
            </a:lvl2pPr>
            <a:lvl3pPr lvl="2" algn="l" rtl="0">
              <a:lnSpc>
                <a:spcPct val="100000"/>
              </a:lnSpc>
              <a:spcBef>
                <a:spcPts val="0"/>
              </a:spcBef>
              <a:spcAft>
                <a:spcPts val="0"/>
              </a:spcAft>
              <a:buSzPts val="1500"/>
              <a:buNone/>
              <a:defRPr sz="1900"/>
            </a:lvl3pPr>
            <a:lvl4pPr lvl="3" algn="l" rtl="0">
              <a:lnSpc>
                <a:spcPct val="100000"/>
              </a:lnSpc>
              <a:spcBef>
                <a:spcPts val="0"/>
              </a:spcBef>
              <a:spcAft>
                <a:spcPts val="0"/>
              </a:spcAft>
              <a:buSzPts val="1500"/>
              <a:buNone/>
              <a:defRPr sz="1900"/>
            </a:lvl4pPr>
            <a:lvl5pPr lvl="4" algn="l" rtl="0">
              <a:lnSpc>
                <a:spcPct val="100000"/>
              </a:lnSpc>
              <a:spcBef>
                <a:spcPts val="0"/>
              </a:spcBef>
              <a:spcAft>
                <a:spcPts val="0"/>
              </a:spcAft>
              <a:buSzPts val="1500"/>
              <a:buNone/>
              <a:defRPr sz="1900"/>
            </a:lvl5pPr>
            <a:lvl6pPr lvl="5" algn="l" rtl="0">
              <a:lnSpc>
                <a:spcPct val="100000"/>
              </a:lnSpc>
              <a:spcBef>
                <a:spcPts val="0"/>
              </a:spcBef>
              <a:spcAft>
                <a:spcPts val="0"/>
              </a:spcAft>
              <a:buSzPts val="1500"/>
              <a:buNone/>
              <a:defRPr sz="1900"/>
            </a:lvl6pPr>
            <a:lvl7pPr lvl="6" algn="l" rtl="0">
              <a:lnSpc>
                <a:spcPct val="100000"/>
              </a:lnSpc>
              <a:spcBef>
                <a:spcPts val="0"/>
              </a:spcBef>
              <a:spcAft>
                <a:spcPts val="0"/>
              </a:spcAft>
              <a:buSzPts val="1500"/>
              <a:buNone/>
              <a:defRPr sz="1900"/>
            </a:lvl7pPr>
            <a:lvl8pPr lvl="7" algn="l" rtl="0">
              <a:lnSpc>
                <a:spcPct val="100000"/>
              </a:lnSpc>
              <a:spcBef>
                <a:spcPts val="0"/>
              </a:spcBef>
              <a:spcAft>
                <a:spcPts val="0"/>
              </a:spcAft>
              <a:buSzPts val="1500"/>
              <a:buNone/>
              <a:defRPr sz="1900"/>
            </a:lvl8pPr>
            <a:lvl9pPr lvl="8" algn="l" rtl="0">
              <a:lnSpc>
                <a:spcPct val="100000"/>
              </a:lnSpc>
              <a:spcBef>
                <a:spcPts val="0"/>
              </a:spcBef>
              <a:spcAft>
                <a:spcPts val="0"/>
              </a:spcAft>
              <a:buSzPts val="1500"/>
              <a:buNone/>
              <a:defRPr sz="1900"/>
            </a:lvl9pPr>
          </a:lstStyle>
          <a:p>
            <a:endParaRPr/>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matchingName="7_Two Content">
  <p:cSld name="7_Two Content">
    <p:spTree>
      <p:nvGrpSpPr>
        <p:cNvPr id="1" name="Shape 4345"/>
        <p:cNvGrpSpPr/>
        <p:nvPr/>
      </p:nvGrpSpPr>
      <p:grpSpPr>
        <a:xfrm>
          <a:off x="0" y="0"/>
          <a:ext cx="0" cy="0"/>
          <a:chOff x="0" y="0"/>
          <a:chExt cx="0" cy="0"/>
        </a:xfrm>
      </p:grpSpPr>
      <p:pic>
        <p:nvPicPr>
          <p:cNvPr id="4346" name="Google Shape;4346;p679"/>
          <p:cNvPicPr preferRelativeResize="0"/>
          <p:nvPr/>
        </p:nvPicPr>
        <p:blipFill>
          <a:blip r:embed="rId2">
            <a:alphaModFix/>
          </a:blip>
          <a:stretch>
            <a:fillRect/>
          </a:stretch>
        </p:blipFill>
        <p:spPr>
          <a:xfrm>
            <a:off x="16213" y="0"/>
            <a:ext cx="12159575" cy="6858000"/>
          </a:xfrm>
          <a:prstGeom prst="rect">
            <a:avLst/>
          </a:prstGeom>
          <a:noFill/>
          <a:ln>
            <a:noFill/>
          </a:ln>
        </p:spPr>
      </p:pic>
      <p:sp>
        <p:nvSpPr>
          <p:cNvPr id="4347" name="Google Shape;4347;p679"/>
          <p:cNvSpPr txBox="1">
            <a:spLocks noGrp="1"/>
          </p:cNvSpPr>
          <p:nvPr>
            <p:ph type="subTitle" idx="1"/>
          </p:nvPr>
        </p:nvSpPr>
        <p:spPr>
          <a:xfrm>
            <a:off x="795868" y="3834508"/>
            <a:ext cx="9144000" cy="1655700"/>
          </a:xfrm>
          <a:prstGeom prst="rect">
            <a:avLst/>
          </a:prstGeom>
          <a:noFill/>
          <a:ln>
            <a:noFill/>
          </a:ln>
        </p:spPr>
        <p:txBody>
          <a:bodyPr spcFirstLastPara="1" wrap="square" lIns="121900" tIns="121900" rIns="121900" bIns="121900" anchor="t" anchorCtr="0">
            <a:noAutofit/>
          </a:bodyPr>
          <a:lstStyle>
            <a:lvl1pPr lvl="0" algn="l" rtl="0">
              <a:lnSpc>
                <a:spcPct val="115000"/>
              </a:lnSpc>
              <a:spcBef>
                <a:spcPts val="0"/>
              </a:spcBef>
              <a:spcAft>
                <a:spcPts val="0"/>
              </a:spcAft>
              <a:buSzPts val="2400"/>
              <a:buNone/>
              <a:defRPr sz="2400" b="0" i="0">
                <a:solidFill>
                  <a:schemeClr val="lt1"/>
                </a:solidFill>
                <a:latin typeface="Arial"/>
                <a:ea typeface="Arial"/>
                <a:cs typeface="Arial"/>
                <a:sym typeface="Arial"/>
              </a:defRPr>
            </a:lvl1pPr>
            <a:lvl2pPr lvl="1" algn="ctr" rtl="0">
              <a:lnSpc>
                <a:spcPct val="115000"/>
              </a:lnSpc>
              <a:spcBef>
                <a:spcPts val="2100"/>
              </a:spcBef>
              <a:spcAft>
                <a:spcPts val="0"/>
              </a:spcAft>
              <a:buSzPts val="1900"/>
              <a:buNone/>
              <a:defRPr sz="2000"/>
            </a:lvl2pPr>
            <a:lvl3pPr lvl="2" algn="ctr" rtl="0">
              <a:lnSpc>
                <a:spcPct val="115000"/>
              </a:lnSpc>
              <a:spcBef>
                <a:spcPts val="2100"/>
              </a:spcBef>
              <a:spcAft>
                <a:spcPts val="0"/>
              </a:spcAft>
              <a:buSzPts val="1900"/>
              <a:buNone/>
              <a:defRPr sz="1800"/>
            </a:lvl3pPr>
            <a:lvl4pPr lvl="3" algn="ctr" rtl="0">
              <a:lnSpc>
                <a:spcPct val="115000"/>
              </a:lnSpc>
              <a:spcBef>
                <a:spcPts val="2100"/>
              </a:spcBef>
              <a:spcAft>
                <a:spcPts val="0"/>
              </a:spcAft>
              <a:buSzPts val="1900"/>
              <a:buNone/>
              <a:defRPr sz="1600"/>
            </a:lvl4pPr>
            <a:lvl5pPr lvl="4" algn="ctr" rtl="0">
              <a:lnSpc>
                <a:spcPct val="115000"/>
              </a:lnSpc>
              <a:spcBef>
                <a:spcPts val="2100"/>
              </a:spcBef>
              <a:spcAft>
                <a:spcPts val="0"/>
              </a:spcAft>
              <a:buSzPts val="1900"/>
              <a:buNone/>
              <a:defRPr sz="1600"/>
            </a:lvl5pPr>
            <a:lvl6pPr lvl="5" algn="ctr" rtl="0">
              <a:lnSpc>
                <a:spcPct val="115000"/>
              </a:lnSpc>
              <a:spcBef>
                <a:spcPts val="2100"/>
              </a:spcBef>
              <a:spcAft>
                <a:spcPts val="0"/>
              </a:spcAft>
              <a:buSzPts val="1900"/>
              <a:buNone/>
              <a:defRPr sz="1600"/>
            </a:lvl6pPr>
            <a:lvl7pPr lvl="6" algn="ctr" rtl="0">
              <a:lnSpc>
                <a:spcPct val="115000"/>
              </a:lnSpc>
              <a:spcBef>
                <a:spcPts val="2100"/>
              </a:spcBef>
              <a:spcAft>
                <a:spcPts val="0"/>
              </a:spcAft>
              <a:buSzPts val="1900"/>
              <a:buNone/>
              <a:defRPr sz="1600"/>
            </a:lvl7pPr>
            <a:lvl8pPr lvl="7" algn="ctr" rtl="0">
              <a:lnSpc>
                <a:spcPct val="115000"/>
              </a:lnSpc>
              <a:spcBef>
                <a:spcPts val="2100"/>
              </a:spcBef>
              <a:spcAft>
                <a:spcPts val="0"/>
              </a:spcAft>
              <a:buSzPts val="1900"/>
              <a:buNone/>
              <a:defRPr sz="1600"/>
            </a:lvl8pPr>
            <a:lvl9pPr lvl="8" algn="ctr" rtl="0">
              <a:lnSpc>
                <a:spcPct val="115000"/>
              </a:lnSpc>
              <a:spcBef>
                <a:spcPts val="2100"/>
              </a:spcBef>
              <a:spcAft>
                <a:spcPts val="2100"/>
              </a:spcAft>
              <a:buSzPts val="1900"/>
              <a:buNone/>
              <a:defRPr sz="1600"/>
            </a:lvl9pPr>
          </a:lstStyle>
          <a:p>
            <a:endParaRPr/>
          </a:p>
        </p:txBody>
      </p:sp>
      <p:sp>
        <p:nvSpPr>
          <p:cNvPr id="4348" name="Google Shape;4348;p679"/>
          <p:cNvSpPr txBox="1">
            <a:spLocks noGrp="1"/>
          </p:cNvSpPr>
          <p:nvPr>
            <p:ph type="ctrTitle"/>
          </p:nvPr>
        </p:nvSpPr>
        <p:spPr>
          <a:xfrm>
            <a:off x="795868" y="1321809"/>
            <a:ext cx="9144000" cy="2387700"/>
          </a:xfrm>
          <a:prstGeom prst="rect">
            <a:avLst/>
          </a:prstGeom>
          <a:noFill/>
          <a:ln>
            <a:noFill/>
          </a:ln>
        </p:spPr>
        <p:txBody>
          <a:bodyPr spcFirstLastPara="1" wrap="square" lIns="121900" tIns="121900" rIns="121900" bIns="121900" anchor="b" anchorCtr="0">
            <a:noAutofit/>
          </a:bodyPr>
          <a:lstStyle>
            <a:lvl1pPr lvl="0" algn="l" rtl="0">
              <a:lnSpc>
                <a:spcPct val="100000"/>
              </a:lnSpc>
              <a:spcBef>
                <a:spcPts val="0"/>
              </a:spcBef>
              <a:spcAft>
                <a:spcPts val="0"/>
              </a:spcAft>
              <a:buSzPts val="3700"/>
              <a:buNone/>
              <a:defRPr sz="4500" b="1">
                <a:solidFill>
                  <a:schemeClr val="lt1"/>
                </a:solidFill>
                <a:latin typeface="Arial"/>
                <a:ea typeface="Arial"/>
                <a:cs typeface="Arial"/>
                <a:sym typeface="Aria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4349" name="Google Shape;4349;p679"/>
          <p:cNvSpPr txBox="1">
            <a:spLocks noGrp="1"/>
          </p:cNvSpPr>
          <p:nvPr>
            <p:ph type="sldNum" idx="12"/>
          </p:nvPr>
        </p:nvSpPr>
        <p:spPr>
          <a:xfrm>
            <a:off x="11409045" y="6333134"/>
            <a:ext cx="731700" cy="524700"/>
          </a:xfrm>
          <a:prstGeom prst="rect">
            <a:avLst/>
          </a:prstGeom>
        </p:spPr>
        <p:txBody>
          <a:bodyPr spcFirstLastPara="1" wrap="square" lIns="121900" tIns="121900" rIns="121900" bIns="121900" anchor="t" anchorCtr="0">
            <a:noAutofit/>
          </a:bodyPr>
          <a:lstStyle>
            <a:lvl1pPr lvl="0" rtl="0">
              <a:buNone/>
              <a:defRPr sz="1700">
                <a:solidFill>
                  <a:srgbClr val="000000"/>
                </a:solidFill>
              </a:defRPr>
            </a:lvl1pPr>
            <a:lvl2pPr lvl="1" rtl="0">
              <a:buNone/>
              <a:defRPr sz="1700">
                <a:solidFill>
                  <a:srgbClr val="000000"/>
                </a:solidFill>
              </a:defRPr>
            </a:lvl2pPr>
            <a:lvl3pPr lvl="2" rtl="0">
              <a:buNone/>
              <a:defRPr sz="1700">
                <a:solidFill>
                  <a:srgbClr val="000000"/>
                </a:solidFill>
              </a:defRPr>
            </a:lvl3pPr>
            <a:lvl4pPr lvl="3" rtl="0">
              <a:buNone/>
              <a:defRPr sz="1700">
                <a:solidFill>
                  <a:srgbClr val="000000"/>
                </a:solidFill>
              </a:defRPr>
            </a:lvl4pPr>
            <a:lvl5pPr lvl="4" rtl="0">
              <a:buNone/>
              <a:defRPr sz="1700">
                <a:solidFill>
                  <a:srgbClr val="000000"/>
                </a:solidFill>
              </a:defRPr>
            </a:lvl5pPr>
            <a:lvl6pPr lvl="5" rtl="0">
              <a:buNone/>
              <a:defRPr sz="1700">
                <a:solidFill>
                  <a:srgbClr val="000000"/>
                </a:solidFill>
              </a:defRPr>
            </a:lvl6pPr>
            <a:lvl7pPr lvl="6" rtl="0">
              <a:buNone/>
              <a:defRPr sz="1700">
                <a:solidFill>
                  <a:srgbClr val="000000"/>
                </a:solidFill>
              </a:defRPr>
            </a:lvl7pPr>
            <a:lvl8pPr lvl="7" rtl="0">
              <a:buNone/>
              <a:defRPr sz="1700">
                <a:solidFill>
                  <a:srgbClr val="000000"/>
                </a:solidFill>
              </a:defRPr>
            </a:lvl8pPr>
            <a:lvl9pPr lvl="8" rtl="0">
              <a:buNone/>
              <a:defRPr sz="1700">
                <a:solidFill>
                  <a:srgbClr val="000000"/>
                </a:solidFill>
              </a:defRPr>
            </a:lvl9pPr>
          </a:lstStyle>
          <a:p>
            <a:pPr marL="0" lvl="0" indent="0" algn="r" rtl="0">
              <a:spcBef>
                <a:spcPts val="0"/>
              </a:spcBef>
              <a:spcAft>
                <a:spcPts val="0"/>
              </a:spcAft>
              <a:buNone/>
            </a:pPr>
            <a:fld id="{00000000-1234-1234-1234-123412341234}" type="slidenum">
              <a:rPr lang="en-GB"/>
              <a:t>‹#›</a:t>
            </a:fld>
            <a:endParaRPr/>
          </a:p>
        </p:txBody>
      </p:sp>
      <p:cxnSp>
        <p:nvCxnSpPr>
          <p:cNvPr id="4350" name="Google Shape;4350;p679"/>
          <p:cNvCxnSpPr/>
          <p:nvPr/>
        </p:nvCxnSpPr>
        <p:spPr>
          <a:xfrm>
            <a:off x="963900" y="3587133"/>
            <a:ext cx="2440500" cy="0"/>
          </a:xfrm>
          <a:prstGeom prst="straightConnector1">
            <a:avLst/>
          </a:prstGeom>
          <a:noFill/>
          <a:ln w="76200" cap="flat" cmpd="sng">
            <a:solidFill>
              <a:srgbClr val="FFFFFF"/>
            </a:solidFill>
            <a:prstDash val="solid"/>
            <a:round/>
            <a:headEnd type="none" w="med" len="med"/>
            <a:tailEnd type="none" w="med" len="med"/>
          </a:ln>
        </p:spPr>
      </p:cxnSp>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matchingName="3_Title Slide" type="title">
  <p:cSld name="TITLE">
    <p:bg>
      <p:bgPr>
        <a:solidFill>
          <a:schemeClr val="lt1"/>
        </a:solidFill>
        <a:effectLst/>
      </p:bgPr>
    </p:bg>
    <p:spTree>
      <p:nvGrpSpPr>
        <p:cNvPr id="1" name="Shape 4355"/>
        <p:cNvGrpSpPr/>
        <p:nvPr/>
      </p:nvGrpSpPr>
      <p:grpSpPr>
        <a:xfrm>
          <a:off x="0" y="0"/>
          <a:ext cx="0" cy="0"/>
          <a:chOff x="0" y="0"/>
          <a:chExt cx="0" cy="0"/>
        </a:xfrm>
      </p:grpSpPr>
      <p:sp>
        <p:nvSpPr>
          <p:cNvPr id="4356" name="Google Shape;4356;p681"/>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4357" name="Google Shape;4357;p681"/>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4358" name="Google Shape;4358;p681"/>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4359" name="Google Shape;4359;p681"/>
          <p:cNvPicPr preferRelativeResize="0"/>
          <p:nvPr/>
        </p:nvPicPr>
        <p:blipFill rotWithShape="1">
          <a:blip r:embed="rId2">
            <a:alphaModFix/>
          </a:blip>
          <a:srcRect/>
          <a:stretch/>
        </p:blipFill>
        <p:spPr>
          <a:xfrm>
            <a:off x="4930" y="0"/>
            <a:ext cx="12182143" cy="6858000"/>
          </a:xfrm>
          <a:prstGeom prst="rect">
            <a:avLst/>
          </a:prstGeom>
          <a:noFill/>
          <a:ln>
            <a:noFill/>
          </a:ln>
        </p:spPr>
      </p:pic>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367"/>
        <p:cNvGrpSpPr/>
        <p:nvPr/>
      </p:nvGrpSpPr>
      <p:grpSpPr>
        <a:xfrm>
          <a:off x="0" y="0"/>
          <a:ext cx="0" cy="0"/>
          <a:chOff x="0" y="0"/>
          <a:chExt cx="0" cy="0"/>
        </a:xfrm>
      </p:grpSpPr>
      <p:pic>
        <p:nvPicPr>
          <p:cNvPr id="4368" name="Google Shape;4368;p683"/>
          <p:cNvPicPr preferRelativeResize="0"/>
          <p:nvPr/>
        </p:nvPicPr>
        <p:blipFill rotWithShape="1">
          <a:blip r:embed="rId2">
            <a:alphaModFix/>
          </a:blip>
          <a:srcRect/>
          <a:stretch/>
        </p:blipFill>
        <p:spPr>
          <a:xfrm>
            <a:off x="11415009" y="254000"/>
            <a:ext cx="449966" cy="528347"/>
          </a:xfrm>
          <a:prstGeom prst="rect">
            <a:avLst/>
          </a:prstGeom>
          <a:noFill/>
          <a:ln>
            <a:noFill/>
          </a:ln>
        </p:spPr>
      </p:pic>
      <p:cxnSp>
        <p:nvCxnSpPr>
          <p:cNvPr id="4369" name="Google Shape;4369;p683"/>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4370" name="Google Shape;4370;p683"/>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371" name="Google Shape;4371;p683"/>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372" name="Google Shape;4372;p683"/>
          <p:cNvSpPr txBox="1">
            <a:spLocks noGrp="1"/>
          </p:cNvSpPr>
          <p:nvPr>
            <p:ph type="body" idx="2"/>
          </p:nvPr>
        </p:nvSpPr>
        <p:spPr>
          <a:xfrm>
            <a:off x="6270865"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373" name="Google Shape;4373;p683"/>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matchingName="12_Two Content">
  <p:cSld name="12_Two Content">
    <p:spTree>
      <p:nvGrpSpPr>
        <p:cNvPr id="1" name="Shape 4374"/>
        <p:cNvGrpSpPr/>
        <p:nvPr/>
      </p:nvGrpSpPr>
      <p:grpSpPr>
        <a:xfrm>
          <a:off x="0" y="0"/>
          <a:ext cx="0" cy="0"/>
          <a:chOff x="0" y="0"/>
          <a:chExt cx="0" cy="0"/>
        </a:xfrm>
      </p:grpSpPr>
      <p:pic>
        <p:nvPicPr>
          <p:cNvPr id="4375" name="Google Shape;4375;p684"/>
          <p:cNvPicPr preferRelativeResize="0"/>
          <p:nvPr/>
        </p:nvPicPr>
        <p:blipFill rotWithShape="1">
          <a:blip r:embed="rId2">
            <a:alphaModFix/>
          </a:blip>
          <a:srcRect/>
          <a:stretch/>
        </p:blipFill>
        <p:spPr>
          <a:xfrm>
            <a:off x="11415009" y="254000"/>
            <a:ext cx="449966" cy="528347"/>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9_Section Header">
  <p:cSld name="9_Section Header">
    <p:bg>
      <p:bgPr>
        <a:solidFill>
          <a:schemeClr val="lt1"/>
        </a:solidFill>
        <a:effectLst/>
      </p:bgPr>
    </p:bg>
    <p:spTree>
      <p:nvGrpSpPr>
        <p:cNvPr id="1" name="Shape 1623"/>
        <p:cNvGrpSpPr/>
        <p:nvPr/>
      </p:nvGrpSpPr>
      <p:grpSpPr>
        <a:xfrm>
          <a:off x="0" y="0"/>
          <a:ext cx="0" cy="0"/>
          <a:chOff x="0" y="0"/>
          <a:chExt cx="0" cy="0"/>
        </a:xfrm>
      </p:grpSpPr>
      <p:pic>
        <p:nvPicPr>
          <p:cNvPr id="1624" name="Google Shape;1624;p250"/>
          <p:cNvPicPr preferRelativeResize="0"/>
          <p:nvPr/>
        </p:nvPicPr>
        <p:blipFill rotWithShape="1">
          <a:blip r:embed="rId2">
            <a:alphaModFix/>
          </a:blip>
          <a:srcRect/>
          <a:stretch/>
        </p:blipFill>
        <p:spPr>
          <a:xfrm>
            <a:off x="0" y="0"/>
            <a:ext cx="12191994" cy="6857993"/>
          </a:xfrm>
          <a:prstGeom prst="rect">
            <a:avLst/>
          </a:prstGeom>
          <a:noFill/>
          <a:ln>
            <a:noFill/>
          </a:ln>
        </p:spPr>
      </p:pic>
      <p:cxnSp>
        <p:nvCxnSpPr>
          <p:cNvPr id="1625" name="Google Shape;1625;p250"/>
          <p:cNvCxnSpPr/>
          <p:nvPr/>
        </p:nvCxnSpPr>
        <p:spPr>
          <a:xfrm>
            <a:off x="519785"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1626" name="Google Shape;1626;p250"/>
          <p:cNvSpPr txBox="1">
            <a:spLocks noGrp="1"/>
          </p:cNvSpPr>
          <p:nvPr>
            <p:ph type="title"/>
          </p:nvPr>
        </p:nvSpPr>
        <p:spPr>
          <a:xfrm>
            <a:off x="426132" y="0"/>
            <a:ext cx="10515600" cy="1325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2700"/>
              <a:buFont typeface="Arial"/>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27" name="Google Shape;1627;p250"/>
          <p:cNvSpPr txBox="1">
            <a:spLocks noGrp="1"/>
          </p:cNvSpPr>
          <p:nvPr>
            <p:ph type="body" idx="1"/>
          </p:nvPr>
        </p:nvSpPr>
        <p:spPr>
          <a:xfrm>
            <a:off x="838200" y="1825625"/>
            <a:ext cx="5066700" cy="43512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1100"/>
              </a:spcBef>
              <a:spcAft>
                <a:spcPts val="0"/>
              </a:spcAft>
              <a:buClr>
                <a:schemeClr val="lt1"/>
              </a:buClr>
              <a:buSzPts val="1700"/>
              <a:buFont typeface="Arial"/>
              <a:buChar char="•"/>
              <a:defRPr sz="2300">
                <a:solidFill>
                  <a:schemeClr val="lt1"/>
                </a:solidFill>
              </a:defRPr>
            </a:lvl1pPr>
            <a:lvl2pPr marL="914400" lvl="1" indent="-323850" algn="l" rtl="0">
              <a:lnSpc>
                <a:spcPct val="90000"/>
              </a:lnSpc>
              <a:spcBef>
                <a:spcPts val="500"/>
              </a:spcBef>
              <a:spcAft>
                <a:spcPts val="0"/>
              </a:spcAft>
              <a:buClr>
                <a:schemeClr val="dk1"/>
              </a:buClr>
              <a:buSzPts val="1500"/>
              <a:buChar char="•"/>
              <a:defRPr/>
            </a:lvl2pPr>
            <a:lvl3pPr marL="1371600" lvl="2" indent="-323850" algn="l" rtl="0">
              <a:lnSpc>
                <a:spcPct val="90000"/>
              </a:lnSpc>
              <a:spcBef>
                <a:spcPts val="500"/>
              </a:spcBef>
              <a:spcAft>
                <a:spcPts val="0"/>
              </a:spcAft>
              <a:buClr>
                <a:schemeClr val="dk1"/>
              </a:buClr>
              <a:buSzPts val="1500"/>
              <a:buChar char="•"/>
              <a:defRPr/>
            </a:lvl3pPr>
            <a:lvl4pPr marL="1828800" lvl="3" indent="-323850" algn="l" rtl="0">
              <a:lnSpc>
                <a:spcPct val="90000"/>
              </a:lnSpc>
              <a:spcBef>
                <a:spcPts val="500"/>
              </a:spcBef>
              <a:spcAft>
                <a:spcPts val="0"/>
              </a:spcAft>
              <a:buClr>
                <a:schemeClr val="dk1"/>
              </a:buClr>
              <a:buSzPts val="1500"/>
              <a:buChar char="•"/>
              <a:defRPr/>
            </a:lvl4pPr>
            <a:lvl5pPr marL="2286000" lvl="4" indent="-323850" algn="l" rtl="0">
              <a:lnSpc>
                <a:spcPct val="90000"/>
              </a:lnSpc>
              <a:spcBef>
                <a:spcPts val="500"/>
              </a:spcBef>
              <a:spcAft>
                <a:spcPts val="0"/>
              </a:spcAft>
              <a:buClr>
                <a:schemeClr val="dk1"/>
              </a:buClr>
              <a:buSzPts val="1500"/>
              <a:buChar char="•"/>
              <a:defRPr/>
            </a:lvl5pPr>
            <a:lvl6pPr marL="2743200" lvl="5" indent="-323850" algn="l" rtl="0">
              <a:lnSpc>
                <a:spcPct val="90000"/>
              </a:lnSpc>
              <a:spcBef>
                <a:spcPts val="500"/>
              </a:spcBef>
              <a:spcAft>
                <a:spcPts val="0"/>
              </a:spcAft>
              <a:buClr>
                <a:schemeClr val="dk1"/>
              </a:buClr>
              <a:buSzPts val="1500"/>
              <a:buChar char="•"/>
              <a:defRPr/>
            </a:lvl6pPr>
            <a:lvl7pPr marL="3200400" lvl="6" indent="-323850" algn="l" rtl="0">
              <a:lnSpc>
                <a:spcPct val="90000"/>
              </a:lnSpc>
              <a:spcBef>
                <a:spcPts val="500"/>
              </a:spcBef>
              <a:spcAft>
                <a:spcPts val="0"/>
              </a:spcAft>
              <a:buClr>
                <a:schemeClr val="dk1"/>
              </a:buClr>
              <a:buSzPts val="1500"/>
              <a:buChar char="•"/>
              <a:defRPr/>
            </a:lvl7pPr>
            <a:lvl8pPr marL="3657600" lvl="7" indent="-323850" algn="l" rtl="0">
              <a:lnSpc>
                <a:spcPct val="90000"/>
              </a:lnSpc>
              <a:spcBef>
                <a:spcPts val="500"/>
              </a:spcBef>
              <a:spcAft>
                <a:spcPts val="0"/>
              </a:spcAft>
              <a:buClr>
                <a:schemeClr val="dk1"/>
              </a:buClr>
              <a:buSzPts val="1500"/>
              <a:buChar char="•"/>
              <a:defRPr/>
            </a:lvl8pPr>
            <a:lvl9pPr marL="4114800" lvl="8" indent="-323850" algn="l" rtl="0">
              <a:lnSpc>
                <a:spcPct val="90000"/>
              </a:lnSpc>
              <a:spcBef>
                <a:spcPts val="500"/>
              </a:spcBef>
              <a:spcAft>
                <a:spcPts val="0"/>
              </a:spcAft>
              <a:buClr>
                <a:schemeClr val="dk1"/>
              </a:buClr>
              <a:buSzPts val="1500"/>
              <a:buChar char="•"/>
              <a:defRPr/>
            </a:lvl9pPr>
          </a:lstStyle>
          <a:p>
            <a:endParaRPr/>
          </a:p>
        </p:txBody>
      </p:sp>
      <p:sp>
        <p:nvSpPr>
          <p:cNvPr id="1628" name="Google Shape;1628;p250"/>
          <p:cNvSpPr txBox="1">
            <a:spLocks noGrp="1"/>
          </p:cNvSpPr>
          <p:nvPr>
            <p:ph type="body" idx="2"/>
          </p:nvPr>
        </p:nvSpPr>
        <p:spPr>
          <a:xfrm>
            <a:off x="6270865" y="1825625"/>
            <a:ext cx="5066700" cy="43512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1100"/>
              </a:spcBef>
              <a:spcAft>
                <a:spcPts val="0"/>
              </a:spcAft>
              <a:buClr>
                <a:schemeClr val="lt1"/>
              </a:buClr>
              <a:buSzPts val="1700"/>
              <a:buFont typeface="Arial"/>
              <a:buChar char="•"/>
              <a:defRPr sz="2300">
                <a:solidFill>
                  <a:schemeClr val="lt1"/>
                </a:solidFill>
              </a:defRPr>
            </a:lvl1pPr>
            <a:lvl2pPr marL="914400" lvl="1" indent="-323850" algn="l" rtl="0">
              <a:lnSpc>
                <a:spcPct val="90000"/>
              </a:lnSpc>
              <a:spcBef>
                <a:spcPts val="500"/>
              </a:spcBef>
              <a:spcAft>
                <a:spcPts val="0"/>
              </a:spcAft>
              <a:buClr>
                <a:schemeClr val="dk1"/>
              </a:buClr>
              <a:buSzPts val="1500"/>
              <a:buChar char="•"/>
              <a:defRPr/>
            </a:lvl2pPr>
            <a:lvl3pPr marL="1371600" lvl="2" indent="-323850" algn="l" rtl="0">
              <a:lnSpc>
                <a:spcPct val="90000"/>
              </a:lnSpc>
              <a:spcBef>
                <a:spcPts val="500"/>
              </a:spcBef>
              <a:spcAft>
                <a:spcPts val="0"/>
              </a:spcAft>
              <a:buClr>
                <a:schemeClr val="dk1"/>
              </a:buClr>
              <a:buSzPts val="1500"/>
              <a:buChar char="•"/>
              <a:defRPr/>
            </a:lvl3pPr>
            <a:lvl4pPr marL="1828800" lvl="3" indent="-323850" algn="l" rtl="0">
              <a:lnSpc>
                <a:spcPct val="90000"/>
              </a:lnSpc>
              <a:spcBef>
                <a:spcPts val="500"/>
              </a:spcBef>
              <a:spcAft>
                <a:spcPts val="0"/>
              </a:spcAft>
              <a:buClr>
                <a:schemeClr val="dk1"/>
              </a:buClr>
              <a:buSzPts val="1500"/>
              <a:buChar char="•"/>
              <a:defRPr/>
            </a:lvl4pPr>
            <a:lvl5pPr marL="2286000" lvl="4" indent="-323850" algn="l" rtl="0">
              <a:lnSpc>
                <a:spcPct val="90000"/>
              </a:lnSpc>
              <a:spcBef>
                <a:spcPts val="500"/>
              </a:spcBef>
              <a:spcAft>
                <a:spcPts val="0"/>
              </a:spcAft>
              <a:buClr>
                <a:schemeClr val="dk1"/>
              </a:buClr>
              <a:buSzPts val="1500"/>
              <a:buChar char="•"/>
              <a:defRPr/>
            </a:lvl5pPr>
            <a:lvl6pPr marL="2743200" lvl="5" indent="-323850" algn="l" rtl="0">
              <a:lnSpc>
                <a:spcPct val="90000"/>
              </a:lnSpc>
              <a:spcBef>
                <a:spcPts val="500"/>
              </a:spcBef>
              <a:spcAft>
                <a:spcPts val="0"/>
              </a:spcAft>
              <a:buClr>
                <a:schemeClr val="dk1"/>
              </a:buClr>
              <a:buSzPts val="1500"/>
              <a:buChar char="•"/>
              <a:defRPr/>
            </a:lvl6pPr>
            <a:lvl7pPr marL="3200400" lvl="6" indent="-323850" algn="l" rtl="0">
              <a:lnSpc>
                <a:spcPct val="90000"/>
              </a:lnSpc>
              <a:spcBef>
                <a:spcPts val="500"/>
              </a:spcBef>
              <a:spcAft>
                <a:spcPts val="0"/>
              </a:spcAft>
              <a:buClr>
                <a:schemeClr val="dk1"/>
              </a:buClr>
              <a:buSzPts val="1500"/>
              <a:buChar char="•"/>
              <a:defRPr/>
            </a:lvl7pPr>
            <a:lvl8pPr marL="3657600" lvl="7" indent="-323850" algn="l" rtl="0">
              <a:lnSpc>
                <a:spcPct val="90000"/>
              </a:lnSpc>
              <a:spcBef>
                <a:spcPts val="500"/>
              </a:spcBef>
              <a:spcAft>
                <a:spcPts val="0"/>
              </a:spcAft>
              <a:buClr>
                <a:schemeClr val="dk1"/>
              </a:buClr>
              <a:buSzPts val="1500"/>
              <a:buChar char="•"/>
              <a:defRPr/>
            </a:lvl8pPr>
            <a:lvl9pPr marL="4114800" lvl="8" indent="-323850" algn="l" rtl="0">
              <a:lnSpc>
                <a:spcPct val="90000"/>
              </a:lnSpc>
              <a:spcBef>
                <a:spcPts val="500"/>
              </a:spcBef>
              <a:spcAft>
                <a:spcPts val="0"/>
              </a:spcAft>
              <a:buClr>
                <a:schemeClr val="dk1"/>
              </a:buClr>
              <a:buSzPts val="1500"/>
              <a:buChar char="•"/>
              <a:defRPr/>
            </a:lvl9pPr>
          </a:lstStyle>
          <a:p>
            <a:endParaRPr/>
          </a:p>
        </p:txBody>
      </p:sp>
      <p:sp>
        <p:nvSpPr>
          <p:cNvPr id="1629" name="Google Shape;1629;p250"/>
          <p:cNvSpPr txBox="1">
            <a:spLocks noGrp="1"/>
          </p:cNvSpPr>
          <p:nvPr>
            <p:ph type="ftr" idx="11"/>
          </p:nvPr>
        </p:nvSpPr>
        <p:spPr>
          <a:xfrm>
            <a:off x="70104" y="6528521"/>
            <a:ext cx="4114800" cy="3372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1100" b="0" i="0">
                <a:solidFill>
                  <a:srgbClr val="A5A5A5"/>
                </a:solidFill>
              </a:defRPr>
            </a:lvl1pPr>
            <a:lvl2pPr lvl="1" algn="l" rtl="0">
              <a:lnSpc>
                <a:spcPct val="100000"/>
              </a:lnSpc>
              <a:spcBef>
                <a:spcPts val="0"/>
              </a:spcBef>
              <a:spcAft>
                <a:spcPts val="0"/>
              </a:spcAft>
              <a:buSzPts val="1100"/>
              <a:buNone/>
              <a:defRPr sz="1500"/>
            </a:lvl2pPr>
            <a:lvl3pPr lvl="2" algn="l" rtl="0">
              <a:lnSpc>
                <a:spcPct val="100000"/>
              </a:lnSpc>
              <a:spcBef>
                <a:spcPts val="0"/>
              </a:spcBef>
              <a:spcAft>
                <a:spcPts val="0"/>
              </a:spcAft>
              <a:buSzPts val="1100"/>
              <a:buNone/>
              <a:defRPr sz="1500"/>
            </a:lvl3pPr>
            <a:lvl4pPr lvl="3" algn="l" rtl="0">
              <a:lnSpc>
                <a:spcPct val="100000"/>
              </a:lnSpc>
              <a:spcBef>
                <a:spcPts val="0"/>
              </a:spcBef>
              <a:spcAft>
                <a:spcPts val="0"/>
              </a:spcAft>
              <a:buSzPts val="1100"/>
              <a:buNone/>
              <a:defRPr sz="1500"/>
            </a:lvl4pPr>
            <a:lvl5pPr lvl="4" algn="l" rtl="0">
              <a:lnSpc>
                <a:spcPct val="100000"/>
              </a:lnSpc>
              <a:spcBef>
                <a:spcPts val="0"/>
              </a:spcBef>
              <a:spcAft>
                <a:spcPts val="0"/>
              </a:spcAft>
              <a:buSzPts val="1100"/>
              <a:buNone/>
              <a:defRPr sz="1500"/>
            </a:lvl5pPr>
            <a:lvl6pPr lvl="5" algn="l" rtl="0">
              <a:lnSpc>
                <a:spcPct val="100000"/>
              </a:lnSpc>
              <a:spcBef>
                <a:spcPts val="0"/>
              </a:spcBef>
              <a:spcAft>
                <a:spcPts val="0"/>
              </a:spcAft>
              <a:buSzPts val="1100"/>
              <a:buNone/>
              <a:defRPr sz="1500"/>
            </a:lvl6pPr>
            <a:lvl7pPr lvl="6" algn="l" rtl="0">
              <a:lnSpc>
                <a:spcPct val="100000"/>
              </a:lnSpc>
              <a:spcBef>
                <a:spcPts val="0"/>
              </a:spcBef>
              <a:spcAft>
                <a:spcPts val="0"/>
              </a:spcAft>
              <a:buSzPts val="1100"/>
              <a:buNone/>
              <a:defRPr sz="1500"/>
            </a:lvl7pPr>
            <a:lvl8pPr lvl="7" algn="l" rtl="0">
              <a:lnSpc>
                <a:spcPct val="100000"/>
              </a:lnSpc>
              <a:spcBef>
                <a:spcPts val="0"/>
              </a:spcBef>
              <a:spcAft>
                <a:spcPts val="0"/>
              </a:spcAft>
              <a:buSzPts val="1100"/>
              <a:buNone/>
              <a:defRPr sz="1500"/>
            </a:lvl8pPr>
            <a:lvl9pPr lvl="8" algn="l" rtl="0">
              <a:lnSpc>
                <a:spcPct val="100000"/>
              </a:lnSpc>
              <a:spcBef>
                <a:spcPts val="0"/>
              </a:spcBef>
              <a:spcAft>
                <a:spcPts val="0"/>
              </a:spcAft>
              <a:buSzPts val="1100"/>
              <a:buNone/>
              <a:defRPr sz="1500"/>
            </a:lvl9pPr>
          </a:lstStyle>
          <a:p>
            <a:endParaRPr/>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4376"/>
        <p:cNvGrpSpPr/>
        <p:nvPr/>
      </p:nvGrpSpPr>
      <p:grpSpPr>
        <a:xfrm>
          <a:off x="0" y="0"/>
          <a:ext cx="0" cy="0"/>
          <a:chOff x="0" y="0"/>
          <a:chExt cx="0" cy="0"/>
        </a:xfrm>
      </p:grpSpPr>
      <p:pic>
        <p:nvPicPr>
          <p:cNvPr id="4377" name="Google Shape;4377;p685"/>
          <p:cNvPicPr preferRelativeResize="0"/>
          <p:nvPr/>
        </p:nvPicPr>
        <p:blipFill rotWithShape="1">
          <a:blip r:embed="rId2">
            <a:alphaModFix/>
          </a:blip>
          <a:srcRect l="60386" t="33133" r="776" b="53647"/>
          <a:stretch/>
        </p:blipFill>
        <p:spPr>
          <a:xfrm rot="10800000">
            <a:off x="4544923" y="3186060"/>
            <a:ext cx="7647077" cy="3679519"/>
          </a:xfrm>
          <a:prstGeom prst="rect">
            <a:avLst/>
          </a:prstGeom>
          <a:noFill/>
          <a:ln>
            <a:noFill/>
          </a:ln>
        </p:spPr>
      </p:pic>
      <p:cxnSp>
        <p:nvCxnSpPr>
          <p:cNvPr id="4378" name="Google Shape;4378;p685"/>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4379" name="Google Shape;4379;p685"/>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4380" name="Google Shape;4380;p685"/>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4381" name="Google Shape;4381;p685"/>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382" name="Google Shape;4382;p685"/>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matchingName="7_Section Header">
  <p:cSld name="7_Section Header">
    <p:spTree>
      <p:nvGrpSpPr>
        <p:cNvPr id="1" name="Shape 4383"/>
        <p:cNvGrpSpPr/>
        <p:nvPr/>
      </p:nvGrpSpPr>
      <p:grpSpPr>
        <a:xfrm>
          <a:off x="0" y="0"/>
          <a:ext cx="0" cy="0"/>
          <a:chOff x="0" y="0"/>
          <a:chExt cx="0" cy="0"/>
        </a:xfrm>
      </p:grpSpPr>
      <p:sp>
        <p:nvSpPr>
          <p:cNvPr id="4384" name="Google Shape;4384;p686"/>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cxnSp>
        <p:nvCxnSpPr>
          <p:cNvPr id="4385" name="Google Shape;4385;p686"/>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4386" name="Google Shape;4386;p686"/>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4387" name="Google Shape;4387;p686"/>
          <p:cNvPicPr preferRelativeResize="0"/>
          <p:nvPr/>
        </p:nvPicPr>
        <p:blipFill rotWithShape="1">
          <a:blip r:embed="rId2">
            <a:alphaModFix/>
          </a:blip>
          <a:srcRect/>
          <a:stretch/>
        </p:blipFill>
        <p:spPr>
          <a:xfrm>
            <a:off x="11415009" y="254000"/>
            <a:ext cx="449966" cy="528347"/>
          </a:xfrm>
          <a:prstGeom prst="rect">
            <a:avLst/>
          </a:prstGeom>
          <a:noFill/>
          <a:ln>
            <a:noFill/>
          </a:ln>
        </p:spPr>
      </p:pic>
      <p:sp>
        <p:nvSpPr>
          <p:cNvPr id="4388" name="Google Shape;4388;p686"/>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matchingName="1 column no hexagon">
  <p:cSld name="1 column no hexagon">
    <p:spTree>
      <p:nvGrpSpPr>
        <p:cNvPr id="1" name="Shape 4389"/>
        <p:cNvGrpSpPr/>
        <p:nvPr/>
      </p:nvGrpSpPr>
      <p:grpSpPr>
        <a:xfrm>
          <a:off x="0" y="0"/>
          <a:ext cx="0" cy="0"/>
          <a:chOff x="0" y="0"/>
          <a:chExt cx="0" cy="0"/>
        </a:xfrm>
      </p:grpSpPr>
      <p:sp>
        <p:nvSpPr>
          <p:cNvPr id="4390" name="Google Shape;4390;p68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b="1"/>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pic>
        <p:nvPicPr>
          <p:cNvPr id="4391" name="Google Shape;4391;p687"/>
          <p:cNvPicPr preferRelativeResize="0"/>
          <p:nvPr/>
        </p:nvPicPr>
        <p:blipFill rotWithShape="1">
          <a:blip r:embed="rId2">
            <a:alphaModFix/>
          </a:blip>
          <a:srcRect l="6484" t="5864" r="79531" b="62675"/>
          <a:stretch/>
        </p:blipFill>
        <p:spPr>
          <a:xfrm>
            <a:off x="11329400" y="183133"/>
            <a:ext cx="673229" cy="763600"/>
          </a:xfrm>
          <a:prstGeom prst="rect">
            <a:avLst/>
          </a:prstGeom>
          <a:noFill/>
          <a:ln>
            <a:noFill/>
          </a:ln>
        </p:spPr>
      </p:pic>
      <p:cxnSp>
        <p:nvCxnSpPr>
          <p:cNvPr id="4392" name="Google Shape;4392;p687"/>
          <p:cNvCxnSpPr/>
          <p:nvPr/>
        </p:nvCxnSpPr>
        <p:spPr>
          <a:xfrm>
            <a:off x="620633" y="1472733"/>
            <a:ext cx="2440500" cy="0"/>
          </a:xfrm>
          <a:prstGeom prst="straightConnector1">
            <a:avLst/>
          </a:prstGeom>
          <a:noFill/>
          <a:ln w="76200" cap="flat" cmpd="sng">
            <a:solidFill>
              <a:srgbClr val="0098DB"/>
            </a:solidFill>
            <a:prstDash val="solid"/>
            <a:round/>
            <a:headEnd type="none" w="sm" len="sm"/>
            <a:tailEnd type="none" w="sm" len="sm"/>
          </a:ln>
        </p:spPr>
      </p:cxnSp>
      <p:sp>
        <p:nvSpPr>
          <p:cNvPr id="4393" name="Google Shape;4393;p687"/>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rtl="0">
              <a:lnSpc>
                <a:spcPct val="115000"/>
              </a:lnSpc>
              <a:spcBef>
                <a:spcPts val="0"/>
              </a:spcBef>
              <a:spcAft>
                <a:spcPts val="0"/>
              </a:spcAft>
              <a:buSzPts val="2400"/>
              <a:buChar char="●"/>
              <a:defRPr/>
            </a:lvl1pPr>
            <a:lvl2pPr marL="914400" lvl="1" indent="-349250" algn="l" rtl="0">
              <a:lnSpc>
                <a:spcPct val="115000"/>
              </a:lnSpc>
              <a:spcBef>
                <a:spcPts val="2100"/>
              </a:spcBef>
              <a:spcAft>
                <a:spcPts val="0"/>
              </a:spcAft>
              <a:buSzPts val="1900"/>
              <a:buChar char="○"/>
              <a:defRPr/>
            </a:lvl2pPr>
            <a:lvl3pPr marL="1371600" lvl="2" indent="-349250" algn="l" rtl="0">
              <a:lnSpc>
                <a:spcPct val="115000"/>
              </a:lnSpc>
              <a:spcBef>
                <a:spcPts val="2100"/>
              </a:spcBef>
              <a:spcAft>
                <a:spcPts val="0"/>
              </a:spcAft>
              <a:buSzPts val="1900"/>
              <a:buChar char="■"/>
              <a:defRPr/>
            </a:lvl3pPr>
            <a:lvl4pPr marL="1828800" lvl="3" indent="-349250" algn="l" rtl="0">
              <a:lnSpc>
                <a:spcPct val="115000"/>
              </a:lnSpc>
              <a:spcBef>
                <a:spcPts val="2100"/>
              </a:spcBef>
              <a:spcAft>
                <a:spcPts val="0"/>
              </a:spcAft>
              <a:buSzPts val="1900"/>
              <a:buChar char="●"/>
              <a:defRPr/>
            </a:lvl4pPr>
            <a:lvl5pPr marL="2286000" lvl="4" indent="-349250" algn="l" rtl="0">
              <a:lnSpc>
                <a:spcPct val="115000"/>
              </a:lnSpc>
              <a:spcBef>
                <a:spcPts val="2100"/>
              </a:spcBef>
              <a:spcAft>
                <a:spcPts val="0"/>
              </a:spcAft>
              <a:buSzPts val="1900"/>
              <a:buChar char="○"/>
              <a:defRPr/>
            </a:lvl5pPr>
            <a:lvl6pPr marL="2743200" lvl="5" indent="-349250" algn="l" rtl="0">
              <a:lnSpc>
                <a:spcPct val="115000"/>
              </a:lnSpc>
              <a:spcBef>
                <a:spcPts val="2100"/>
              </a:spcBef>
              <a:spcAft>
                <a:spcPts val="0"/>
              </a:spcAft>
              <a:buSzPts val="1900"/>
              <a:buChar char="■"/>
              <a:defRPr/>
            </a:lvl6pPr>
            <a:lvl7pPr marL="3200400" lvl="6" indent="-349250" algn="l" rtl="0">
              <a:lnSpc>
                <a:spcPct val="115000"/>
              </a:lnSpc>
              <a:spcBef>
                <a:spcPts val="2100"/>
              </a:spcBef>
              <a:spcAft>
                <a:spcPts val="0"/>
              </a:spcAft>
              <a:buSzPts val="1900"/>
              <a:buChar char="●"/>
              <a:defRPr/>
            </a:lvl7pPr>
            <a:lvl8pPr marL="3657600" lvl="7" indent="-349250" algn="l" rtl="0">
              <a:lnSpc>
                <a:spcPct val="115000"/>
              </a:lnSpc>
              <a:spcBef>
                <a:spcPts val="2100"/>
              </a:spcBef>
              <a:spcAft>
                <a:spcPts val="0"/>
              </a:spcAft>
              <a:buSzPts val="1900"/>
              <a:buChar char="○"/>
              <a:defRPr/>
            </a:lvl8pPr>
            <a:lvl9pPr marL="4114800" lvl="8" indent="-349250" algn="l" rtl="0">
              <a:lnSpc>
                <a:spcPct val="115000"/>
              </a:lnSpc>
              <a:spcBef>
                <a:spcPts val="2100"/>
              </a:spcBef>
              <a:spcAft>
                <a:spcPts val="2100"/>
              </a:spcAft>
              <a:buSzPts val="1900"/>
              <a:buChar char="■"/>
              <a:defRPr/>
            </a:lvl9pPr>
          </a:lstStyle>
          <a:p>
            <a:endParaRPr/>
          </a:p>
        </p:txBody>
      </p:sp>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matchingName="4_Title Only">
  <p:cSld name="4_Title Only">
    <p:spTree>
      <p:nvGrpSpPr>
        <p:cNvPr id="1" name="Shape 4400"/>
        <p:cNvGrpSpPr/>
        <p:nvPr/>
      </p:nvGrpSpPr>
      <p:grpSpPr>
        <a:xfrm>
          <a:off x="0" y="0"/>
          <a:ext cx="0" cy="0"/>
          <a:chOff x="0" y="0"/>
          <a:chExt cx="0" cy="0"/>
        </a:xfrm>
      </p:grpSpPr>
      <p:pic>
        <p:nvPicPr>
          <p:cNvPr id="4401" name="Google Shape;4401;p689"/>
          <p:cNvPicPr preferRelativeResize="0"/>
          <p:nvPr/>
        </p:nvPicPr>
        <p:blipFill rotWithShape="1">
          <a:blip r:embed="rId2">
            <a:alphaModFix/>
          </a:blip>
          <a:srcRect/>
          <a:stretch/>
        </p:blipFill>
        <p:spPr>
          <a:xfrm>
            <a:off x="0" y="0"/>
            <a:ext cx="12192000" cy="6858001"/>
          </a:xfrm>
          <a:prstGeom prst="rect">
            <a:avLst/>
          </a:prstGeom>
          <a:solidFill>
            <a:srgbClr val="57585C"/>
          </a:solidFill>
          <a:ln>
            <a:noFill/>
          </a:ln>
        </p:spPr>
      </p:pic>
      <p:sp>
        <p:nvSpPr>
          <p:cNvPr id="4402" name="Google Shape;4402;p689"/>
          <p:cNvSpPr txBox="1">
            <a:spLocks noGrp="1"/>
          </p:cNvSpPr>
          <p:nvPr>
            <p:ph type="body" idx="1"/>
          </p:nvPr>
        </p:nvSpPr>
        <p:spPr>
          <a:xfrm>
            <a:off x="459988" y="561955"/>
            <a:ext cx="9978600" cy="1824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accent1"/>
              </a:buClr>
              <a:buSzPts val="5000"/>
              <a:buNone/>
              <a:defRPr sz="5000" b="1">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403" name="Google Shape;4403;p689"/>
          <p:cNvSpPr txBox="1">
            <a:spLocks noGrp="1"/>
          </p:cNvSpPr>
          <p:nvPr>
            <p:ph type="body" idx="2"/>
          </p:nvPr>
        </p:nvSpPr>
        <p:spPr>
          <a:xfrm>
            <a:off x="8714473" y="4572997"/>
            <a:ext cx="3023400" cy="841200"/>
          </a:xfrm>
          <a:prstGeom prst="rect">
            <a:avLst/>
          </a:prstGeom>
          <a:noFill/>
          <a:ln>
            <a:noFill/>
          </a:ln>
        </p:spPr>
        <p:txBody>
          <a:bodyPr spcFirstLastPara="1" wrap="square" lIns="91425" tIns="45700" rIns="91425" bIns="45700" anchor="t" anchorCtr="0">
            <a:noAutofit/>
          </a:bodyPr>
          <a:lstStyle>
            <a:lvl1pPr marL="457200" lvl="0" indent="-228600" algn="r" rtl="0">
              <a:lnSpc>
                <a:spcPct val="90000"/>
              </a:lnSpc>
              <a:spcBef>
                <a:spcPts val="1000"/>
              </a:spcBef>
              <a:spcAft>
                <a:spcPts val="0"/>
              </a:spcAft>
              <a:buClr>
                <a:schemeClr val="accent1"/>
              </a:buClr>
              <a:buSzPts val="2600"/>
              <a:buNone/>
              <a:defRPr sz="2600" b="1">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cxnSp>
        <p:nvCxnSpPr>
          <p:cNvPr id="4404" name="Google Shape;4404;p689"/>
          <p:cNvCxnSpPr/>
          <p:nvPr/>
        </p:nvCxnSpPr>
        <p:spPr>
          <a:xfrm>
            <a:off x="9730690" y="5414102"/>
            <a:ext cx="1899000" cy="0"/>
          </a:xfrm>
          <a:prstGeom prst="straightConnector1">
            <a:avLst/>
          </a:prstGeom>
          <a:noFill/>
          <a:ln w="76200" cap="flat" cmpd="sng">
            <a:solidFill>
              <a:schemeClr val="lt1"/>
            </a:solidFill>
            <a:prstDash val="solid"/>
            <a:miter lim="800000"/>
            <a:headEnd type="none" w="sm" len="sm"/>
            <a:tailEnd type="none" w="sm" len="sm"/>
          </a:ln>
        </p:spPr>
      </p:cxnSp>
      <p:sp>
        <p:nvSpPr>
          <p:cNvPr id="4405" name="Google Shape;4405;p689"/>
          <p:cNvSpPr txBox="1">
            <a:spLocks noGrp="1"/>
          </p:cNvSpPr>
          <p:nvPr>
            <p:ph type="body" idx="3"/>
          </p:nvPr>
        </p:nvSpPr>
        <p:spPr>
          <a:xfrm>
            <a:off x="8714472" y="5574994"/>
            <a:ext cx="3023400" cy="841200"/>
          </a:xfrm>
          <a:prstGeom prst="rect">
            <a:avLst/>
          </a:prstGeom>
          <a:noFill/>
          <a:ln>
            <a:noFill/>
          </a:ln>
        </p:spPr>
        <p:txBody>
          <a:bodyPr spcFirstLastPara="1" wrap="square" lIns="91425" tIns="45700" rIns="91425" bIns="45700" anchor="t" anchorCtr="0">
            <a:noAutofit/>
          </a:bodyPr>
          <a:lstStyle>
            <a:lvl1pPr marL="457200" lvl="0" indent="-228600" algn="r" rtl="0">
              <a:lnSpc>
                <a:spcPct val="90000"/>
              </a:lnSpc>
              <a:spcBef>
                <a:spcPts val="1000"/>
              </a:spcBef>
              <a:spcAft>
                <a:spcPts val="0"/>
              </a:spcAft>
              <a:buClr>
                <a:schemeClr val="accent1"/>
              </a:buClr>
              <a:buSzPts val="1400"/>
              <a:buNone/>
              <a:defRPr sz="1400" b="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chemeClr val="lt1"/>
        </a:solidFill>
        <a:effectLst/>
      </p:bgPr>
    </p:bg>
    <p:spTree>
      <p:nvGrpSpPr>
        <p:cNvPr id="1" name="Shape 4406"/>
        <p:cNvGrpSpPr/>
        <p:nvPr/>
      </p:nvGrpSpPr>
      <p:grpSpPr>
        <a:xfrm>
          <a:off x="0" y="0"/>
          <a:ext cx="0" cy="0"/>
          <a:chOff x="0" y="0"/>
          <a:chExt cx="0" cy="0"/>
        </a:xfrm>
      </p:grpSpPr>
      <p:sp>
        <p:nvSpPr>
          <p:cNvPr id="4407" name="Google Shape;4407;p690"/>
          <p:cNvSpPr/>
          <p:nvPr/>
        </p:nvSpPr>
        <p:spPr>
          <a:xfrm>
            <a:off x="0" y="0"/>
            <a:ext cx="12192000" cy="6858000"/>
          </a:xfrm>
          <a:prstGeom prst="rect">
            <a:avLst/>
          </a:prstGeom>
          <a:solidFill>
            <a:srgbClr val="FFFFFF"/>
          </a:solidFill>
          <a:ln>
            <a:noFill/>
          </a:ln>
        </p:spPr>
      </p:sp>
      <p:sp>
        <p:nvSpPr>
          <p:cNvPr id="4408" name="Google Shape;4408;p690"/>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4409" name="Google Shape;4409;p690"/>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4410" name="Google Shape;4410;p690"/>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matchingName="10_Title Slide">
  <p:cSld name="10_Title Slide">
    <p:bg>
      <p:bgPr>
        <a:solidFill>
          <a:schemeClr val="lt1"/>
        </a:solidFill>
        <a:effectLst/>
      </p:bgPr>
    </p:bg>
    <p:spTree>
      <p:nvGrpSpPr>
        <p:cNvPr id="1" name="Shape 4411"/>
        <p:cNvGrpSpPr/>
        <p:nvPr/>
      </p:nvGrpSpPr>
      <p:grpSpPr>
        <a:xfrm>
          <a:off x="0" y="0"/>
          <a:ext cx="0" cy="0"/>
          <a:chOff x="0" y="0"/>
          <a:chExt cx="0" cy="0"/>
        </a:xfrm>
      </p:grpSpPr>
      <p:pic>
        <p:nvPicPr>
          <p:cNvPr id="4412" name="Google Shape;4412;p691"/>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4413" name="Google Shape;4413;p691"/>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4414" name="Google Shape;4414;p691"/>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4415" name="Google Shape;4415;p691"/>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matchingName="6_Title Slide">
  <p:cSld name="6_Title Slide">
    <p:bg>
      <p:bgPr>
        <a:solidFill>
          <a:schemeClr val="lt1"/>
        </a:solidFill>
        <a:effectLst/>
      </p:bgPr>
    </p:bg>
    <p:spTree>
      <p:nvGrpSpPr>
        <p:cNvPr id="1" name="Shape 4416"/>
        <p:cNvGrpSpPr/>
        <p:nvPr/>
      </p:nvGrpSpPr>
      <p:grpSpPr>
        <a:xfrm>
          <a:off x="0" y="0"/>
          <a:ext cx="0" cy="0"/>
          <a:chOff x="0" y="0"/>
          <a:chExt cx="0" cy="0"/>
        </a:xfrm>
      </p:grpSpPr>
      <p:sp>
        <p:nvSpPr>
          <p:cNvPr id="4417" name="Google Shape;4417;p692"/>
          <p:cNvSpPr/>
          <p:nvPr/>
        </p:nvSpPr>
        <p:spPr>
          <a:xfrm>
            <a:off x="0" y="0"/>
            <a:ext cx="12192000" cy="6858000"/>
          </a:xfrm>
          <a:prstGeom prst="rect">
            <a:avLst/>
          </a:prstGeom>
          <a:solidFill>
            <a:srgbClr val="FFFFFF"/>
          </a:solidFill>
          <a:ln>
            <a:noFill/>
          </a:ln>
        </p:spPr>
      </p:sp>
      <p:sp>
        <p:nvSpPr>
          <p:cNvPr id="4418" name="Google Shape;4418;p692"/>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4419" name="Google Shape;4419;p692"/>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4420" name="Google Shape;4420;p692"/>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matchingName="5_Title Slide">
  <p:cSld name="5_Title Slide">
    <p:bg>
      <p:bgPr>
        <a:solidFill>
          <a:schemeClr val="lt1"/>
        </a:solidFill>
        <a:effectLst/>
      </p:bgPr>
    </p:bg>
    <p:spTree>
      <p:nvGrpSpPr>
        <p:cNvPr id="1" name="Shape 4421"/>
        <p:cNvGrpSpPr/>
        <p:nvPr/>
      </p:nvGrpSpPr>
      <p:grpSpPr>
        <a:xfrm>
          <a:off x="0" y="0"/>
          <a:ext cx="0" cy="0"/>
          <a:chOff x="0" y="0"/>
          <a:chExt cx="0" cy="0"/>
        </a:xfrm>
      </p:grpSpPr>
      <p:sp>
        <p:nvSpPr>
          <p:cNvPr id="4422" name="Google Shape;4422;p693"/>
          <p:cNvSpPr/>
          <p:nvPr/>
        </p:nvSpPr>
        <p:spPr>
          <a:xfrm>
            <a:off x="0" y="0"/>
            <a:ext cx="12192000" cy="6858000"/>
          </a:xfrm>
          <a:prstGeom prst="rect">
            <a:avLst/>
          </a:prstGeom>
          <a:solidFill>
            <a:srgbClr val="FFFFFF"/>
          </a:solidFill>
          <a:ln>
            <a:noFill/>
          </a:ln>
        </p:spPr>
      </p:sp>
      <p:sp>
        <p:nvSpPr>
          <p:cNvPr id="4423" name="Google Shape;4423;p693"/>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4424" name="Google Shape;4424;p693"/>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4425" name="Google Shape;4425;p693"/>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matchingName="4_Title Slide">
  <p:cSld name="4_Title Slide">
    <p:bg>
      <p:bgPr>
        <a:solidFill>
          <a:schemeClr val="lt1"/>
        </a:solidFill>
        <a:effectLst/>
      </p:bgPr>
    </p:bg>
    <p:spTree>
      <p:nvGrpSpPr>
        <p:cNvPr id="1" name="Shape 4426"/>
        <p:cNvGrpSpPr/>
        <p:nvPr/>
      </p:nvGrpSpPr>
      <p:grpSpPr>
        <a:xfrm>
          <a:off x="0" y="0"/>
          <a:ext cx="0" cy="0"/>
          <a:chOff x="0" y="0"/>
          <a:chExt cx="0" cy="0"/>
        </a:xfrm>
      </p:grpSpPr>
      <p:sp>
        <p:nvSpPr>
          <p:cNvPr id="4427" name="Google Shape;4427;p694"/>
          <p:cNvSpPr/>
          <p:nvPr/>
        </p:nvSpPr>
        <p:spPr>
          <a:xfrm>
            <a:off x="0" y="0"/>
            <a:ext cx="12192000" cy="6858000"/>
          </a:xfrm>
          <a:prstGeom prst="rect">
            <a:avLst/>
          </a:prstGeom>
          <a:solidFill>
            <a:srgbClr val="FFFFFF"/>
          </a:solidFill>
          <a:ln>
            <a:noFill/>
          </a:ln>
        </p:spPr>
      </p:sp>
      <p:sp>
        <p:nvSpPr>
          <p:cNvPr id="4428" name="Google Shape;4428;p694"/>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4429" name="Google Shape;4429;p694"/>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4430" name="Google Shape;4430;p694"/>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matchingName="9_Title Slide">
  <p:cSld name="9_Title Slide">
    <p:bg>
      <p:bgPr>
        <a:solidFill>
          <a:schemeClr val="lt1"/>
        </a:solidFill>
        <a:effectLst/>
      </p:bgPr>
    </p:bg>
    <p:spTree>
      <p:nvGrpSpPr>
        <p:cNvPr id="1" name="Shape 4431"/>
        <p:cNvGrpSpPr/>
        <p:nvPr/>
      </p:nvGrpSpPr>
      <p:grpSpPr>
        <a:xfrm>
          <a:off x="0" y="0"/>
          <a:ext cx="0" cy="0"/>
          <a:chOff x="0" y="0"/>
          <a:chExt cx="0" cy="0"/>
        </a:xfrm>
      </p:grpSpPr>
      <p:pic>
        <p:nvPicPr>
          <p:cNvPr id="4432" name="Google Shape;4432;p695"/>
          <p:cNvPicPr preferRelativeResize="0"/>
          <p:nvPr/>
        </p:nvPicPr>
        <p:blipFill rotWithShape="1">
          <a:blip r:embed="rId2">
            <a:alphaModFix/>
          </a:blip>
          <a:srcRect r="51453"/>
          <a:stretch/>
        </p:blipFill>
        <p:spPr>
          <a:xfrm>
            <a:off x="728676" y="4997945"/>
            <a:ext cx="1461631" cy="1517976"/>
          </a:xfrm>
          <a:prstGeom prst="rect">
            <a:avLst/>
          </a:prstGeom>
          <a:noFill/>
          <a:ln>
            <a:noFill/>
          </a:ln>
        </p:spPr>
      </p:pic>
      <p:sp>
        <p:nvSpPr>
          <p:cNvPr id="4433" name="Google Shape;4433;p695"/>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4434" name="Google Shape;4434;p695"/>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4435" name="Google Shape;4435;p695"/>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36" name="Google Shape;4436;p695"/>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5_Section Header">
  <p:cSld name="5_Section Header">
    <p:bg>
      <p:bgPr>
        <a:solidFill>
          <a:schemeClr val="lt1"/>
        </a:solidFill>
        <a:effectLst/>
      </p:bgPr>
    </p:bg>
    <p:spTree>
      <p:nvGrpSpPr>
        <p:cNvPr id="1" name="Shape 1630"/>
        <p:cNvGrpSpPr/>
        <p:nvPr/>
      </p:nvGrpSpPr>
      <p:grpSpPr>
        <a:xfrm>
          <a:off x="0" y="0"/>
          <a:ext cx="0" cy="0"/>
          <a:chOff x="0" y="0"/>
          <a:chExt cx="0" cy="0"/>
        </a:xfrm>
      </p:grpSpPr>
      <p:pic>
        <p:nvPicPr>
          <p:cNvPr id="1631" name="Google Shape;1631;p251"/>
          <p:cNvPicPr preferRelativeResize="0"/>
          <p:nvPr/>
        </p:nvPicPr>
        <p:blipFill rotWithShape="1">
          <a:blip r:embed="rId2">
            <a:alphaModFix/>
          </a:blip>
          <a:srcRect/>
          <a:stretch/>
        </p:blipFill>
        <p:spPr>
          <a:xfrm>
            <a:off x="0" y="0"/>
            <a:ext cx="12191994" cy="6857993"/>
          </a:xfrm>
          <a:prstGeom prst="rect">
            <a:avLst/>
          </a:prstGeom>
          <a:noFill/>
          <a:ln>
            <a:noFill/>
          </a:ln>
        </p:spPr>
      </p:pic>
      <p:cxnSp>
        <p:nvCxnSpPr>
          <p:cNvPr id="1632" name="Google Shape;1632;p251"/>
          <p:cNvCxnSpPr/>
          <p:nvPr/>
        </p:nvCxnSpPr>
        <p:spPr>
          <a:xfrm>
            <a:off x="519785"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1633" name="Google Shape;1633;p251"/>
          <p:cNvSpPr txBox="1">
            <a:spLocks noGrp="1"/>
          </p:cNvSpPr>
          <p:nvPr>
            <p:ph type="title"/>
          </p:nvPr>
        </p:nvSpPr>
        <p:spPr>
          <a:xfrm>
            <a:off x="426132" y="0"/>
            <a:ext cx="10515600" cy="1325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2700"/>
              <a:buFont typeface="Arial"/>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34" name="Google Shape;1634;p251"/>
          <p:cNvSpPr txBox="1">
            <a:spLocks noGrp="1"/>
          </p:cNvSpPr>
          <p:nvPr>
            <p:ph type="body" idx="1"/>
          </p:nvPr>
        </p:nvSpPr>
        <p:spPr>
          <a:xfrm>
            <a:off x="838200" y="1825625"/>
            <a:ext cx="10531200" cy="43512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1100"/>
              </a:spcBef>
              <a:spcAft>
                <a:spcPts val="0"/>
              </a:spcAft>
              <a:buClr>
                <a:schemeClr val="lt1"/>
              </a:buClr>
              <a:buSzPts val="1700"/>
              <a:buFont typeface="Arial"/>
              <a:buChar char="•"/>
              <a:defRPr sz="2300">
                <a:solidFill>
                  <a:schemeClr val="lt1"/>
                </a:solidFill>
              </a:defRPr>
            </a:lvl1pPr>
            <a:lvl2pPr marL="914400" lvl="1" indent="-323850" algn="l" rtl="0">
              <a:lnSpc>
                <a:spcPct val="90000"/>
              </a:lnSpc>
              <a:spcBef>
                <a:spcPts val="500"/>
              </a:spcBef>
              <a:spcAft>
                <a:spcPts val="0"/>
              </a:spcAft>
              <a:buClr>
                <a:schemeClr val="dk1"/>
              </a:buClr>
              <a:buSzPts val="1500"/>
              <a:buChar char="•"/>
              <a:defRPr/>
            </a:lvl2pPr>
            <a:lvl3pPr marL="1371600" lvl="2" indent="-323850" algn="l" rtl="0">
              <a:lnSpc>
                <a:spcPct val="90000"/>
              </a:lnSpc>
              <a:spcBef>
                <a:spcPts val="500"/>
              </a:spcBef>
              <a:spcAft>
                <a:spcPts val="0"/>
              </a:spcAft>
              <a:buClr>
                <a:schemeClr val="dk1"/>
              </a:buClr>
              <a:buSzPts val="1500"/>
              <a:buChar char="•"/>
              <a:defRPr/>
            </a:lvl3pPr>
            <a:lvl4pPr marL="1828800" lvl="3" indent="-323850" algn="l" rtl="0">
              <a:lnSpc>
                <a:spcPct val="90000"/>
              </a:lnSpc>
              <a:spcBef>
                <a:spcPts val="500"/>
              </a:spcBef>
              <a:spcAft>
                <a:spcPts val="0"/>
              </a:spcAft>
              <a:buClr>
                <a:schemeClr val="dk1"/>
              </a:buClr>
              <a:buSzPts val="1500"/>
              <a:buChar char="•"/>
              <a:defRPr/>
            </a:lvl4pPr>
            <a:lvl5pPr marL="2286000" lvl="4" indent="-323850" algn="l" rtl="0">
              <a:lnSpc>
                <a:spcPct val="90000"/>
              </a:lnSpc>
              <a:spcBef>
                <a:spcPts val="500"/>
              </a:spcBef>
              <a:spcAft>
                <a:spcPts val="0"/>
              </a:spcAft>
              <a:buClr>
                <a:schemeClr val="dk1"/>
              </a:buClr>
              <a:buSzPts val="1500"/>
              <a:buChar char="•"/>
              <a:defRPr/>
            </a:lvl5pPr>
            <a:lvl6pPr marL="2743200" lvl="5" indent="-323850" algn="l" rtl="0">
              <a:lnSpc>
                <a:spcPct val="90000"/>
              </a:lnSpc>
              <a:spcBef>
                <a:spcPts val="500"/>
              </a:spcBef>
              <a:spcAft>
                <a:spcPts val="0"/>
              </a:spcAft>
              <a:buClr>
                <a:schemeClr val="dk1"/>
              </a:buClr>
              <a:buSzPts val="1500"/>
              <a:buChar char="•"/>
              <a:defRPr/>
            </a:lvl6pPr>
            <a:lvl7pPr marL="3200400" lvl="6" indent="-323850" algn="l" rtl="0">
              <a:lnSpc>
                <a:spcPct val="90000"/>
              </a:lnSpc>
              <a:spcBef>
                <a:spcPts val="500"/>
              </a:spcBef>
              <a:spcAft>
                <a:spcPts val="0"/>
              </a:spcAft>
              <a:buClr>
                <a:schemeClr val="dk1"/>
              </a:buClr>
              <a:buSzPts val="1500"/>
              <a:buChar char="•"/>
              <a:defRPr/>
            </a:lvl7pPr>
            <a:lvl8pPr marL="3657600" lvl="7" indent="-323850" algn="l" rtl="0">
              <a:lnSpc>
                <a:spcPct val="90000"/>
              </a:lnSpc>
              <a:spcBef>
                <a:spcPts val="500"/>
              </a:spcBef>
              <a:spcAft>
                <a:spcPts val="0"/>
              </a:spcAft>
              <a:buClr>
                <a:schemeClr val="dk1"/>
              </a:buClr>
              <a:buSzPts val="1500"/>
              <a:buChar char="•"/>
              <a:defRPr/>
            </a:lvl8pPr>
            <a:lvl9pPr marL="4114800" lvl="8" indent="-323850" algn="l" rtl="0">
              <a:lnSpc>
                <a:spcPct val="90000"/>
              </a:lnSpc>
              <a:spcBef>
                <a:spcPts val="500"/>
              </a:spcBef>
              <a:spcAft>
                <a:spcPts val="0"/>
              </a:spcAft>
              <a:buClr>
                <a:schemeClr val="dk1"/>
              </a:buClr>
              <a:buSzPts val="1500"/>
              <a:buChar char="•"/>
              <a:defRPr/>
            </a:lvl9pPr>
          </a:lstStyle>
          <a:p>
            <a:endParaRPr/>
          </a:p>
        </p:txBody>
      </p:sp>
      <p:sp>
        <p:nvSpPr>
          <p:cNvPr id="1635" name="Google Shape;1635;p251"/>
          <p:cNvSpPr txBox="1">
            <a:spLocks noGrp="1"/>
          </p:cNvSpPr>
          <p:nvPr>
            <p:ph type="ftr" idx="11"/>
          </p:nvPr>
        </p:nvSpPr>
        <p:spPr>
          <a:xfrm>
            <a:off x="70104" y="6528521"/>
            <a:ext cx="4114800" cy="3372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1100" b="0" i="0">
                <a:solidFill>
                  <a:srgbClr val="A5A5A5"/>
                </a:solidFill>
              </a:defRPr>
            </a:lvl1pPr>
            <a:lvl2pPr lvl="1" algn="l" rtl="0">
              <a:lnSpc>
                <a:spcPct val="100000"/>
              </a:lnSpc>
              <a:spcBef>
                <a:spcPts val="0"/>
              </a:spcBef>
              <a:spcAft>
                <a:spcPts val="0"/>
              </a:spcAft>
              <a:buSzPts val="1100"/>
              <a:buNone/>
              <a:defRPr sz="1500"/>
            </a:lvl2pPr>
            <a:lvl3pPr lvl="2" algn="l" rtl="0">
              <a:lnSpc>
                <a:spcPct val="100000"/>
              </a:lnSpc>
              <a:spcBef>
                <a:spcPts val="0"/>
              </a:spcBef>
              <a:spcAft>
                <a:spcPts val="0"/>
              </a:spcAft>
              <a:buSzPts val="1100"/>
              <a:buNone/>
              <a:defRPr sz="1500"/>
            </a:lvl3pPr>
            <a:lvl4pPr lvl="3" algn="l" rtl="0">
              <a:lnSpc>
                <a:spcPct val="100000"/>
              </a:lnSpc>
              <a:spcBef>
                <a:spcPts val="0"/>
              </a:spcBef>
              <a:spcAft>
                <a:spcPts val="0"/>
              </a:spcAft>
              <a:buSzPts val="1100"/>
              <a:buNone/>
              <a:defRPr sz="1500"/>
            </a:lvl4pPr>
            <a:lvl5pPr lvl="4" algn="l" rtl="0">
              <a:lnSpc>
                <a:spcPct val="100000"/>
              </a:lnSpc>
              <a:spcBef>
                <a:spcPts val="0"/>
              </a:spcBef>
              <a:spcAft>
                <a:spcPts val="0"/>
              </a:spcAft>
              <a:buSzPts val="1100"/>
              <a:buNone/>
              <a:defRPr sz="1500"/>
            </a:lvl5pPr>
            <a:lvl6pPr lvl="5" algn="l" rtl="0">
              <a:lnSpc>
                <a:spcPct val="100000"/>
              </a:lnSpc>
              <a:spcBef>
                <a:spcPts val="0"/>
              </a:spcBef>
              <a:spcAft>
                <a:spcPts val="0"/>
              </a:spcAft>
              <a:buSzPts val="1100"/>
              <a:buNone/>
              <a:defRPr sz="1500"/>
            </a:lvl6pPr>
            <a:lvl7pPr lvl="6" algn="l" rtl="0">
              <a:lnSpc>
                <a:spcPct val="100000"/>
              </a:lnSpc>
              <a:spcBef>
                <a:spcPts val="0"/>
              </a:spcBef>
              <a:spcAft>
                <a:spcPts val="0"/>
              </a:spcAft>
              <a:buSzPts val="1100"/>
              <a:buNone/>
              <a:defRPr sz="1500"/>
            </a:lvl7pPr>
            <a:lvl8pPr lvl="7" algn="l" rtl="0">
              <a:lnSpc>
                <a:spcPct val="100000"/>
              </a:lnSpc>
              <a:spcBef>
                <a:spcPts val="0"/>
              </a:spcBef>
              <a:spcAft>
                <a:spcPts val="0"/>
              </a:spcAft>
              <a:buSzPts val="1100"/>
              <a:buNone/>
              <a:defRPr sz="1500"/>
            </a:lvl8pPr>
            <a:lvl9pPr lvl="8" algn="l" rtl="0">
              <a:lnSpc>
                <a:spcPct val="100000"/>
              </a:lnSpc>
              <a:spcBef>
                <a:spcPts val="0"/>
              </a:spcBef>
              <a:spcAft>
                <a:spcPts val="0"/>
              </a:spcAft>
              <a:buSzPts val="1100"/>
              <a:buNone/>
              <a:defRPr sz="1500"/>
            </a:lvl9pPr>
          </a:lstStyle>
          <a:p>
            <a:endParaRPr/>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matchingName="8_Title Slide">
  <p:cSld name="8_Title Slide">
    <p:bg>
      <p:bgPr>
        <a:solidFill>
          <a:schemeClr val="lt1"/>
        </a:solidFill>
        <a:effectLst/>
      </p:bgPr>
    </p:bg>
    <p:spTree>
      <p:nvGrpSpPr>
        <p:cNvPr id="1" name="Shape 4437"/>
        <p:cNvGrpSpPr/>
        <p:nvPr/>
      </p:nvGrpSpPr>
      <p:grpSpPr>
        <a:xfrm>
          <a:off x="0" y="0"/>
          <a:ext cx="0" cy="0"/>
          <a:chOff x="0" y="0"/>
          <a:chExt cx="0" cy="0"/>
        </a:xfrm>
      </p:grpSpPr>
      <p:pic>
        <p:nvPicPr>
          <p:cNvPr id="4438" name="Google Shape;4438;p696"/>
          <p:cNvPicPr preferRelativeResize="0"/>
          <p:nvPr/>
        </p:nvPicPr>
        <p:blipFill rotWithShape="1">
          <a:blip r:embed="rId2">
            <a:alphaModFix/>
          </a:blip>
          <a:srcRect r="51453"/>
          <a:stretch/>
        </p:blipFill>
        <p:spPr>
          <a:xfrm>
            <a:off x="728676" y="4997945"/>
            <a:ext cx="1461631" cy="1517976"/>
          </a:xfrm>
          <a:prstGeom prst="rect">
            <a:avLst/>
          </a:prstGeom>
          <a:noFill/>
          <a:ln>
            <a:noFill/>
          </a:ln>
        </p:spPr>
      </p:pic>
      <p:pic>
        <p:nvPicPr>
          <p:cNvPr id="4439" name="Google Shape;4439;p696"/>
          <p:cNvPicPr preferRelativeResize="0"/>
          <p:nvPr/>
        </p:nvPicPr>
        <p:blipFill rotWithShape="1">
          <a:blip r:embed="rId3">
            <a:alphaModFix/>
          </a:blip>
          <a:srcRect r="70436" b="87289"/>
          <a:stretch/>
        </p:blipFill>
        <p:spPr>
          <a:xfrm rot="10800000">
            <a:off x="-2" y="-22833"/>
            <a:ext cx="7068667" cy="4296569"/>
          </a:xfrm>
          <a:prstGeom prst="rect">
            <a:avLst/>
          </a:prstGeom>
          <a:noFill/>
          <a:ln>
            <a:noFill/>
          </a:ln>
        </p:spPr>
      </p:pic>
      <p:sp>
        <p:nvSpPr>
          <p:cNvPr id="4440" name="Google Shape;4440;p696"/>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4441" name="Google Shape;4441;p696"/>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4442" name="Google Shape;4442;p696"/>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43" name="Google Shape;4443;p696"/>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matchingName="11_Title Slide">
  <p:cSld name="11_Title Slide">
    <p:bg>
      <p:bgPr>
        <a:solidFill>
          <a:schemeClr val="lt1"/>
        </a:solidFill>
        <a:effectLst/>
      </p:bgPr>
    </p:bg>
    <p:spTree>
      <p:nvGrpSpPr>
        <p:cNvPr id="1" name="Shape 4444"/>
        <p:cNvGrpSpPr/>
        <p:nvPr/>
      </p:nvGrpSpPr>
      <p:grpSpPr>
        <a:xfrm>
          <a:off x="0" y="0"/>
          <a:ext cx="0" cy="0"/>
          <a:chOff x="0" y="0"/>
          <a:chExt cx="0" cy="0"/>
        </a:xfrm>
      </p:grpSpPr>
      <p:pic>
        <p:nvPicPr>
          <p:cNvPr id="4445" name="Google Shape;4445;p697"/>
          <p:cNvPicPr preferRelativeResize="0"/>
          <p:nvPr/>
        </p:nvPicPr>
        <p:blipFill rotWithShape="1">
          <a:blip r:embed="rId2">
            <a:alphaModFix/>
          </a:blip>
          <a:srcRect/>
          <a:stretch/>
        </p:blipFill>
        <p:spPr>
          <a:xfrm>
            <a:off x="728675" y="4997945"/>
            <a:ext cx="3010978" cy="1517976"/>
          </a:xfrm>
          <a:prstGeom prst="rect">
            <a:avLst/>
          </a:prstGeom>
          <a:noFill/>
          <a:ln>
            <a:noFill/>
          </a:ln>
        </p:spPr>
      </p:pic>
      <p:sp>
        <p:nvSpPr>
          <p:cNvPr id="4446" name="Google Shape;4446;p697"/>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4447" name="Google Shape;4447;p697"/>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4448" name="Google Shape;4448;p697"/>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49" name="Google Shape;4449;p697"/>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matchingName="7_Title Slide">
  <p:cSld name="7_Title Slide">
    <p:bg>
      <p:bgPr>
        <a:solidFill>
          <a:schemeClr val="lt1"/>
        </a:solidFill>
        <a:effectLst/>
      </p:bgPr>
    </p:bg>
    <p:spTree>
      <p:nvGrpSpPr>
        <p:cNvPr id="1" name="Shape 4450"/>
        <p:cNvGrpSpPr/>
        <p:nvPr/>
      </p:nvGrpSpPr>
      <p:grpSpPr>
        <a:xfrm>
          <a:off x="0" y="0"/>
          <a:ext cx="0" cy="0"/>
          <a:chOff x="0" y="0"/>
          <a:chExt cx="0" cy="0"/>
        </a:xfrm>
      </p:grpSpPr>
      <p:pic>
        <p:nvPicPr>
          <p:cNvPr id="4451" name="Google Shape;4451;p698"/>
          <p:cNvPicPr preferRelativeResize="0"/>
          <p:nvPr/>
        </p:nvPicPr>
        <p:blipFill rotWithShape="1">
          <a:blip r:embed="rId2">
            <a:alphaModFix/>
          </a:blip>
          <a:srcRect r="70436" b="87289"/>
          <a:stretch/>
        </p:blipFill>
        <p:spPr>
          <a:xfrm rot="10800000">
            <a:off x="-2" y="-22833"/>
            <a:ext cx="7068667" cy="4296569"/>
          </a:xfrm>
          <a:prstGeom prst="rect">
            <a:avLst/>
          </a:prstGeom>
          <a:noFill/>
          <a:ln>
            <a:noFill/>
          </a:ln>
        </p:spPr>
      </p:pic>
      <p:pic>
        <p:nvPicPr>
          <p:cNvPr id="4452" name="Google Shape;4452;p698"/>
          <p:cNvPicPr preferRelativeResize="0"/>
          <p:nvPr/>
        </p:nvPicPr>
        <p:blipFill rotWithShape="1">
          <a:blip r:embed="rId3">
            <a:alphaModFix/>
          </a:blip>
          <a:srcRect/>
          <a:stretch/>
        </p:blipFill>
        <p:spPr>
          <a:xfrm>
            <a:off x="728675" y="4997945"/>
            <a:ext cx="3010978" cy="1517976"/>
          </a:xfrm>
          <a:prstGeom prst="rect">
            <a:avLst/>
          </a:prstGeom>
          <a:noFill/>
          <a:ln>
            <a:noFill/>
          </a:ln>
        </p:spPr>
      </p:pic>
      <p:sp>
        <p:nvSpPr>
          <p:cNvPr id="4453" name="Google Shape;4453;p698"/>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4454" name="Google Shape;4454;p698"/>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4455" name="Google Shape;4455;p698"/>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56" name="Google Shape;4456;p698"/>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matchingName="13_Title Slide">
  <p:cSld name="13_Title Slide">
    <p:bg>
      <p:bgPr>
        <a:solidFill>
          <a:schemeClr val="lt1"/>
        </a:solidFill>
        <a:effectLst/>
      </p:bgPr>
    </p:bg>
    <p:spTree>
      <p:nvGrpSpPr>
        <p:cNvPr id="1" name="Shape 4457"/>
        <p:cNvGrpSpPr/>
        <p:nvPr/>
      </p:nvGrpSpPr>
      <p:grpSpPr>
        <a:xfrm>
          <a:off x="0" y="0"/>
          <a:ext cx="0" cy="0"/>
          <a:chOff x="0" y="0"/>
          <a:chExt cx="0" cy="0"/>
        </a:xfrm>
      </p:grpSpPr>
      <p:sp>
        <p:nvSpPr>
          <p:cNvPr id="4458" name="Google Shape;4458;p699"/>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4459" name="Google Shape;4459;p699"/>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4460" name="Google Shape;4460;p699"/>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61" name="Google Shape;4461;p699"/>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4462" name="Google Shape;4462;p699"/>
          <p:cNvPicPr preferRelativeResize="0"/>
          <p:nvPr/>
        </p:nvPicPr>
        <p:blipFill rotWithShape="1">
          <a:blip r:embed="rId2">
            <a:alphaModFix/>
          </a:blip>
          <a:srcRect/>
          <a:stretch/>
        </p:blipFill>
        <p:spPr>
          <a:xfrm>
            <a:off x="656259" y="4944378"/>
            <a:ext cx="1470152" cy="1571542"/>
          </a:xfrm>
          <a:prstGeom prst="rect">
            <a:avLst/>
          </a:prstGeom>
          <a:noFill/>
          <a:ln>
            <a:noFill/>
          </a:ln>
        </p:spPr>
      </p:pic>
    </p:spTree>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matchingName="12_Title Slide">
  <p:cSld name="12_Title Slide">
    <p:bg>
      <p:bgPr>
        <a:solidFill>
          <a:schemeClr val="lt1"/>
        </a:solidFill>
        <a:effectLst/>
      </p:bgPr>
    </p:bg>
    <p:spTree>
      <p:nvGrpSpPr>
        <p:cNvPr id="1" name="Shape 4463"/>
        <p:cNvGrpSpPr/>
        <p:nvPr/>
      </p:nvGrpSpPr>
      <p:grpSpPr>
        <a:xfrm>
          <a:off x="0" y="0"/>
          <a:ext cx="0" cy="0"/>
          <a:chOff x="0" y="0"/>
          <a:chExt cx="0" cy="0"/>
        </a:xfrm>
      </p:grpSpPr>
      <p:pic>
        <p:nvPicPr>
          <p:cNvPr id="4464" name="Google Shape;4464;p700"/>
          <p:cNvPicPr preferRelativeResize="0"/>
          <p:nvPr/>
        </p:nvPicPr>
        <p:blipFill rotWithShape="1">
          <a:blip r:embed="rId2">
            <a:alphaModFix/>
          </a:blip>
          <a:srcRect r="70436" b="87289"/>
          <a:stretch/>
        </p:blipFill>
        <p:spPr>
          <a:xfrm rot="10800000">
            <a:off x="-2" y="-22833"/>
            <a:ext cx="7068667" cy="4296569"/>
          </a:xfrm>
          <a:prstGeom prst="rect">
            <a:avLst/>
          </a:prstGeom>
          <a:noFill/>
          <a:ln>
            <a:noFill/>
          </a:ln>
        </p:spPr>
      </p:pic>
      <p:sp>
        <p:nvSpPr>
          <p:cNvPr id="4465" name="Google Shape;4465;p700"/>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4466" name="Google Shape;4466;p700"/>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4467" name="Google Shape;4467;p700"/>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68" name="Google Shape;4468;p700"/>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4469" name="Google Shape;4469;p700"/>
          <p:cNvPicPr preferRelativeResize="0"/>
          <p:nvPr/>
        </p:nvPicPr>
        <p:blipFill rotWithShape="1">
          <a:blip r:embed="rId3">
            <a:alphaModFix/>
          </a:blip>
          <a:srcRect/>
          <a:stretch/>
        </p:blipFill>
        <p:spPr>
          <a:xfrm>
            <a:off x="656259" y="4944378"/>
            <a:ext cx="1470152" cy="1571542"/>
          </a:xfrm>
          <a:prstGeom prst="rect">
            <a:avLst/>
          </a:prstGeom>
          <a:noFill/>
          <a:ln>
            <a:noFill/>
          </a:ln>
        </p:spPr>
      </p:pic>
    </p:spTree>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470"/>
        <p:cNvGrpSpPr/>
        <p:nvPr/>
      </p:nvGrpSpPr>
      <p:grpSpPr>
        <a:xfrm>
          <a:off x="0" y="0"/>
          <a:ext cx="0" cy="0"/>
          <a:chOff x="0" y="0"/>
          <a:chExt cx="0" cy="0"/>
        </a:xfrm>
      </p:grpSpPr>
      <p:sp>
        <p:nvSpPr>
          <p:cNvPr id="4471" name="Google Shape;4471;p701"/>
          <p:cNvSpPr txBox="1">
            <a:spLocks noGrp="1"/>
          </p:cNvSpPr>
          <p:nvPr>
            <p:ph type="sldNum" idx="12"/>
          </p:nvPr>
        </p:nvSpPr>
        <p:spPr>
          <a:xfrm>
            <a:off x="9370016" y="6528145"/>
            <a:ext cx="27432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cxnSp>
        <p:nvCxnSpPr>
          <p:cNvPr id="4472" name="Google Shape;4472;p701"/>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pic>
        <p:nvPicPr>
          <p:cNvPr id="4473" name="Google Shape;4473;p701"/>
          <p:cNvPicPr preferRelativeResize="0"/>
          <p:nvPr/>
        </p:nvPicPr>
        <p:blipFill rotWithShape="1">
          <a:blip r:embed="rId2">
            <a:alphaModFix/>
          </a:blip>
          <a:srcRect l="14988" r="44904" b="27309"/>
          <a:stretch/>
        </p:blipFill>
        <p:spPr>
          <a:xfrm>
            <a:off x="1002103" y="1498116"/>
            <a:ext cx="1861302" cy="2159112"/>
          </a:xfrm>
          <a:custGeom>
            <a:avLst/>
            <a:gdLst/>
            <a:ahLst/>
            <a:cxnLst/>
            <a:rect l="l" t="t" r="r" b="b"/>
            <a:pathLst>
              <a:path w="3181713" h="3690789" extrusionOk="0">
                <a:moveTo>
                  <a:pt x="1590856" y="0"/>
                </a:moveTo>
                <a:lnTo>
                  <a:pt x="3181713" y="795429"/>
                </a:lnTo>
                <a:lnTo>
                  <a:pt x="3181713" y="2895360"/>
                </a:lnTo>
                <a:lnTo>
                  <a:pt x="1590856" y="3690789"/>
                </a:lnTo>
                <a:lnTo>
                  <a:pt x="0" y="2895360"/>
                </a:lnTo>
                <a:lnTo>
                  <a:pt x="0" y="795429"/>
                </a:lnTo>
                <a:close/>
              </a:path>
            </a:pathLst>
          </a:custGeom>
          <a:noFill/>
          <a:ln>
            <a:noFill/>
          </a:ln>
        </p:spPr>
      </p:pic>
      <p:pic>
        <p:nvPicPr>
          <p:cNvPr id="4474" name="Google Shape;4474;p701"/>
          <p:cNvPicPr preferRelativeResize="0"/>
          <p:nvPr/>
        </p:nvPicPr>
        <p:blipFill rotWithShape="1">
          <a:blip r:embed="rId2">
            <a:alphaModFix/>
          </a:blip>
          <a:srcRect l="14988" r="44904" b="27309"/>
          <a:stretch/>
        </p:blipFill>
        <p:spPr>
          <a:xfrm>
            <a:off x="5163383" y="1498116"/>
            <a:ext cx="1861302" cy="2159112"/>
          </a:xfrm>
          <a:custGeom>
            <a:avLst/>
            <a:gdLst/>
            <a:ahLst/>
            <a:cxnLst/>
            <a:rect l="l" t="t" r="r" b="b"/>
            <a:pathLst>
              <a:path w="3181713" h="3690789" extrusionOk="0">
                <a:moveTo>
                  <a:pt x="1590856" y="0"/>
                </a:moveTo>
                <a:lnTo>
                  <a:pt x="3181713" y="795429"/>
                </a:lnTo>
                <a:lnTo>
                  <a:pt x="3181713" y="2895360"/>
                </a:lnTo>
                <a:lnTo>
                  <a:pt x="1590856" y="3690789"/>
                </a:lnTo>
                <a:lnTo>
                  <a:pt x="0" y="2895360"/>
                </a:lnTo>
                <a:lnTo>
                  <a:pt x="0" y="795429"/>
                </a:lnTo>
                <a:close/>
              </a:path>
            </a:pathLst>
          </a:custGeom>
          <a:noFill/>
          <a:ln>
            <a:noFill/>
          </a:ln>
        </p:spPr>
      </p:pic>
      <p:pic>
        <p:nvPicPr>
          <p:cNvPr id="4475" name="Google Shape;4475;p701"/>
          <p:cNvPicPr preferRelativeResize="0"/>
          <p:nvPr/>
        </p:nvPicPr>
        <p:blipFill rotWithShape="1">
          <a:blip r:embed="rId2">
            <a:alphaModFix/>
          </a:blip>
          <a:srcRect l="14988" r="44904" b="27309"/>
          <a:stretch/>
        </p:blipFill>
        <p:spPr>
          <a:xfrm>
            <a:off x="9324663" y="1498116"/>
            <a:ext cx="1861302" cy="2159112"/>
          </a:xfrm>
          <a:custGeom>
            <a:avLst/>
            <a:gdLst/>
            <a:ahLst/>
            <a:cxnLst/>
            <a:rect l="l" t="t" r="r" b="b"/>
            <a:pathLst>
              <a:path w="3181713" h="3690789" extrusionOk="0">
                <a:moveTo>
                  <a:pt x="1590856" y="0"/>
                </a:moveTo>
                <a:lnTo>
                  <a:pt x="3181713" y="795429"/>
                </a:lnTo>
                <a:lnTo>
                  <a:pt x="3181713" y="2895360"/>
                </a:lnTo>
                <a:lnTo>
                  <a:pt x="1590856" y="3690789"/>
                </a:lnTo>
                <a:lnTo>
                  <a:pt x="0" y="2895360"/>
                </a:lnTo>
                <a:lnTo>
                  <a:pt x="0" y="795429"/>
                </a:lnTo>
                <a:close/>
              </a:path>
            </a:pathLst>
          </a:custGeom>
          <a:noFill/>
          <a:ln>
            <a:noFill/>
          </a:ln>
        </p:spPr>
      </p:pic>
      <p:sp>
        <p:nvSpPr>
          <p:cNvPr id="4476" name="Google Shape;4476;p701"/>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4477" name="Google Shape;4477;p701"/>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4478" name="Google Shape;4478;p701"/>
          <p:cNvSpPr/>
          <p:nvPr/>
        </p:nvSpPr>
        <p:spPr>
          <a:xfrm>
            <a:off x="7791189" y="-2223370"/>
            <a:ext cx="1872641" cy="2154477"/>
          </a:xfrm>
          <a:custGeom>
            <a:avLst/>
            <a:gdLst/>
            <a:ahLst/>
            <a:cxnLst/>
            <a:rect l="l" t="t" r="r" b="b"/>
            <a:pathLst>
              <a:path w="1872641" h="2154477" extrusionOk="0">
                <a:moveTo>
                  <a:pt x="939452" y="0"/>
                </a:moveTo>
                <a:lnTo>
                  <a:pt x="1872641" y="463463"/>
                </a:lnTo>
                <a:lnTo>
                  <a:pt x="1872641" y="1691014"/>
                </a:lnTo>
                <a:lnTo>
                  <a:pt x="945715" y="2154477"/>
                </a:lnTo>
                <a:lnTo>
                  <a:pt x="0" y="1697277"/>
                </a:lnTo>
                <a:lnTo>
                  <a:pt x="0" y="475989"/>
                </a:lnTo>
                <a:lnTo>
                  <a:pt x="939452"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79" name="Google Shape;4479;p701"/>
          <p:cNvSpPr txBox="1"/>
          <p:nvPr/>
        </p:nvSpPr>
        <p:spPr>
          <a:xfrm>
            <a:off x="4608225" y="-2052190"/>
            <a:ext cx="2987100" cy="18159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chemeClr val="dk1"/>
                </a:solidFill>
                <a:latin typeface="Arial"/>
                <a:ea typeface="Arial"/>
                <a:cs typeface="Arial"/>
                <a:sym typeface="Arial"/>
              </a:rPr>
              <a:t>Update in slide master: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chemeClr val="dk1"/>
                </a:solidFill>
                <a:latin typeface="Arial"/>
                <a:ea typeface="Arial"/>
                <a:cs typeface="Arial"/>
                <a:sym typeface="Arial"/>
              </a:rPr>
              <a:t>Place image over the top of the shape, select both items and go, Shape format &gt; (press the overlapping circles icon next to ‘text box’) &gt; intersect.</a:t>
            </a:r>
            <a:endParaRPr sz="1400" b="0" i="0" u="none" strike="noStrike" cap="none">
              <a:solidFill>
                <a:srgbClr val="000000"/>
              </a:solidFill>
              <a:latin typeface="Arial"/>
              <a:ea typeface="Arial"/>
              <a:cs typeface="Arial"/>
              <a:sym typeface="Arial"/>
            </a:endParaRPr>
          </a:p>
        </p:txBody>
      </p:sp>
      <p:sp>
        <p:nvSpPr>
          <p:cNvPr id="4480" name="Google Shape;4480;p701"/>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sz="1000" b="0" i="0">
                <a:solidFill>
                  <a:srgbClr val="A5A5A5"/>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4481"/>
        <p:cNvGrpSpPr/>
        <p:nvPr/>
      </p:nvGrpSpPr>
      <p:grpSpPr>
        <a:xfrm>
          <a:off x="0" y="0"/>
          <a:ext cx="0" cy="0"/>
          <a:chOff x="0" y="0"/>
          <a:chExt cx="0" cy="0"/>
        </a:xfrm>
      </p:grpSpPr>
      <p:pic>
        <p:nvPicPr>
          <p:cNvPr id="4482" name="Google Shape;4482;p702"/>
          <p:cNvPicPr preferRelativeResize="0"/>
          <p:nvPr/>
        </p:nvPicPr>
        <p:blipFill rotWithShape="1">
          <a:blip r:embed="rId2">
            <a:alphaModFix/>
          </a:blip>
          <a:srcRect r="70853" b="87497"/>
          <a:stretch/>
        </p:blipFill>
        <p:spPr>
          <a:xfrm>
            <a:off x="6387841" y="3377385"/>
            <a:ext cx="5738738" cy="3480613"/>
          </a:xfrm>
          <a:prstGeom prst="rect">
            <a:avLst/>
          </a:prstGeom>
          <a:noFill/>
          <a:ln>
            <a:noFill/>
          </a:ln>
        </p:spPr>
      </p:pic>
      <p:pic>
        <p:nvPicPr>
          <p:cNvPr id="4483" name="Google Shape;4483;p702"/>
          <p:cNvPicPr preferRelativeResize="0"/>
          <p:nvPr/>
        </p:nvPicPr>
        <p:blipFill rotWithShape="1">
          <a:blip r:embed="rId3">
            <a:alphaModFix/>
          </a:blip>
          <a:srcRect/>
          <a:stretch/>
        </p:blipFill>
        <p:spPr>
          <a:xfrm>
            <a:off x="11415009" y="254000"/>
            <a:ext cx="449966" cy="528347"/>
          </a:xfrm>
          <a:prstGeom prst="rect">
            <a:avLst/>
          </a:prstGeom>
          <a:noFill/>
          <a:ln>
            <a:noFill/>
          </a:ln>
        </p:spPr>
      </p:pic>
      <p:cxnSp>
        <p:nvCxnSpPr>
          <p:cNvPr id="4484" name="Google Shape;4484;p702"/>
          <p:cNvCxnSpPr/>
          <p:nvPr/>
        </p:nvCxnSpPr>
        <p:spPr>
          <a:xfrm>
            <a:off x="519786" y="1324231"/>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4485" name="Google Shape;4485;p702"/>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86" name="Google Shape;4486;p702"/>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487" name="Google Shape;4487;p702"/>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matchingName="8_Section Header">
  <p:cSld name="8_Section Header">
    <p:spTree>
      <p:nvGrpSpPr>
        <p:cNvPr id="1" name="Shape 4488"/>
        <p:cNvGrpSpPr/>
        <p:nvPr/>
      </p:nvGrpSpPr>
      <p:grpSpPr>
        <a:xfrm>
          <a:off x="0" y="0"/>
          <a:ext cx="0" cy="0"/>
          <a:chOff x="0" y="0"/>
          <a:chExt cx="0" cy="0"/>
        </a:xfrm>
      </p:grpSpPr>
      <p:pic>
        <p:nvPicPr>
          <p:cNvPr id="4489" name="Google Shape;4489;p703"/>
          <p:cNvPicPr preferRelativeResize="0"/>
          <p:nvPr/>
        </p:nvPicPr>
        <p:blipFill rotWithShape="1">
          <a:blip r:embed="rId2">
            <a:alphaModFix/>
          </a:blip>
          <a:srcRect/>
          <a:stretch/>
        </p:blipFill>
        <p:spPr>
          <a:xfrm>
            <a:off x="11415009" y="254000"/>
            <a:ext cx="449966" cy="528347"/>
          </a:xfrm>
          <a:prstGeom prst="rect">
            <a:avLst/>
          </a:prstGeom>
          <a:noFill/>
          <a:ln>
            <a:noFill/>
          </a:ln>
        </p:spPr>
      </p:pic>
      <p:cxnSp>
        <p:nvCxnSpPr>
          <p:cNvPr id="4490" name="Google Shape;4490;p703"/>
          <p:cNvCxnSpPr/>
          <p:nvPr/>
        </p:nvCxnSpPr>
        <p:spPr>
          <a:xfrm>
            <a:off x="519786" y="1324231"/>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4491" name="Google Shape;4491;p703"/>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92" name="Google Shape;4492;p703"/>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493" name="Google Shape;4493;p703"/>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matchingName="6_Two Content">
  <p:cSld name="6_Two Content">
    <p:spTree>
      <p:nvGrpSpPr>
        <p:cNvPr id="1" name="Shape 4494"/>
        <p:cNvGrpSpPr/>
        <p:nvPr/>
      </p:nvGrpSpPr>
      <p:grpSpPr>
        <a:xfrm>
          <a:off x="0" y="0"/>
          <a:ext cx="0" cy="0"/>
          <a:chOff x="0" y="0"/>
          <a:chExt cx="0" cy="0"/>
        </a:xfrm>
      </p:grpSpPr>
      <p:cxnSp>
        <p:nvCxnSpPr>
          <p:cNvPr id="4495" name="Google Shape;4495;p704"/>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4496" name="Google Shape;4496;p704"/>
          <p:cNvSpPr txBox="1">
            <a:spLocks noGrp="1"/>
          </p:cNvSpPr>
          <p:nvPr>
            <p:ph type="body" idx="1"/>
          </p:nvPr>
        </p:nvSpPr>
        <p:spPr>
          <a:xfrm>
            <a:off x="838201" y="1825625"/>
            <a:ext cx="31860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accent1"/>
              </a:buClr>
              <a:buSzPts val="1800"/>
              <a:buFont typeface="Arial"/>
              <a:buChar char="•"/>
              <a:defRPr sz="18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497" name="Google Shape;4497;p704"/>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4498" name="Google Shape;4498;p704"/>
          <p:cNvPicPr preferRelativeResize="0"/>
          <p:nvPr/>
        </p:nvPicPr>
        <p:blipFill rotWithShape="1">
          <a:blip r:embed="rId2">
            <a:alphaModFix/>
          </a:blip>
          <a:srcRect/>
          <a:stretch/>
        </p:blipFill>
        <p:spPr>
          <a:xfrm>
            <a:off x="11415009" y="254000"/>
            <a:ext cx="449966" cy="528347"/>
          </a:xfrm>
          <a:prstGeom prst="rect">
            <a:avLst/>
          </a:prstGeom>
          <a:noFill/>
          <a:ln>
            <a:noFill/>
          </a:ln>
        </p:spPr>
      </p:pic>
      <p:sp>
        <p:nvSpPr>
          <p:cNvPr id="4499" name="Google Shape;4499;p704"/>
          <p:cNvSpPr txBox="1">
            <a:spLocks noGrp="1"/>
          </p:cNvSpPr>
          <p:nvPr>
            <p:ph type="body" idx="2"/>
          </p:nvPr>
        </p:nvSpPr>
        <p:spPr>
          <a:xfrm>
            <a:off x="7532750" y="1825625"/>
            <a:ext cx="31860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accent1"/>
              </a:buClr>
              <a:buSzPts val="1800"/>
              <a:buFont typeface="Arial"/>
              <a:buChar char="•"/>
              <a:defRPr sz="18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500" name="Google Shape;4500;p704"/>
          <p:cNvSpPr txBox="1">
            <a:spLocks noGrp="1"/>
          </p:cNvSpPr>
          <p:nvPr>
            <p:ph type="body" idx="3"/>
          </p:nvPr>
        </p:nvSpPr>
        <p:spPr>
          <a:xfrm>
            <a:off x="4185476" y="1825625"/>
            <a:ext cx="31860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accent1"/>
              </a:buClr>
              <a:buSzPts val="1800"/>
              <a:buFont typeface="Arial"/>
              <a:buChar char="•"/>
              <a:defRPr sz="18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501" name="Google Shape;4501;p704"/>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matchingName="3_Section Header">
  <p:cSld name="3_Section Header">
    <p:bg>
      <p:bgPr>
        <a:solidFill>
          <a:schemeClr val="lt1"/>
        </a:solidFill>
        <a:effectLst/>
      </p:bgPr>
    </p:bg>
    <p:spTree>
      <p:nvGrpSpPr>
        <p:cNvPr id="1" name="Shape 4502"/>
        <p:cNvGrpSpPr/>
        <p:nvPr/>
      </p:nvGrpSpPr>
      <p:grpSpPr>
        <a:xfrm>
          <a:off x="0" y="0"/>
          <a:ext cx="0" cy="0"/>
          <a:chOff x="0" y="0"/>
          <a:chExt cx="0" cy="0"/>
        </a:xfrm>
      </p:grpSpPr>
      <p:sp>
        <p:nvSpPr>
          <p:cNvPr id="4503" name="Google Shape;4503;p705"/>
          <p:cNvSpPr/>
          <p:nvPr/>
        </p:nvSpPr>
        <p:spPr>
          <a:xfrm>
            <a:off x="0" y="0"/>
            <a:ext cx="12192000" cy="6858000"/>
          </a:xfrm>
          <a:prstGeom prst="rect">
            <a:avLst/>
          </a:prstGeom>
          <a:solidFill>
            <a:srgbClr val="FFFFFF"/>
          </a:solidFill>
          <a:ln>
            <a:noFill/>
          </a:ln>
        </p:spPr>
      </p:sp>
      <p:cxnSp>
        <p:nvCxnSpPr>
          <p:cNvPr id="4504" name="Google Shape;4504;p705"/>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4505" name="Google Shape;4505;p705"/>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506" name="Google Shape;4506;p705"/>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lt1"/>
              </a:buClr>
              <a:buSzPts val="2200"/>
              <a:buFont typeface="Arial"/>
              <a:buChar char="•"/>
              <a:defRPr sz="22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507" name="Google Shape;4507;p705"/>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636"/>
        <p:cNvGrpSpPr/>
        <p:nvPr/>
      </p:nvGrpSpPr>
      <p:grpSpPr>
        <a:xfrm>
          <a:off x="0" y="0"/>
          <a:ext cx="0" cy="0"/>
          <a:chOff x="0" y="0"/>
          <a:chExt cx="0" cy="0"/>
        </a:xfrm>
      </p:grpSpPr>
      <p:pic>
        <p:nvPicPr>
          <p:cNvPr id="1637" name="Google Shape;1637;p252"/>
          <p:cNvPicPr preferRelativeResize="0"/>
          <p:nvPr/>
        </p:nvPicPr>
        <p:blipFill rotWithShape="1">
          <a:blip r:embed="rId2">
            <a:alphaModFix/>
          </a:blip>
          <a:srcRect/>
          <a:stretch/>
        </p:blipFill>
        <p:spPr>
          <a:xfrm>
            <a:off x="11415010" y="254000"/>
            <a:ext cx="449967" cy="528347"/>
          </a:xfrm>
          <a:prstGeom prst="rect">
            <a:avLst/>
          </a:prstGeom>
          <a:noFill/>
          <a:ln>
            <a:noFill/>
          </a:ln>
        </p:spPr>
      </p:pic>
      <p:cxnSp>
        <p:nvCxnSpPr>
          <p:cNvPr id="1638" name="Google Shape;1638;p252"/>
          <p:cNvCxnSpPr/>
          <p:nvPr/>
        </p:nvCxnSpPr>
        <p:spPr>
          <a:xfrm>
            <a:off x="519785"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1639" name="Google Shape;1639;p252"/>
          <p:cNvSpPr txBox="1">
            <a:spLocks noGrp="1"/>
          </p:cNvSpPr>
          <p:nvPr>
            <p:ph type="title"/>
          </p:nvPr>
        </p:nvSpPr>
        <p:spPr>
          <a:xfrm>
            <a:off x="426132" y="0"/>
            <a:ext cx="10515600" cy="1325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5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40" name="Google Shape;1640;p252"/>
          <p:cNvSpPr txBox="1">
            <a:spLocks noGrp="1"/>
          </p:cNvSpPr>
          <p:nvPr>
            <p:ph type="body" idx="1"/>
          </p:nvPr>
        </p:nvSpPr>
        <p:spPr>
          <a:xfrm>
            <a:off x="838200" y="1825625"/>
            <a:ext cx="5066700" cy="43512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1100"/>
              </a:spcBef>
              <a:spcAft>
                <a:spcPts val="0"/>
              </a:spcAft>
              <a:buClr>
                <a:schemeClr val="accent1"/>
              </a:buClr>
              <a:buSzPts val="1700"/>
              <a:buFont typeface="Arial"/>
              <a:buChar char="•"/>
              <a:defRPr sz="2300"/>
            </a:lvl1pPr>
            <a:lvl2pPr marL="914400" lvl="1" indent="-323850" algn="l" rtl="0">
              <a:lnSpc>
                <a:spcPct val="90000"/>
              </a:lnSpc>
              <a:spcBef>
                <a:spcPts val="500"/>
              </a:spcBef>
              <a:spcAft>
                <a:spcPts val="0"/>
              </a:spcAft>
              <a:buClr>
                <a:schemeClr val="dk1"/>
              </a:buClr>
              <a:buSzPts val="1500"/>
              <a:buChar char="•"/>
              <a:defRPr/>
            </a:lvl2pPr>
            <a:lvl3pPr marL="1371600" lvl="2" indent="-323850" algn="l" rtl="0">
              <a:lnSpc>
                <a:spcPct val="90000"/>
              </a:lnSpc>
              <a:spcBef>
                <a:spcPts val="500"/>
              </a:spcBef>
              <a:spcAft>
                <a:spcPts val="0"/>
              </a:spcAft>
              <a:buClr>
                <a:schemeClr val="dk1"/>
              </a:buClr>
              <a:buSzPts val="1500"/>
              <a:buChar char="•"/>
              <a:defRPr/>
            </a:lvl3pPr>
            <a:lvl4pPr marL="1828800" lvl="3" indent="-323850" algn="l" rtl="0">
              <a:lnSpc>
                <a:spcPct val="90000"/>
              </a:lnSpc>
              <a:spcBef>
                <a:spcPts val="500"/>
              </a:spcBef>
              <a:spcAft>
                <a:spcPts val="0"/>
              </a:spcAft>
              <a:buClr>
                <a:schemeClr val="dk1"/>
              </a:buClr>
              <a:buSzPts val="1500"/>
              <a:buChar char="•"/>
              <a:defRPr/>
            </a:lvl4pPr>
            <a:lvl5pPr marL="2286000" lvl="4" indent="-323850" algn="l" rtl="0">
              <a:lnSpc>
                <a:spcPct val="90000"/>
              </a:lnSpc>
              <a:spcBef>
                <a:spcPts val="500"/>
              </a:spcBef>
              <a:spcAft>
                <a:spcPts val="0"/>
              </a:spcAft>
              <a:buClr>
                <a:schemeClr val="dk1"/>
              </a:buClr>
              <a:buSzPts val="1500"/>
              <a:buChar char="•"/>
              <a:defRPr/>
            </a:lvl5pPr>
            <a:lvl6pPr marL="2743200" lvl="5" indent="-323850" algn="l" rtl="0">
              <a:lnSpc>
                <a:spcPct val="90000"/>
              </a:lnSpc>
              <a:spcBef>
                <a:spcPts val="500"/>
              </a:spcBef>
              <a:spcAft>
                <a:spcPts val="0"/>
              </a:spcAft>
              <a:buClr>
                <a:schemeClr val="dk1"/>
              </a:buClr>
              <a:buSzPts val="1500"/>
              <a:buChar char="•"/>
              <a:defRPr/>
            </a:lvl6pPr>
            <a:lvl7pPr marL="3200400" lvl="6" indent="-323850" algn="l" rtl="0">
              <a:lnSpc>
                <a:spcPct val="90000"/>
              </a:lnSpc>
              <a:spcBef>
                <a:spcPts val="500"/>
              </a:spcBef>
              <a:spcAft>
                <a:spcPts val="0"/>
              </a:spcAft>
              <a:buClr>
                <a:schemeClr val="dk1"/>
              </a:buClr>
              <a:buSzPts val="1500"/>
              <a:buChar char="•"/>
              <a:defRPr/>
            </a:lvl7pPr>
            <a:lvl8pPr marL="3657600" lvl="7" indent="-323850" algn="l" rtl="0">
              <a:lnSpc>
                <a:spcPct val="90000"/>
              </a:lnSpc>
              <a:spcBef>
                <a:spcPts val="500"/>
              </a:spcBef>
              <a:spcAft>
                <a:spcPts val="0"/>
              </a:spcAft>
              <a:buClr>
                <a:schemeClr val="dk1"/>
              </a:buClr>
              <a:buSzPts val="1500"/>
              <a:buChar char="•"/>
              <a:defRPr/>
            </a:lvl8pPr>
            <a:lvl9pPr marL="4114800" lvl="8" indent="-323850" algn="l" rtl="0">
              <a:lnSpc>
                <a:spcPct val="90000"/>
              </a:lnSpc>
              <a:spcBef>
                <a:spcPts val="500"/>
              </a:spcBef>
              <a:spcAft>
                <a:spcPts val="0"/>
              </a:spcAft>
              <a:buClr>
                <a:schemeClr val="dk1"/>
              </a:buClr>
              <a:buSzPts val="1500"/>
              <a:buChar char="•"/>
              <a:defRPr/>
            </a:lvl9pPr>
          </a:lstStyle>
          <a:p>
            <a:endParaRPr/>
          </a:p>
        </p:txBody>
      </p:sp>
      <p:sp>
        <p:nvSpPr>
          <p:cNvPr id="1641" name="Google Shape;1641;p252"/>
          <p:cNvSpPr txBox="1">
            <a:spLocks noGrp="1"/>
          </p:cNvSpPr>
          <p:nvPr>
            <p:ph type="body" idx="2"/>
          </p:nvPr>
        </p:nvSpPr>
        <p:spPr>
          <a:xfrm>
            <a:off x="6270865" y="1825625"/>
            <a:ext cx="5066700" cy="43512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1100"/>
              </a:spcBef>
              <a:spcAft>
                <a:spcPts val="0"/>
              </a:spcAft>
              <a:buClr>
                <a:schemeClr val="accent1"/>
              </a:buClr>
              <a:buSzPts val="1700"/>
              <a:buFont typeface="Arial"/>
              <a:buChar char="•"/>
              <a:defRPr sz="2300"/>
            </a:lvl1pPr>
            <a:lvl2pPr marL="914400" lvl="1" indent="-323850" algn="l" rtl="0">
              <a:lnSpc>
                <a:spcPct val="90000"/>
              </a:lnSpc>
              <a:spcBef>
                <a:spcPts val="500"/>
              </a:spcBef>
              <a:spcAft>
                <a:spcPts val="0"/>
              </a:spcAft>
              <a:buClr>
                <a:schemeClr val="dk1"/>
              </a:buClr>
              <a:buSzPts val="1500"/>
              <a:buChar char="•"/>
              <a:defRPr/>
            </a:lvl2pPr>
            <a:lvl3pPr marL="1371600" lvl="2" indent="-323850" algn="l" rtl="0">
              <a:lnSpc>
                <a:spcPct val="90000"/>
              </a:lnSpc>
              <a:spcBef>
                <a:spcPts val="500"/>
              </a:spcBef>
              <a:spcAft>
                <a:spcPts val="0"/>
              </a:spcAft>
              <a:buClr>
                <a:schemeClr val="dk1"/>
              </a:buClr>
              <a:buSzPts val="1500"/>
              <a:buChar char="•"/>
              <a:defRPr/>
            </a:lvl3pPr>
            <a:lvl4pPr marL="1828800" lvl="3" indent="-323850" algn="l" rtl="0">
              <a:lnSpc>
                <a:spcPct val="90000"/>
              </a:lnSpc>
              <a:spcBef>
                <a:spcPts val="500"/>
              </a:spcBef>
              <a:spcAft>
                <a:spcPts val="0"/>
              </a:spcAft>
              <a:buClr>
                <a:schemeClr val="dk1"/>
              </a:buClr>
              <a:buSzPts val="1500"/>
              <a:buChar char="•"/>
              <a:defRPr/>
            </a:lvl4pPr>
            <a:lvl5pPr marL="2286000" lvl="4" indent="-323850" algn="l" rtl="0">
              <a:lnSpc>
                <a:spcPct val="90000"/>
              </a:lnSpc>
              <a:spcBef>
                <a:spcPts val="500"/>
              </a:spcBef>
              <a:spcAft>
                <a:spcPts val="0"/>
              </a:spcAft>
              <a:buClr>
                <a:schemeClr val="dk1"/>
              </a:buClr>
              <a:buSzPts val="1500"/>
              <a:buChar char="•"/>
              <a:defRPr/>
            </a:lvl5pPr>
            <a:lvl6pPr marL="2743200" lvl="5" indent="-323850" algn="l" rtl="0">
              <a:lnSpc>
                <a:spcPct val="90000"/>
              </a:lnSpc>
              <a:spcBef>
                <a:spcPts val="500"/>
              </a:spcBef>
              <a:spcAft>
                <a:spcPts val="0"/>
              </a:spcAft>
              <a:buClr>
                <a:schemeClr val="dk1"/>
              </a:buClr>
              <a:buSzPts val="1500"/>
              <a:buChar char="•"/>
              <a:defRPr/>
            </a:lvl6pPr>
            <a:lvl7pPr marL="3200400" lvl="6" indent="-323850" algn="l" rtl="0">
              <a:lnSpc>
                <a:spcPct val="90000"/>
              </a:lnSpc>
              <a:spcBef>
                <a:spcPts val="500"/>
              </a:spcBef>
              <a:spcAft>
                <a:spcPts val="0"/>
              </a:spcAft>
              <a:buClr>
                <a:schemeClr val="dk1"/>
              </a:buClr>
              <a:buSzPts val="1500"/>
              <a:buChar char="•"/>
              <a:defRPr/>
            </a:lvl7pPr>
            <a:lvl8pPr marL="3657600" lvl="7" indent="-323850" algn="l" rtl="0">
              <a:lnSpc>
                <a:spcPct val="90000"/>
              </a:lnSpc>
              <a:spcBef>
                <a:spcPts val="500"/>
              </a:spcBef>
              <a:spcAft>
                <a:spcPts val="0"/>
              </a:spcAft>
              <a:buClr>
                <a:schemeClr val="dk1"/>
              </a:buClr>
              <a:buSzPts val="1500"/>
              <a:buChar char="•"/>
              <a:defRPr/>
            </a:lvl8pPr>
            <a:lvl9pPr marL="4114800" lvl="8" indent="-323850" algn="l" rtl="0">
              <a:lnSpc>
                <a:spcPct val="90000"/>
              </a:lnSpc>
              <a:spcBef>
                <a:spcPts val="500"/>
              </a:spcBef>
              <a:spcAft>
                <a:spcPts val="0"/>
              </a:spcAft>
              <a:buClr>
                <a:schemeClr val="dk1"/>
              </a:buClr>
              <a:buSzPts val="1500"/>
              <a:buChar char="•"/>
              <a:defRPr/>
            </a:lvl9pPr>
          </a:lstStyle>
          <a:p>
            <a:endParaRPr/>
          </a:p>
        </p:txBody>
      </p:sp>
      <p:sp>
        <p:nvSpPr>
          <p:cNvPr id="1642" name="Google Shape;1642;p252"/>
          <p:cNvSpPr txBox="1">
            <a:spLocks noGrp="1"/>
          </p:cNvSpPr>
          <p:nvPr>
            <p:ph type="ftr" idx="11"/>
          </p:nvPr>
        </p:nvSpPr>
        <p:spPr>
          <a:xfrm>
            <a:off x="70104" y="6528521"/>
            <a:ext cx="4114800" cy="3372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1100" b="0" i="0">
                <a:solidFill>
                  <a:srgbClr val="A5A5A5"/>
                </a:solidFill>
              </a:defRPr>
            </a:lvl1pPr>
            <a:lvl2pPr lvl="1" algn="l" rtl="0">
              <a:lnSpc>
                <a:spcPct val="100000"/>
              </a:lnSpc>
              <a:spcBef>
                <a:spcPts val="0"/>
              </a:spcBef>
              <a:spcAft>
                <a:spcPts val="0"/>
              </a:spcAft>
              <a:buSzPts val="1100"/>
              <a:buNone/>
              <a:defRPr sz="1500"/>
            </a:lvl2pPr>
            <a:lvl3pPr lvl="2" algn="l" rtl="0">
              <a:lnSpc>
                <a:spcPct val="100000"/>
              </a:lnSpc>
              <a:spcBef>
                <a:spcPts val="0"/>
              </a:spcBef>
              <a:spcAft>
                <a:spcPts val="0"/>
              </a:spcAft>
              <a:buSzPts val="1100"/>
              <a:buNone/>
              <a:defRPr sz="1500"/>
            </a:lvl3pPr>
            <a:lvl4pPr lvl="3" algn="l" rtl="0">
              <a:lnSpc>
                <a:spcPct val="100000"/>
              </a:lnSpc>
              <a:spcBef>
                <a:spcPts val="0"/>
              </a:spcBef>
              <a:spcAft>
                <a:spcPts val="0"/>
              </a:spcAft>
              <a:buSzPts val="1100"/>
              <a:buNone/>
              <a:defRPr sz="1500"/>
            </a:lvl4pPr>
            <a:lvl5pPr lvl="4" algn="l" rtl="0">
              <a:lnSpc>
                <a:spcPct val="100000"/>
              </a:lnSpc>
              <a:spcBef>
                <a:spcPts val="0"/>
              </a:spcBef>
              <a:spcAft>
                <a:spcPts val="0"/>
              </a:spcAft>
              <a:buSzPts val="1100"/>
              <a:buNone/>
              <a:defRPr sz="1500"/>
            </a:lvl5pPr>
            <a:lvl6pPr lvl="5" algn="l" rtl="0">
              <a:lnSpc>
                <a:spcPct val="100000"/>
              </a:lnSpc>
              <a:spcBef>
                <a:spcPts val="0"/>
              </a:spcBef>
              <a:spcAft>
                <a:spcPts val="0"/>
              </a:spcAft>
              <a:buSzPts val="1100"/>
              <a:buNone/>
              <a:defRPr sz="1500"/>
            </a:lvl6pPr>
            <a:lvl7pPr lvl="6" algn="l" rtl="0">
              <a:lnSpc>
                <a:spcPct val="100000"/>
              </a:lnSpc>
              <a:spcBef>
                <a:spcPts val="0"/>
              </a:spcBef>
              <a:spcAft>
                <a:spcPts val="0"/>
              </a:spcAft>
              <a:buSzPts val="1100"/>
              <a:buNone/>
              <a:defRPr sz="1500"/>
            </a:lvl7pPr>
            <a:lvl8pPr lvl="7" algn="l" rtl="0">
              <a:lnSpc>
                <a:spcPct val="100000"/>
              </a:lnSpc>
              <a:spcBef>
                <a:spcPts val="0"/>
              </a:spcBef>
              <a:spcAft>
                <a:spcPts val="0"/>
              </a:spcAft>
              <a:buSzPts val="1100"/>
              <a:buNone/>
              <a:defRPr sz="1500"/>
            </a:lvl8pPr>
            <a:lvl9pPr lvl="8" algn="l" rtl="0">
              <a:lnSpc>
                <a:spcPct val="100000"/>
              </a:lnSpc>
              <a:spcBef>
                <a:spcPts val="0"/>
              </a:spcBef>
              <a:spcAft>
                <a:spcPts val="0"/>
              </a:spcAft>
              <a:buSzPts val="1100"/>
              <a:buNone/>
              <a:defRPr sz="1500"/>
            </a:lvl9pPr>
          </a:lstStyle>
          <a:p>
            <a:endParaRPr/>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matchingName="9_Section Header">
  <p:cSld name="9_Section Header">
    <p:bg>
      <p:bgPr>
        <a:solidFill>
          <a:schemeClr val="lt1"/>
        </a:solidFill>
        <a:effectLst/>
      </p:bgPr>
    </p:bg>
    <p:spTree>
      <p:nvGrpSpPr>
        <p:cNvPr id="1" name="Shape 4508"/>
        <p:cNvGrpSpPr/>
        <p:nvPr/>
      </p:nvGrpSpPr>
      <p:grpSpPr>
        <a:xfrm>
          <a:off x="0" y="0"/>
          <a:ext cx="0" cy="0"/>
          <a:chOff x="0" y="0"/>
          <a:chExt cx="0" cy="0"/>
        </a:xfrm>
      </p:grpSpPr>
      <p:sp>
        <p:nvSpPr>
          <p:cNvPr id="4509" name="Google Shape;4509;p706"/>
          <p:cNvSpPr/>
          <p:nvPr/>
        </p:nvSpPr>
        <p:spPr>
          <a:xfrm>
            <a:off x="0" y="0"/>
            <a:ext cx="12192000" cy="6858000"/>
          </a:xfrm>
          <a:prstGeom prst="rect">
            <a:avLst/>
          </a:prstGeom>
          <a:solidFill>
            <a:srgbClr val="FFFFFF"/>
          </a:solidFill>
          <a:ln>
            <a:noFill/>
          </a:ln>
        </p:spPr>
      </p:sp>
      <p:cxnSp>
        <p:nvCxnSpPr>
          <p:cNvPr id="4510" name="Google Shape;4510;p706"/>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4511" name="Google Shape;4511;p706"/>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512" name="Google Shape;4512;p706"/>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lt1"/>
              </a:buClr>
              <a:buSzPts val="2200"/>
              <a:buFont typeface="Arial"/>
              <a:buChar char="•"/>
              <a:defRPr sz="22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513" name="Google Shape;4513;p706"/>
          <p:cNvSpPr txBox="1">
            <a:spLocks noGrp="1"/>
          </p:cNvSpPr>
          <p:nvPr>
            <p:ph type="body" idx="2"/>
          </p:nvPr>
        </p:nvSpPr>
        <p:spPr>
          <a:xfrm>
            <a:off x="6270865"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lt1"/>
              </a:buClr>
              <a:buSzPts val="2200"/>
              <a:buFont typeface="Arial"/>
              <a:buChar char="•"/>
              <a:defRPr sz="22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514" name="Google Shape;4514;p706"/>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matchingName="6_Section Header">
  <p:cSld name="6_Section Header">
    <p:bg>
      <p:bgPr>
        <a:solidFill>
          <a:schemeClr val="lt1"/>
        </a:solidFill>
        <a:effectLst/>
      </p:bgPr>
    </p:bg>
    <p:spTree>
      <p:nvGrpSpPr>
        <p:cNvPr id="1" name="Shape 4515"/>
        <p:cNvGrpSpPr/>
        <p:nvPr/>
      </p:nvGrpSpPr>
      <p:grpSpPr>
        <a:xfrm>
          <a:off x="0" y="0"/>
          <a:ext cx="0" cy="0"/>
          <a:chOff x="0" y="0"/>
          <a:chExt cx="0" cy="0"/>
        </a:xfrm>
      </p:grpSpPr>
      <p:pic>
        <p:nvPicPr>
          <p:cNvPr id="4516" name="Google Shape;4516;p707"/>
          <p:cNvPicPr preferRelativeResize="0"/>
          <p:nvPr/>
        </p:nvPicPr>
        <p:blipFill rotWithShape="1">
          <a:blip r:embed="rId2">
            <a:alphaModFix/>
          </a:blip>
          <a:srcRect/>
          <a:stretch/>
        </p:blipFill>
        <p:spPr>
          <a:xfrm>
            <a:off x="0" y="0"/>
            <a:ext cx="12192000" cy="6858001"/>
          </a:xfrm>
          <a:prstGeom prst="rect">
            <a:avLst/>
          </a:prstGeom>
          <a:noFill/>
          <a:ln>
            <a:noFill/>
          </a:ln>
        </p:spPr>
      </p:pic>
      <p:cxnSp>
        <p:nvCxnSpPr>
          <p:cNvPr id="4517" name="Google Shape;4517;p707"/>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4518" name="Google Shape;4518;p707"/>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519" name="Google Shape;4519;p707"/>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lt1"/>
              </a:buClr>
              <a:buSzPts val="2200"/>
              <a:buFont typeface="Arial"/>
              <a:buChar char="•"/>
              <a:defRPr sz="22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520" name="Google Shape;4520;p707"/>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matchingName="13_Section Header">
  <p:cSld name="13_Section Header">
    <p:bg>
      <p:bgPr>
        <a:solidFill>
          <a:schemeClr val="lt1"/>
        </a:solidFill>
        <a:effectLst/>
      </p:bgPr>
    </p:bg>
    <p:spTree>
      <p:nvGrpSpPr>
        <p:cNvPr id="1" name="Shape 4521"/>
        <p:cNvGrpSpPr/>
        <p:nvPr/>
      </p:nvGrpSpPr>
      <p:grpSpPr>
        <a:xfrm>
          <a:off x="0" y="0"/>
          <a:ext cx="0" cy="0"/>
          <a:chOff x="0" y="0"/>
          <a:chExt cx="0" cy="0"/>
        </a:xfrm>
      </p:grpSpPr>
      <p:sp>
        <p:nvSpPr>
          <p:cNvPr id="4522" name="Google Shape;4522;p708"/>
          <p:cNvSpPr/>
          <p:nvPr/>
        </p:nvSpPr>
        <p:spPr>
          <a:xfrm>
            <a:off x="0" y="0"/>
            <a:ext cx="12192000" cy="6858000"/>
          </a:xfrm>
          <a:prstGeom prst="rect">
            <a:avLst/>
          </a:prstGeom>
          <a:solidFill>
            <a:srgbClr val="FFFFFF"/>
          </a:solidFill>
          <a:ln>
            <a:noFill/>
          </a:ln>
        </p:spPr>
      </p:sp>
      <p:cxnSp>
        <p:nvCxnSpPr>
          <p:cNvPr id="4523" name="Google Shape;4523;p708"/>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4524" name="Google Shape;4524;p708"/>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525" name="Google Shape;4525;p708"/>
          <p:cNvSpPr txBox="1">
            <a:spLocks noGrp="1"/>
          </p:cNvSpPr>
          <p:nvPr>
            <p:ph type="body" idx="1"/>
          </p:nvPr>
        </p:nvSpPr>
        <p:spPr>
          <a:xfrm>
            <a:off x="838201" y="1825625"/>
            <a:ext cx="31860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Font typeface="Arial"/>
              <a:buChar char="•"/>
              <a:defRPr sz="18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526" name="Google Shape;4526;p708"/>
          <p:cNvSpPr txBox="1">
            <a:spLocks noGrp="1"/>
          </p:cNvSpPr>
          <p:nvPr>
            <p:ph type="body" idx="2"/>
          </p:nvPr>
        </p:nvSpPr>
        <p:spPr>
          <a:xfrm>
            <a:off x="7532750" y="1825625"/>
            <a:ext cx="31860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Font typeface="Arial"/>
              <a:buChar char="•"/>
              <a:defRPr sz="18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527" name="Google Shape;4527;p708"/>
          <p:cNvSpPr txBox="1">
            <a:spLocks noGrp="1"/>
          </p:cNvSpPr>
          <p:nvPr>
            <p:ph type="body" idx="3"/>
          </p:nvPr>
        </p:nvSpPr>
        <p:spPr>
          <a:xfrm>
            <a:off x="4185476" y="1825625"/>
            <a:ext cx="31860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Font typeface="Arial"/>
              <a:buChar char="•"/>
              <a:defRPr sz="18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528" name="Google Shape;4528;p708"/>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matchingName="9_Two Content">
  <p:cSld name="9_Two Content">
    <p:spTree>
      <p:nvGrpSpPr>
        <p:cNvPr id="1" name="Shape 4529"/>
        <p:cNvGrpSpPr/>
        <p:nvPr/>
      </p:nvGrpSpPr>
      <p:grpSpPr>
        <a:xfrm>
          <a:off x="0" y="0"/>
          <a:ext cx="0" cy="0"/>
          <a:chOff x="0" y="0"/>
          <a:chExt cx="0" cy="0"/>
        </a:xfrm>
      </p:grpSpPr>
      <p:pic>
        <p:nvPicPr>
          <p:cNvPr id="4530" name="Google Shape;4530;p709"/>
          <p:cNvPicPr preferRelativeResize="0"/>
          <p:nvPr/>
        </p:nvPicPr>
        <p:blipFill rotWithShape="1">
          <a:blip r:embed="rId2">
            <a:alphaModFix/>
          </a:blip>
          <a:srcRect t="6559" r="69" b="8587"/>
          <a:stretch/>
        </p:blipFill>
        <p:spPr>
          <a:xfrm>
            <a:off x="0" y="1"/>
            <a:ext cx="12192000" cy="6858002"/>
          </a:xfrm>
          <a:prstGeom prst="rect">
            <a:avLst/>
          </a:prstGeom>
          <a:noFill/>
          <a:ln>
            <a:noFill/>
          </a:ln>
        </p:spPr>
      </p:pic>
      <p:sp>
        <p:nvSpPr>
          <p:cNvPr id="4531" name="Google Shape;4531;p709"/>
          <p:cNvSpPr/>
          <p:nvPr/>
        </p:nvSpPr>
        <p:spPr>
          <a:xfrm>
            <a:off x="0" y="0"/>
            <a:ext cx="12192000" cy="6858000"/>
          </a:xfrm>
          <a:prstGeom prst="rect">
            <a:avLst/>
          </a:prstGeom>
          <a:solidFill>
            <a:srgbClr val="1E99D5">
              <a:alpha val="4941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1"/>
              </a:solidFill>
              <a:latin typeface="Arial"/>
              <a:ea typeface="Arial"/>
              <a:cs typeface="Arial"/>
              <a:sym typeface="Arial"/>
            </a:endParaRPr>
          </a:p>
        </p:txBody>
      </p:sp>
      <p:cxnSp>
        <p:nvCxnSpPr>
          <p:cNvPr id="4532" name="Google Shape;4532;p709"/>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4533" name="Google Shape;4533;p709"/>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lt1"/>
              </a:buClr>
              <a:buSzPts val="2200"/>
              <a:buFont typeface="Arial"/>
              <a:buChar char="•"/>
              <a:defRPr sz="22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4534" name="Google Shape;4534;p709"/>
          <p:cNvPicPr preferRelativeResize="0"/>
          <p:nvPr/>
        </p:nvPicPr>
        <p:blipFill rotWithShape="1">
          <a:blip r:embed="rId3">
            <a:alphaModFix/>
          </a:blip>
          <a:srcRect l="15849" t="12384" r="57903" b="60521"/>
          <a:stretch/>
        </p:blipFill>
        <p:spPr>
          <a:xfrm>
            <a:off x="11342945" y="251930"/>
            <a:ext cx="537906" cy="537906"/>
          </a:xfrm>
          <a:prstGeom prst="rect">
            <a:avLst/>
          </a:prstGeom>
          <a:noFill/>
          <a:ln>
            <a:noFill/>
          </a:ln>
        </p:spPr>
      </p:pic>
      <p:sp>
        <p:nvSpPr>
          <p:cNvPr id="4535" name="Google Shape;4535;p709"/>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536" name="Google Shape;4536;p709"/>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matchingName="11_Two Content">
  <p:cSld name="11_Two Content">
    <p:spTree>
      <p:nvGrpSpPr>
        <p:cNvPr id="1" name="Shape 4544"/>
        <p:cNvGrpSpPr/>
        <p:nvPr/>
      </p:nvGrpSpPr>
      <p:grpSpPr>
        <a:xfrm>
          <a:off x="0" y="0"/>
          <a:ext cx="0" cy="0"/>
          <a:chOff x="0" y="0"/>
          <a:chExt cx="0" cy="0"/>
        </a:xfrm>
      </p:grpSpPr>
      <p:sp>
        <p:nvSpPr>
          <p:cNvPr id="4545" name="Google Shape;4545;p711"/>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4546" name="Google Shape;4546;p711"/>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4547" name="Google Shape;4547;p711"/>
          <p:cNvSpPr txBox="1"/>
          <p:nvPr/>
        </p:nvSpPr>
        <p:spPr>
          <a:xfrm>
            <a:off x="2912533" y="-897467"/>
            <a:ext cx="184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548" name="Google Shape;4548;p711"/>
          <p:cNvSpPr txBox="1">
            <a:spLocks noGrp="1"/>
          </p:cNvSpPr>
          <p:nvPr>
            <p:ph type="body" idx="1"/>
          </p:nvPr>
        </p:nvSpPr>
        <p:spPr>
          <a:xfrm>
            <a:off x="6246965" y="1825625"/>
            <a:ext cx="5122200" cy="4351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accent1"/>
              </a:buClr>
              <a:buSzPts val="4000"/>
              <a:buNone/>
              <a:defRPr sz="4000" i="1">
                <a:solidFill>
                  <a:schemeClr val="accen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4549" name="Google Shape;4549;p711"/>
          <p:cNvPicPr preferRelativeResize="0"/>
          <p:nvPr/>
        </p:nvPicPr>
        <p:blipFill rotWithShape="1">
          <a:blip r:embed="rId2">
            <a:alphaModFix/>
          </a:blip>
          <a:srcRect/>
          <a:stretch/>
        </p:blipFill>
        <p:spPr>
          <a:xfrm>
            <a:off x="11415009" y="254000"/>
            <a:ext cx="449966" cy="528347"/>
          </a:xfrm>
          <a:prstGeom prst="rect">
            <a:avLst/>
          </a:prstGeom>
          <a:noFill/>
          <a:ln>
            <a:noFill/>
          </a:ln>
        </p:spPr>
      </p:pic>
      <p:sp>
        <p:nvSpPr>
          <p:cNvPr id="4550" name="Google Shape;4550;p711"/>
          <p:cNvSpPr txBox="1">
            <a:spLocks noGrp="1"/>
          </p:cNvSpPr>
          <p:nvPr>
            <p:ph type="body" idx="2"/>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551" name="Google Shape;4551;p711"/>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matchingName="13_Two Content">
  <p:cSld name="13_Two Content">
    <p:spTree>
      <p:nvGrpSpPr>
        <p:cNvPr id="1" name="Shape 4552"/>
        <p:cNvGrpSpPr/>
        <p:nvPr/>
      </p:nvGrpSpPr>
      <p:grpSpPr>
        <a:xfrm>
          <a:off x="0" y="0"/>
          <a:ext cx="0" cy="0"/>
          <a:chOff x="0" y="0"/>
          <a:chExt cx="0" cy="0"/>
        </a:xfrm>
      </p:grpSpPr>
      <p:pic>
        <p:nvPicPr>
          <p:cNvPr id="4553" name="Google Shape;4553;p712"/>
          <p:cNvPicPr preferRelativeResize="0"/>
          <p:nvPr/>
        </p:nvPicPr>
        <p:blipFill rotWithShape="1">
          <a:blip r:embed="rId2">
            <a:alphaModFix/>
          </a:blip>
          <a:srcRect r="70853" b="87497"/>
          <a:stretch/>
        </p:blipFill>
        <p:spPr>
          <a:xfrm>
            <a:off x="6416046" y="3384964"/>
            <a:ext cx="5738738" cy="3480613"/>
          </a:xfrm>
          <a:prstGeom prst="rect">
            <a:avLst/>
          </a:prstGeom>
          <a:noFill/>
          <a:ln>
            <a:noFill/>
          </a:ln>
        </p:spPr>
      </p:pic>
      <p:sp>
        <p:nvSpPr>
          <p:cNvPr id="4554" name="Google Shape;4554;p712"/>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4555" name="Google Shape;4555;p712"/>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4556" name="Google Shape;4556;p712"/>
          <p:cNvSpPr txBox="1"/>
          <p:nvPr/>
        </p:nvSpPr>
        <p:spPr>
          <a:xfrm>
            <a:off x="2912533" y="-897467"/>
            <a:ext cx="184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557" name="Google Shape;4557;p712"/>
          <p:cNvSpPr txBox="1">
            <a:spLocks noGrp="1"/>
          </p:cNvSpPr>
          <p:nvPr>
            <p:ph type="body" idx="1"/>
          </p:nvPr>
        </p:nvSpPr>
        <p:spPr>
          <a:xfrm>
            <a:off x="6246965" y="1825625"/>
            <a:ext cx="5122200" cy="4351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accent1"/>
              </a:buClr>
              <a:buSzPts val="4000"/>
              <a:buNone/>
              <a:defRPr sz="4000" i="1">
                <a:solidFill>
                  <a:schemeClr val="accen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4558" name="Google Shape;4558;p712"/>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4559" name="Google Shape;4559;p712"/>
          <p:cNvSpPr txBox="1">
            <a:spLocks noGrp="1"/>
          </p:cNvSpPr>
          <p:nvPr>
            <p:ph type="body" idx="2"/>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560" name="Google Shape;4560;p712"/>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matchingName="12_Section Header">
  <p:cSld name="12_Section Header">
    <p:spTree>
      <p:nvGrpSpPr>
        <p:cNvPr id="1" name="Shape 4561"/>
        <p:cNvGrpSpPr/>
        <p:nvPr/>
      </p:nvGrpSpPr>
      <p:grpSpPr>
        <a:xfrm>
          <a:off x="0" y="0"/>
          <a:ext cx="0" cy="0"/>
          <a:chOff x="0" y="0"/>
          <a:chExt cx="0" cy="0"/>
        </a:xfrm>
      </p:grpSpPr>
      <p:sp>
        <p:nvSpPr>
          <p:cNvPr id="4562" name="Google Shape;4562;p713"/>
          <p:cNvSpPr/>
          <p:nvPr/>
        </p:nvSpPr>
        <p:spPr>
          <a:xfrm>
            <a:off x="0" y="0"/>
            <a:ext cx="12192000" cy="6858000"/>
          </a:xfrm>
          <a:prstGeom prst="rect">
            <a:avLst/>
          </a:prstGeom>
          <a:solidFill>
            <a:srgbClr val="FFFFFF"/>
          </a:solidFill>
          <a:ln>
            <a:noFill/>
          </a:ln>
        </p:spPr>
      </p:sp>
      <p:cxnSp>
        <p:nvCxnSpPr>
          <p:cNvPr id="4563" name="Google Shape;4563;p713"/>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4564" name="Google Shape;4564;p713"/>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565" name="Google Shape;4565;p713"/>
          <p:cNvSpPr txBox="1">
            <a:spLocks noGrp="1"/>
          </p:cNvSpPr>
          <p:nvPr>
            <p:ph type="body" idx="1"/>
          </p:nvPr>
        </p:nvSpPr>
        <p:spPr>
          <a:xfrm>
            <a:off x="6246965" y="1825625"/>
            <a:ext cx="5122200" cy="4351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accent1"/>
              </a:buClr>
              <a:buSzPts val="4000"/>
              <a:buNone/>
              <a:defRPr sz="4000" i="1">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566" name="Google Shape;4566;p713"/>
          <p:cNvSpPr txBox="1">
            <a:spLocks noGrp="1"/>
          </p:cNvSpPr>
          <p:nvPr>
            <p:ph type="body" idx="2"/>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lt1"/>
              </a:buClr>
              <a:buSzPts val="2200"/>
              <a:buFont typeface="Arial"/>
              <a:buChar char="•"/>
              <a:defRPr sz="22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4567" name="Google Shape;4567;p713"/>
          <p:cNvPicPr preferRelativeResize="0"/>
          <p:nvPr/>
        </p:nvPicPr>
        <p:blipFill rotWithShape="1">
          <a:blip r:embed="rId2">
            <a:alphaModFix/>
          </a:blip>
          <a:srcRect l="15849" t="12384" r="57903" b="60521"/>
          <a:stretch/>
        </p:blipFill>
        <p:spPr>
          <a:xfrm>
            <a:off x="11342945" y="251930"/>
            <a:ext cx="537906" cy="537906"/>
          </a:xfrm>
          <a:prstGeom prst="rect">
            <a:avLst/>
          </a:prstGeom>
          <a:noFill/>
          <a:ln>
            <a:noFill/>
          </a:ln>
        </p:spPr>
      </p:pic>
      <p:sp>
        <p:nvSpPr>
          <p:cNvPr id="4568" name="Google Shape;4568;p713"/>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matchingName="15_Section Header">
  <p:cSld name="15_Section Header">
    <p:spTree>
      <p:nvGrpSpPr>
        <p:cNvPr id="1" name="Shape 4569"/>
        <p:cNvGrpSpPr/>
        <p:nvPr/>
      </p:nvGrpSpPr>
      <p:grpSpPr>
        <a:xfrm>
          <a:off x="0" y="0"/>
          <a:ext cx="0" cy="0"/>
          <a:chOff x="0" y="0"/>
          <a:chExt cx="0" cy="0"/>
        </a:xfrm>
      </p:grpSpPr>
      <p:sp>
        <p:nvSpPr>
          <p:cNvPr id="4570" name="Google Shape;4570;p714"/>
          <p:cNvSpPr/>
          <p:nvPr/>
        </p:nvSpPr>
        <p:spPr>
          <a:xfrm>
            <a:off x="0" y="0"/>
            <a:ext cx="12192000" cy="6858000"/>
          </a:xfrm>
          <a:prstGeom prst="rect">
            <a:avLst/>
          </a:prstGeom>
          <a:solidFill>
            <a:srgbClr val="FFFFFF"/>
          </a:solidFill>
          <a:ln>
            <a:noFill/>
          </a:ln>
        </p:spPr>
      </p:sp>
      <p:cxnSp>
        <p:nvCxnSpPr>
          <p:cNvPr id="4571" name="Google Shape;4571;p714"/>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4572" name="Google Shape;4572;p714"/>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573" name="Google Shape;4573;p714"/>
          <p:cNvSpPr txBox="1">
            <a:spLocks noGrp="1"/>
          </p:cNvSpPr>
          <p:nvPr>
            <p:ph type="body" idx="1"/>
          </p:nvPr>
        </p:nvSpPr>
        <p:spPr>
          <a:xfrm>
            <a:off x="6246965" y="1825625"/>
            <a:ext cx="5122200" cy="4351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accent1"/>
              </a:buClr>
              <a:buSzPts val="4000"/>
              <a:buNone/>
              <a:defRPr sz="4000" i="1">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574" name="Google Shape;4574;p714"/>
          <p:cNvSpPr txBox="1">
            <a:spLocks noGrp="1"/>
          </p:cNvSpPr>
          <p:nvPr>
            <p:ph type="body" idx="2"/>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lt1"/>
              </a:buClr>
              <a:buSzPts val="2200"/>
              <a:buFont typeface="Arial"/>
              <a:buChar char="•"/>
              <a:defRPr sz="22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575" name="Google Shape;4575;p714"/>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4576"/>
        <p:cNvGrpSpPr/>
        <p:nvPr/>
      </p:nvGrpSpPr>
      <p:grpSpPr>
        <a:xfrm>
          <a:off x="0" y="0"/>
          <a:ext cx="0" cy="0"/>
          <a:chOff x="0" y="0"/>
          <a:chExt cx="0" cy="0"/>
        </a:xfrm>
      </p:grpSpPr>
      <p:sp>
        <p:nvSpPr>
          <p:cNvPr id="4577" name="Google Shape;4577;p715"/>
          <p:cNvSpPr txBox="1">
            <a:spLocks noGrp="1"/>
          </p:cNvSpPr>
          <p:nvPr>
            <p:ph type="body" idx="1"/>
          </p:nvPr>
        </p:nvSpPr>
        <p:spPr>
          <a:xfrm>
            <a:off x="838200" y="1825625"/>
            <a:ext cx="3346800" cy="4351200"/>
          </a:xfrm>
          <a:prstGeom prst="rect">
            <a:avLst/>
          </a:prstGeom>
          <a:noFill/>
          <a:ln>
            <a:noFill/>
          </a:ln>
        </p:spPr>
        <p:txBody>
          <a:bodyPr spcFirstLastPara="1" wrap="square" lIns="91425" tIns="45700" rIns="91425" bIns="45700" anchor="t" anchorCtr="0">
            <a:noAutofit/>
          </a:bodyPr>
          <a:lstStyle>
            <a:lvl1pPr marL="457200" lvl="0" indent="-355600" algn="l" rtl="0">
              <a:lnSpc>
                <a:spcPct val="90000"/>
              </a:lnSpc>
              <a:spcBef>
                <a:spcPts val="1000"/>
              </a:spcBef>
              <a:spcAft>
                <a:spcPts val="0"/>
              </a:spcAft>
              <a:buClr>
                <a:schemeClr val="accent1"/>
              </a:buClr>
              <a:buSzPts val="2000"/>
              <a:buFont typeface="Arial"/>
              <a:buChar char="•"/>
              <a:defRPr sz="2000">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578" name="Google Shape;4578;p715"/>
          <p:cNvSpPr txBox="1">
            <a:spLocks noGrp="1"/>
          </p:cNvSpPr>
          <p:nvPr>
            <p:ph type="body" idx="2"/>
          </p:nvPr>
        </p:nvSpPr>
        <p:spPr>
          <a:xfrm>
            <a:off x="4440382" y="0"/>
            <a:ext cx="7751700" cy="6858000"/>
          </a:xfrm>
          <a:prstGeom prst="rect">
            <a:avLst/>
          </a:prstGeom>
          <a:noFill/>
          <a:ln>
            <a:noFill/>
          </a:ln>
        </p:spPr>
        <p:txBody>
          <a:bodyPr spcFirstLastPara="1" wrap="square" lIns="91425" tIns="45700" rIns="91425" bIns="45700" anchor="t" anchorCtr="0">
            <a:noAutofit/>
          </a:bodyPr>
          <a:lstStyle>
            <a:lvl1pPr marL="457200" lvl="0" indent="-228600" algn="ctr" rtl="0">
              <a:lnSpc>
                <a:spcPct val="90000"/>
              </a:lnSpc>
              <a:spcBef>
                <a:spcPts val="1000"/>
              </a:spcBef>
              <a:spcAft>
                <a:spcPts val="0"/>
              </a:spcAft>
              <a:buClr>
                <a:schemeClr val="accent1"/>
              </a:buClr>
              <a:buSzPts val="1800"/>
              <a:buFont typeface="Arial"/>
              <a:buNone/>
              <a:defRPr sz="1800" b="1">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579" name="Google Shape;4579;p715"/>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4580" name="Google Shape;4580;p715"/>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pic>
        <p:nvPicPr>
          <p:cNvPr id="4581" name="Google Shape;4581;p715"/>
          <p:cNvPicPr preferRelativeResize="0"/>
          <p:nvPr/>
        </p:nvPicPr>
        <p:blipFill rotWithShape="1">
          <a:blip r:embed="rId2">
            <a:alphaModFix/>
          </a:blip>
          <a:srcRect l="15849" t="12384" r="57903" b="60521"/>
          <a:stretch/>
        </p:blipFill>
        <p:spPr>
          <a:xfrm>
            <a:off x="11342945" y="251930"/>
            <a:ext cx="537906" cy="537906"/>
          </a:xfrm>
          <a:prstGeom prst="rect">
            <a:avLst/>
          </a:prstGeom>
          <a:noFill/>
          <a:ln>
            <a:noFill/>
          </a:ln>
        </p:spPr>
      </p:pic>
      <p:sp>
        <p:nvSpPr>
          <p:cNvPr id="4582" name="Google Shape;4582;p715"/>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4583"/>
        <p:cNvGrpSpPr/>
        <p:nvPr/>
      </p:nvGrpSpPr>
      <p:grpSpPr>
        <a:xfrm>
          <a:off x="0" y="0"/>
          <a:ext cx="0" cy="0"/>
          <a:chOff x="0" y="0"/>
          <a:chExt cx="0" cy="0"/>
        </a:xfrm>
      </p:grpSpPr>
      <p:sp>
        <p:nvSpPr>
          <p:cNvPr id="4584" name="Google Shape;4584;p716"/>
          <p:cNvSpPr txBox="1">
            <a:spLocks noGrp="1"/>
          </p:cNvSpPr>
          <p:nvPr>
            <p:ph type="body" idx="1"/>
          </p:nvPr>
        </p:nvSpPr>
        <p:spPr>
          <a:xfrm>
            <a:off x="838200" y="1825625"/>
            <a:ext cx="3346800" cy="4351200"/>
          </a:xfrm>
          <a:prstGeom prst="rect">
            <a:avLst/>
          </a:prstGeom>
          <a:noFill/>
          <a:ln>
            <a:noFill/>
          </a:ln>
        </p:spPr>
        <p:txBody>
          <a:bodyPr spcFirstLastPara="1" wrap="square" lIns="91425" tIns="45700" rIns="91425" bIns="45700" anchor="t" anchorCtr="0">
            <a:noAutofit/>
          </a:bodyPr>
          <a:lstStyle>
            <a:lvl1pPr marL="457200" lvl="0" indent="-355600" algn="l" rtl="0">
              <a:lnSpc>
                <a:spcPct val="90000"/>
              </a:lnSpc>
              <a:spcBef>
                <a:spcPts val="1000"/>
              </a:spcBef>
              <a:spcAft>
                <a:spcPts val="0"/>
              </a:spcAft>
              <a:buClr>
                <a:schemeClr val="accent1"/>
              </a:buClr>
              <a:buSzPts val="2000"/>
              <a:buFont typeface="Arial"/>
              <a:buChar char="•"/>
              <a:defRPr sz="2000">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585" name="Google Shape;4585;p716"/>
          <p:cNvSpPr txBox="1">
            <a:spLocks noGrp="1"/>
          </p:cNvSpPr>
          <p:nvPr>
            <p:ph type="body" idx="2"/>
          </p:nvPr>
        </p:nvSpPr>
        <p:spPr>
          <a:xfrm>
            <a:off x="4440382" y="1825624"/>
            <a:ext cx="7751700" cy="4351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accent1"/>
              </a:buClr>
              <a:buSzPts val="1800"/>
              <a:buFont typeface="Arial"/>
              <a:buNone/>
              <a:defRPr sz="1800" b="1">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586" name="Google Shape;4586;p716"/>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4587" name="Google Shape;4587;p716"/>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pic>
        <p:nvPicPr>
          <p:cNvPr id="4588" name="Google Shape;4588;p716"/>
          <p:cNvPicPr preferRelativeResize="0"/>
          <p:nvPr/>
        </p:nvPicPr>
        <p:blipFill rotWithShape="1">
          <a:blip r:embed="rId2">
            <a:alphaModFix/>
          </a:blip>
          <a:srcRect l="15849" t="12384" r="57903" b="60521"/>
          <a:stretch/>
        </p:blipFill>
        <p:spPr>
          <a:xfrm>
            <a:off x="11342945" y="251930"/>
            <a:ext cx="537906" cy="537906"/>
          </a:xfrm>
          <a:prstGeom prst="rect">
            <a:avLst/>
          </a:prstGeom>
          <a:noFill/>
          <a:ln>
            <a:noFill/>
          </a:ln>
        </p:spPr>
      </p:pic>
      <p:pic>
        <p:nvPicPr>
          <p:cNvPr id="4589" name="Google Shape;4589;p716"/>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4590" name="Google Shape;4590;p716"/>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wo Content 1">
  <p:cSld name="Two Content_1">
    <p:spTree>
      <p:nvGrpSpPr>
        <p:cNvPr id="1" name="Shape 1643"/>
        <p:cNvGrpSpPr/>
        <p:nvPr/>
      </p:nvGrpSpPr>
      <p:grpSpPr>
        <a:xfrm>
          <a:off x="0" y="0"/>
          <a:ext cx="0" cy="0"/>
          <a:chOff x="0" y="0"/>
          <a:chExt cx="0" cy="0"/>
        </a:xfrm>
      </p:grpSpPr>
      <p:pic>
        <p:nvPicPr>
          <p:cNvPr id="1644" name="Google Shape;1644;p253"/>
          <p:cNvPicPr preferRelativeResize="0"/>
          <p:nvPr/>
        </p:nvPicPr>
        <p:blipFill rotWithShape="1">
          <a:blip r:embed="rId2">
            <a:alphaModFix/>
          </a:blip>
          <a:srcRect/>
          <a:stretch/>
        </p:blipFill>
        <p:spPr>
          <a:xfrm>
            <a:off x="11415010" y="254000"/>
            <a:ext cx="449967" cy="528347"/>
          </a:xfrm>
          <a:prstGeom prst="rect">
            <a:avLst/>
          </a:prstGeom>
          <a:noFill/>
          <a:ln>
            <a:noFill/>
          </a:ln>
        </p:spPr>
      </p:pic>
      <p:cxnSp>
        <p:nvCxnSpPr>
          <p:cNvPr id="1645" name="Google Shape;1645;p253"/>
          <p:cNvCxnSpPr/>
          <p:nvPr/>
        </p:nvCxnSpPr>
        <p:spPr>
          <a:xfrm>
            <a:off x="519785"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1646" name="Google Shape;1646;p253"/>
          <p:cNvSpPr txBox="1">
            <a:spLocks noGrp="1"/>
          </p:cNvSpPr>
          <p:nvPr>
            <p:ph type="title"/>
          </p:nvPr>
        </p:nvSpPr>
        <p:spPr>
          <a:xfrm>
            <a:off x="426132" y="0"/>
            <a:ext cx="10515600" cy="1325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5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47" name="Google Shape;1647;p253"/>
          <p:cNvSpPr txBox="1">
            <a:spLocks noGrp="1"/>
          </p:cNvSpPr>
          <p:nvPr>
            <p:ph type="body" idx="1"/>
          </p:nvPr>
        </p:nvSpPr>
        <p:spPr>
          <a:xfrm>
            <a:off x="838200" y="1825625"/>
            <a:ext cx="5066700" cy="43512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1100"/>
              </a:spcBef>
              <a:spcAft>
                <a:spcPts val="0"/>
              </a:spcAft>
              <a:buClr>
                <a:schemeClr val="accent1"/>
              </a:buClr>
              <a:buSzPts val="1700"/>
              <a:buFont typeface="Arial"/>
              <a:buChar char="•"/>
              <a:defRPr sz="2300"/>
            </a:lvl1pPr>
            <a:lvl2pPr marL="914400" lvl="1" indent="-323850" algn="l" rtl="0">
              <a:lnSpc>
                <a:spcPct val="90000"/>
              </a:lnSpc>
              <a:spcBef>
                <a:spcPts val="500"/>
              </a:spcBef>
              <a:spcAft>
                <a:spcPts val="0"/>
              </a:spcAft>
              <a:buClr>
                <a:schemeClr val="dk1"/>
              </a:buClr>
              <a:buSzPts val="1500"/>
              <a:buChar char="•"/>
              <a:defRPr/>
            </a:lvl2pPr>
            <a:lvl3pPr marL="1371600" lvl="2" indent="-323850" algn="l" rtl="0">
              <a:lnSpc>
                <a:spcPct val="90000"/>
              </a:lnSpc>
              <a:spcBef>
                <a:spcPts val="500"/>
              </a:spcBef>
              <a:spcAft>
                <a:spcPts val="0"/>
              </a:spcAft>
              <a:buClr>
                <a:schemeClr val="dk1"/>
              </a:buClr>
              <a:buSzPts val="1500"/>
              <a:buChar char="•"/>
              <a:defRPr/>
            </a:lvl3pPr>
            <a:lvl4pPr marL="1828800" lvl="3" indent="-323850" algn="l" rtl="0">
              <a:lnSpc>
                <a:spcPct val="90000"/>
              </a:lnSpc>
              <a:spcBef>
                <a:spcPts val="500"/>
              </a:spcBef>
              <a:spcAft>
                <a:spcPts val="0"/>
              </a:spcAft>
              <a:buClr>
                <a:schemeClr val="dk1"/>
              </a:buClr>
              <a:buSzPts val="1500"/>
              <a:buChar char="•"/>
              <a:defRPr/>
            </a:lvl4pPr>
            <a:lvl5pPr marL="2286000" lvl="4" indent="-323850" algn="l" rtl="0">
              <a:lnSpc>
                <a:spcPct val="90000"/>
              </a:lnSpc>
              <a:spcBef>
                <a:spcPts val="500"/>
              </a:spcBef>
              <a:spcAft>
                <a:spcPts val="0"/>
              </a:spcAft>
              <a:buClr>
                <a:schemeClr val="dk1"/>
              </a:buClr>
              <a:buSzPts val="1500"/>
              <a:buChar char="•"/>
              <a:defRPr/>
            </a:lvl5pPr>
            <a:lvl6pPr marL="2743200" lvl="5" indent="-323850" algn="l" rtl="0">
              <a:lnSpc>
                <a:spcPct val="90000"/>
              </a:lnSpc>
              <a:spcBef>
                <a:spcPts val="500"/>
              </a:spcBef>
              <a:spcAft>
                <a:spcPts val="0"/>
              </a:spcAft>
              <a:buClr>
                <a:schemeClr val="dk1"/>
              </a:buClr>
              <a:buSzPts val="1500"/>
              <a:buChar char="•"/>
              <a:defRPr/>
            </a:lvl6pPr>
            <a:lvl7pPr marL="3200400" lvl="6" indent="-323850" algn="l" rtl="0">
              <a:lnSpc>
                <a:spcPct val="90000"/>
              </a:lnSpc>
              <a:spcBef>
                <a:spcPts val="500"/>
              </a:spcBef>
              <a:spcAft>
                <a:spcPts val="0"/>
              </a:spcAft>
              <a:buClr>
                <a:schemeClr val="dk1"/>
              </a:buClr>
              <a:buSzPts val="1500"/>
              <a:buChar char="•"/>
              <a:defRPr/>
            </a:lvl7pPr>
            <a:lvl8pPr marL="3657600" lvl="7" indent="-323850" algn="l" rtl="0">
              <a:lnSpc>
                <a:spcPct val="90000"/>
              </a:lnSpc>
              <a:spcBef>
                <a:spcPts val="500"/>
              </a:spcBef>
              <a:spcAft>
                <a:spcPts val="0"/>
              </a:spcAft>
              <a:buClr>
                <a:schemeClr val="dk1"/>
              </a:buClr>
              <a:buSzPts val="1500"/>
              <a:buChar char="•"/>
              <a:defRPr/>
            </a:lvl8pPr>
            <a:lvl9pPr marL="4114800" lvl="8" indent="-323850" algn="l" rtl="0">
              <a:lnSpc>
                <a:spcPct val="90000"/>
              </a:lnSpc>
              <a:spcBef>
                <a:spcPts val="500"/>
              </a:spcBef>
              <a:spcAft>
                <a:spcPts val="0"/>
              </a:spcAft>
              <a:buClr>
                <a:schemeClr val="dk1"/>
              </a:buClr>
              <a:buSzPts val="1500"/>
              <a:buChar char="•"/>
              <a:defRPr/>
            </a:lvl9pPr>
          </a:lstStyle>
          <a:p>
            <a:endParaRPr/>
          </a:p>
        </p:txBody>
      </p:sp>
      <p:sp>
        <p:nvSpPr>
          <p:cNvPr id="1648" name="Google Shape;1648;p253"/>
          <p:cNvSpPr txBox="1">
            <a:spLocks noGrp="1"/>
          </p:cNvSpPr>
          <p:nvPr>
            <p:ph type="body" idx="2"/>
          </p:nvPr>
        </p:nvSpPr>
        <p:spPr>
          <a:xfrm>
            <a:off x="6270865" y="1825625"/>
            <a:ext cx="5066700" cy="43512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1100"/>
              </a:spcBef>
              <a:spcAft>
                <a:spcPts val="0"/>
              </a:spcAft>
              <a:buClr>
                <a:schemeClr val="accent1"/>
              </a:buClr>
              <a:buSzPts val="1700"/>
              <a:buFont typeface="Arial"/>
              <a:buChar char="•"/>
              <a:defRPr sz="2300"/>
            </a:lvl1pPr>
            <a:lvl2pPr marL="914400" lvl="1" indent="-323850" algn="l" rtl="0">
              <a:lnSpc>
                <a:spcPct val="90000"/>
              </a:lnSpc>
              <a:spcBef>
                <a:spcPts val="500"/>
              </a:spcBef>
              <a:spcAft>
                <a:spcPts val="0"/>
              </a:spcAft>
              <a:buClr>
                <a:schemeClr val="dk1"/>
              </a:buClr>
              <a:buSzPts val="1500"/>
              <a:buChar char="•"/>
              <a:defRPr/>
            </a:lvl2pPr>
            <a:lvl3pPr marL="1371600" lvl="2" indent="-323850" algn="l" rtl="0">
              <a:lnSpc>
                <a:spcPct val="90000"/>
              </a:lnSpc>
              <a:spcBef>
                <a:spcPts val="500"/>
              </a:spcBef>
              <a:spcAft>
                <a:spcPts val="0"/>
              </a:spcAft>
              <a:buClr>
                <a:schemeClr val="dk1"/>
              </a:buClr>
              <a:buSzPts val="1500"/>
              <a:buChar char="•"/>
              <a:defRPr/>
            </a:lvl3pPr>
            <a:lvl4pPr marL="1828800" lvl="3" indent="-323850" algn="l" rtl="0">
              <a:lnSpc>
                <a:spcPct val="90000"/>
              </a:lnSpc>
              <a:spcBef>
                <a:spcPts val="500"/>
              </a:spcBef>
              <a:spcAft>
                <a:spcPts val="0"/>
              </a:spcAft>
              <a:buClr>
                <a:schemeClr val="dk1"/>
              </a:buClr>
              <a:buSzPts val="1500"/>
              <a:buChar char="•"/>
              <a:defRPr/>
            </a:lvl4pPr>
            <a:lvl5pPr marL="2286000" lvl="4" indent="-323850" algn="l" rtl="0">
              <a:lnSpc>
                <a:spcPct val="90000"/>
              </a:lnSpc>
              <a:spcBef>
                <a:spcPts val="500"/>
              </a:spcBef>
              <a:spcAft>
                <a:spcPts val="0"/>
              </a:spcAft>
              <a:buClr>
                <a:schemeClr val="dk1"/>
              </a:buClr>
              <a:buSzPts val="1500"/>
              <a:buChar char="•"/>
              <a:defRPr/>
            </a:lvl5pPr>
            <a:lvl6pPr marL="2743200" lvl="5" indent="-323850" algn="l" rtl="0">
              <a:lnSpc>
                <a:spcPct val="90000"/>
              </a:lnSpc>
              <a:spcBef>
                <a:spcPts val="500"/>
              </a:spcBef>
              <a:spcAft>
                <a:spcPts val="0"/>
              </a:spcAft>
              <a:buClr>
                <a:schemeClr val="dk1"/>
              </a:buClr>
              <a:buSzPts val="1500"/>
              <a:buChar char="•"/>
              <a:defRPr/>
            </a:lvl6pPr>
            <a:lvl7pPr marL="3200400" lvl="6" indent="-323850" algn="l" rtl="0">
              <a:lnSpc>
                <a:spcPct val="90000"/>
              </a:lnSpc>
              <a:spcBef>
                <a:spcPts val="500"/>
              </a:spcBef>
              <a:spcAft>
                <a:spcPts val="0"/>
              </a:spcAft>
              <a:buClr>
                <a:schemeClr val="dk1"/>
              </a:buClr>
              <a:buSzPts val="1500"/>
              <a:buChar char="•"/>
              <a:defRPr/>
            </a:lvl7pPr>
            <a:lvl8pPr marL="3657600" lvl="7" indent="-323850" algn="l" rtl="0">
              <a:lnSpc>
                <a:spcPct val="90000"/>
              </a:lnSpc>
              <a:spcBef>
                <a:spcPts val="500"/>
              </a:spcBef>
              <a:spcAft>
                <a:spcPts val="0"/>
              </a:spcAft>
              <a:buClr>
                <a:schemeClr val="dk1"/>
              </a:buClr>
              <a:buSzPts val="1500"/>
              <a:buChar char="•"/>
              <a:defRPr/>
            </a:lvl8pPr>
            <a:lvl9pPr marL="4114800" lvl="8" indent="-323850" algn="l" rtl="0">
              <a:lnSpc>
                <a:spcPct val="90000"/>
              </a:lnSpc>
              <a:spcBef>
                <a:spcPts val="500"/>
              </a:spcBef>
              <a:spcAft>
                <a:spcPts val="0"/>
              </a:spcAft>
              <a:buClr>
                <a:schemeClr val="dk1"/>
              </a:buClr>
              <a:buSzPts val="1500"/>
              <a:buChar char="•"/>
              <a:defRPr/>
            </a:lvl9pPr>
          </a:lstStyle>
          <a:p>
            <a:endParaRPr/>
          </a:p>
        </p:txBody>
      </p:sp>
      <p:sp>
        <p:nvSpPr>
          <p:cNvPr id="1649" name="Google Shape;1649;p253"/>
          <p:cNvSpPr txBox="1">
            <a:spLocks noGrp="1"/>
          </p:cNvSpPr>
          <p:nvPr>
            <p:ph type="ftr" idx="11"/>
          </p:nvPr>
        </p:nvSpPr>
        <p:spPr>
          <a:xfrm>
            <a:off x="70104" y="6528521"/>
            <a:ext cx="4114800" cy="3372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1500" b="0" i="0"/>
            </a:lvl1pPr>
            <a:lvl2pPr lvl="1" algn="l" rtl="0">
              <a:lnSpc>
                <a:spcPct val="100000"/>
              </a:lnSpc>
              <a:spcBef>
                <a:spcPts val="0"/>
              </a:spcBef>
              <a:spcAft>
                <a:spcPts val="0"/>
              </a:spcAft>
              <a:buSzPts val="1100"/>
              <a:buNone/>
              <a:defRPr sz="1500"/>
            </a:lvl2pPr>
            <a:lvl3pPr lvl="2" algn="l" rtl="0">
              <a:lnSpc>
                <a:spcPct val="100000"/>
              </a:lnSpc>
              <a:spcBef>
                <a:spcPts val="0"/>
              </a:spcBef>
              <a:spcAft>
                <a:spcPts val="0"/>
              </a:spcAft>
              <a:buSzPts val="1100"/>
              <a:buNone/>
              <a:defRPr sz="1500"/>
            </a:lvl3pPr>
            <a:lvl4pPr lvl="3" algn="l" rtl="0">
              <a:lnSpc>
                <a:spcPct val="100000"/>
              </a:lnSpc>
              <a:spcBef>
                <a:spcPts val="0"/>
              </a:spcBef>
              <a:spcAft>
                <a:spcPts val="0"/>
              </a:spcAft>
              <a:buSzPts val="1100"/>
              <a:buNone/>
              <a:defRPr sz="1500"/>
            </a:lvl4pPr>
            <a:lvl5pPr lvl="4" algn="l" rtl="0">
              <a:lnSpc>
                <a:spcPct val="100000"/>
              </a:lnSpc>
              <a:spcBef>
                <a:spcPts val="0"/>
              </a:spcBef>
              <a:spcAft>
                <a:spcPts val="0"/>
              </a:spcAft>
              <a:buSzPts val="1100"/>
              <a:buNone/>
              <a:defRPr sz="1500"/>
            </a:lvl5pPr>
            <a:lvl6pPr lvl="5" algn="l" rtl="0">
              <a:lnSpc>
                <a:spcPct val="100000"/>
              </a:lnSpc>
              <a:spcBef>
                <a:spcPts val="0"/>
              </a:spcBef>
              <a:spcAft>
                <a:spcPts val="0"/>
              </a:spcAft>
              <a:buSzPts val="1100"/>
              <a:buNone/>
              <a:defRPr sz="1500"/>
            </a:lvl6pPr>
            <a:lvl7pPr lvl="6" algn="l" rtl="0">
              <a:lnSpc>
                <a:spcPct val="100000"/>
              </a:lnSpc>
              <a:spcBef>
                <a:spcPts val="0"/>
              </a:spcBef>
              <a:spcAft>
                <a:spcPts val="0"/>
              </a:spcAft>
              <a:buSzPts val="1100"/>
              <a:buNone/>
              <a:defRPr sz="1500"/>
            </a:lvl7pPr>
            <a:lvl8pPr lvl="7" algn="l" rtl="0">
              <a:lnSpc>
                <a:spcPct val="100000"/>
              </a:lnSpc>
              <a:spcBef>
                <a:spcPts val="0"/>
              </a:spcBef>
              <a:spcAft>
                <a:spcPts val="0"/>
              </a:spcAft>
              <a:buSzPts val="1100"/>
              <a:buNone/>
              <a:defRPr sz="1500"/>
            </a:lvl8pPr>
            <a:lvl9pPr lvl="8" algn="l" rtl="0">
              <a:lnSpc>
                <a:spcPct val="100000"/>
              </a:lnSpc>
              <a:spcBef>
                <a:spcPts val="0"/>
              </a:spcBef>
              <a:spcAft>
                <a:spcPts val="0"/>
              </a:spcAft>
              <a:buSzPts val="1100"/>
              <a:buNone/>
              <a:defRPr sz="1500"/>
            </a:lvl9pPr>
          </a:lstStyle>
          <a:p>
            <a:endParaRPr/>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matchingName="5_Title Only">
  <p:cSld name="5_Title Only">
    <p:spTree>
      <p:nvGrpSpPr>
        <p:cNvPr id="1" name="Shape 4591"/>
        <p:cNvGrpSpPr/>
        <p:nvPr/>
      </p:nvGrpSpPr>
      <p:grpSpPr>
        <a:xfrm>
          <a:off x="0" y="0"/>
          <a:ext cx="0" cy="0"/>
          <a:chOff x="0" y="0"/>
          <a:chExt cx="0" cy="0"/>
        </a:xfrm>
      </p:grpSpPr>
      <p:sp>
        <p:nvSpPr>
          <p:cNvPr id="4592" name="Google Shape;4592;p717"/>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4593" name="Google Shape;4593;p717"/>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pic>
        <p:nvPicPr>
          <p:cNvPr id="4594" name="Google Shape;4594;p717"/>
          <p:cNvPicPr preferRelativeResize="0"/>
          <p:nvPr/>
        </p:nvPicPr>
        <p:blipFill rotWithShape="1">
          <a:blip r:embed="rId2">
            <a:alphaModFix/>
          </a:blip>
          <a:srcRect l="15849" t="12384" r="57903" b="60521"/>
          <a:stretch/>
        </p:blipFill>
        <p:spPr>
          <a:xfrm>
            <a:off x="11342945" y="251930"/>
            <a:ext cx="537906" cy="537906"/>
          </a:xfrm>
          <a:prstGeom prst="rect">
            <a:avLst/>
          </a:prstGeom>
          <a:noFill/>
          <a:ln>
            <a:noFill/>
          </a:ln>
        </p:spPr>
      </p:pic>
      <p:sp>
        <p:nvSpPr>
          <p:cNvPr id="4595" name="Google Shape;4595;p717"/>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596" name="Google Shape;4596;p717"/>
          <p:cNvSpPr txBox="1">
            <a:spLocks noGrp="1"/>
          </p:cNvSpPr>
          <p:nvPr>
            <p:ph type="body" idx="2"/>
          </p:nvPr>
        </p:nvSpPr>
        <p:spPr>
          <a:xfrm>
            <a:off x="6213764" y="0"/>
            <a:ext cx="5978100" cy="68580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accent1"/>
              </a:buClr>
              <a:buSzPts val="1800"/>
              <a:buFont typeface="Arial"/>
              <a:buNone/>
              <a:defRPr sz="1800" b="1">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4597" name="Google Shape;4597;p717"/>
          <p:cNvPicPr preferRelativeResize="0"/>
          <p:nvPr/>
        </p:nvPicPr>
        <p:blipFill rotWithShape="1">
          <a:blip r:embed="rId2">
            <a:alphaModFix/>
          </a:blip>
          <a:srcRect l="15849" t="12384" r="57903" b="60521"/>
          <a:stretch/>
        </p:blipFill>
        <p:spPr>
          <a:xfrm>
            <a:off x="11355164" y="255105"/>
            <a:ext cx="537906" cy="537906"/>
          </a:xfrm>
          <a:prstGeom prst="rect">
            <a:avLst/>
          </a:prstGeom>
          <a:noFill/>
          <a:ln>
            <a:noFill/>
          </a:ln>
        </p:spPr>
      </p:pic>
      <p:sp>
        <p:nvSpPr>
          <p:cNvPr id="4598" name="Google Shape;4598;p717"/>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matchingName="7_Title Only">
  <p:cSld name="7_Title Only">
    <p:spTree>
      <p:nvGrpSpPr>
        <p:cNvPr id="1" name="Shape 4599"/>
        <p:cNvGrpSpPr/>
        <p:nvPr/>
      </p:nvGrpSpPr>
      <p:grpSpPr>
        <a:xfrm>
          <a:off x="0" y="0"/>
          <a:ext cx="0" cy="0"/>
          <a:chOff x="0" y="0"/>
          <a:chExt cx="0" cy="0"/>
        </a:xfrm>
      </p:grpSpPr>
      <p:sp>
        <p:nvSpPr>
          <p:cNvPr id="4600" name="Google Shape;4600;p718"/>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4601" name="Google Shape;4601;p718"/>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pic>
        <p:nvPicPr>
          <p:cNvPr id="4602" name="Google Shape;4602;p718"/>
          <p:cNvPicPr preferRelativeResize="0"/>
          <p:nvPr/>
        </p:nvPicPr>
        <p:blipFill rotWithShape="1">
          <a:blip r:embed="rId2">
            <a:alphaModFix/>
          </a:blip>
          <a:srcRect l="15849" t="12384" r="57903" b="60521"/>
          <a:stretch/>
        </p:blipFill>
        <p:spPr>
          <a:xfrm>
            <a:off x="11342945" y="251930"/>
            <a:ext cx="537906" cy="537906"/>
          </a:xfrm>
          <a:prstGeom prst="rect">
            <a:avLst/>
          </a:prstGeom>
          <a:noFill/>
          <a:ln>
            <a:noFill/>
          </a:ln>
        </p:spPr>
      </p:pic>
      <p:sp>
        <p:nvSpPr>
          <p:cNvPr id="4603" name="Google Shape;4603;p718"/>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604" name="Google Shape;4604;p718"/>
          <p:cNvSpPr txBox="1">
            <a:spLocks noGrp="1"/>
          </p:cNvSpPr>
          <p:nvPr>
            <p:ph type="body" idx="2"/>
          </p:nvPr>
        </p:nvSpPr>
        <p:spPr>
          <a:xfrm>
            <a:off x="6213764" y="1825624"/>
            <a:ext cx="5978100" cy="4351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accent1"/>
              </a:buClr>
              <a:buSzPts val="1800"/>
              <a:buFont typeface="Arial"/>
              <a:buNone/>
              <a:defRPr sz="1800" b="1">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4605" name="Google Shape;4605;p718"/>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4606" name="Google Shape;4606;p718"/>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matchingName="8_Title Only">
  <p:cSld name="8_Title Only">
    <p:spTree>
      <p:nvGrpSpPr>
        <p:cNvPr id="1" name="Shape 4607"/>
        <p:cNvGrpSpPr/>
        <p:nvPr/>
      </p:nvGrpSpPr>
      <p:grpSpPr>
        <a:xfrm>
          <a:off x="0" y="0"/>
          <a:ext cx="0" cy="0"/>
          <a:chOff x="0" y="0"/>
          <a:chExt cx="0" cy="0"/>
        </a:xfrm>
      </p:grpSpPr>
      <p:sp>
        <p:nvSpPr>
          <p:cNvPr id="4608" name="Google Shape;4608;p719"/>
          <p:cNvSpPr txBox="1">
            <a:spLocks noGrp="1"/>
          </p:cNvSpPr>
          <p:nvPr>
            <p:ph type="body" idx="1"/>
          </p:nvPr>
        </p:nvSpPr>
        <p:spPr>
          <a:xfrm>
            <a:off x="838199" y="1825625"/>
            <a:ext cx="7007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609" name="Google Shape;4609;p719"/>
          <p:cNvSpPr txBox="1">
            <a:spLocks noGrp="1"/>
          </p:cNvSpPr>
          <p:nvPr>
            <p:ph type="body" idx="2"/>
          </p:nvPr>
        </p:nvSpPr>
        <p:spPr>
          <a:xfrm>
            <a:off x="8167254" y="0"/>
            <a:ext cx="4024800" cy="68580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accent1"/>
              </a:buClr>
              <a:buSzPts val="1800"/>
              <a:buFont typeface="Arial"/>
              <a:buNone/>
              <a:defRPr sz="1800" b="1">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610" name="Google Shape;4610;p719"/>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4611" name="Google Shape;4611;p719"/>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pic>
        <p:nvPicPr>
          <p:cNvPr id="4612" name="Google Shape;4612;p719"/>
          <p:cNvPicPr preferRelativeResize="0"/>
          <p:nvPr/>
        </p:nvPicPr>
        <p:blipFill rotWithShape="1">
          <a:blip r:embed="rId2">
            <a:alphaModFix/>
          </a:blip>
          <a:srcRect l="15849" t="12384" r="57903" b="60521"/>
          <a:stretch/>
        </p:blipFill>
        <p:spPr>
          <a:xfrm>
            <a:off x="11342945" y="251930"/>
            <a:ext cx="537906" cy="537906"/>
          </a:xfrm>
          <a:prstGeom prst="rect">
            <a:avLst/>
          </a:prstGeom>
          <a:noFill/>
          <a:ln>
            <a:noFill/>
          </a:ln>
        </p:spPr>
      </p:pic>
      <p:pic>
        <p:nvPicPr>
          <p:cNvPr id="4613" name="Google Shape;4613;p719"/>
          <p:cNvPicPr preferRelativeResize="0"/>
          <p:nvPr/>
        </p:nvPicPr>
        <p:blipFill rotWithShape="1">
          <a:blip r:embed="rId2">
            <a:alphaModFix/>
          </a:blip>
          <a:srcRect l="15849" t="12384" r="57903" b="60521"/>
          <a:stretch/>
        </p:blipFill>
        <p:spPr>
          <a:xfrm>
            <a:off x="11355164" y="255105"/>
            <a:ext cx="537906" cy="537906"/>
          </a:xfrm>
          <a:prstGeom prst="rect">
            <a:avLst/>
          </a:prstGeom>
          <a:noFill/>
          <a:ln>
            <a:noFill/>
          </a:ln>
        </p:spPr>
      </p:pic>
      <p:sp>
        <p:nvSpPr>
          <p:cNvPr id="4614" name="Google Shape;4614;p719"/>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matchingName="9_Title Only">
  <p:cSld name="9_Title Only">
    <p:spTree>
      <p:nvGrpSpPr>
        <p:cNvPr id="1" name="Shape 4615"/>
        <p:cNvGrpSpPr/>
        <p:nvPr/>
      </p:nvGrpSpPr>
      <p:grpSpPr>
        <a:xfrm>
          <a:off x="0" y="0"/>
          <a:ext cx="0" cy="0"/>
          <a:chOff x="0" y="0"/>
          <a:chExt cx="0" cy="0"/>
        </a:xfrm>
      </p:grpSpPr>
      <p:sp>
        <p:nvSpPr>
          <p:cNvPr id="4616" name="Google Shape;4616;p720"/>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4617" name="Google Shape;4617;p720"/>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pic>
        <p:nvPicPr>
          <p:cNvPr id="4618" name="Google Shape;4618;p720"/>
          <p:cNvPicPr preferRelativeResize="0"/>
          <p:nvPr/>
        </p:nvPicPr>
        <p:blipFill rotWithShape="1">
          <a:blip r:embed="rId2">
            <a:alphaModFix/>
          </a:blip>
          <a:srcRect l="15849" t="12384" r="57903" b="60521"/>
          <a:stretch/>
        </p:blipFill>
        <p:spPr>
          <a:xfrm>
            <a:off x="11342945" y="251930"/>
            <a:ext cx="537906" cy="537906"/>
          </a:xfrm>
          <a:prstGeom prst="rect">
            <a:avLst/>
          </a:prstGeom>
          <a:noFill/>
          <a:ln>
            <a:noFill/>
          </a:ln>
        </p:spPr>
      </p:pic>
      <p:sp>
        <p:nvSpPr>
          <p:cNvPr id="4619" name="Google Shape;4619;p720"/>
          <p:cNvSpPr txBox="1">
            <a:spLocks noGrp="1"/>
          </p:cNvSpPr>
          <p:nvPr>
            <p:ph type="body" idx="1"/>
          </p:nvPr>
        </p:nvSpPr>
        <p:spPr>
          <a:xfrm>
            <a:off x="8167254" y="1825624"/>
            <a:ext cx="4024800" cy="4351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accent1"/>
              </a:buClr>
              <a:buSzPts val="1800"/>
              <a:buFont typeface="Arial"/>
              <a:buNone/>
              <a:defRPr sz="1800" b="1">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4620" name="Google Shape;4620;p720"/>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4621" name="Google Shape;4621;p720"/>
          <p:cNvSpPr txBox="1">
            <a:spLocks noGrp="1"/>
          </p:cNvSpPr>
          <p:nvPr>
            <p:ph type="body" idx="2"/>
          </p:nvPr>
        </p:nvSpPr>
        <p:spPr>
          <a:xfrm>
            <a:off x="838199" y="1825625"/>
            <a:ext cx="7007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622" name="Google Shape;4622;p720"/>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623"/>
        <p:cNvGrpSpPr/>
        <p:nvPr/>
      </p:nvGrpSpPr>
      <p:grpSpPr>
        <a:xfrm>
          <a:off x="0" y="0"/>
          <a:ext cx="0" cy="0"/>
          <a:chOff x="0" y="0"/>
          <a:chExt cx="0" cy="0"/>
        </a:xfrm>
      </p:grpSpPr>
      <p:sp>
        <p:nvSpPr>
          <p:cNvPr id="4624" name="Google Shape;4624;p721"/>
          <p:cNvSpPr txBox="1">
            <a:spLocks noGrp="1"/>
          </p:cNvSpPr>
          <p:nvPr>
            <p:ph type="body" idx="1"/>
          </p:nvPr>
        </p:nvSpPr>
        <p:spPr>
          <a:xfrm>
            <a:off x="838200" y="1825625"/>
            <a:ext cx="5122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4625" name="Google Shape;4625;p721"/>
          <p:cNvPicPr preferRelativeResize="0"/>
          <p:nvPr/>
        </p:nvPicPr>
        <p:blipFill rotWithShape="1">
          <a:blip r:embed="rId2">
            <a:alphaModFix/>
          </a:blip>
          <a:srcRect/>
          <a:stretch/>
        </p:blipFill>
        <p:spPr>
          <a:xfrm>
            <a:off x="7206763" y="1227931"/>
            <a:ext cx="3979090" cy="5242719"/>
          </a:xfrm>
          <a:prstGeom prst="rect">
            <a:avLst/>
          </a:prstGeom>
          <a:noFill/>
          <a:ln>
            <a:noFill/>
          </a:ln>
        </p:spPr>
      </p:pic>
      <p:sp>
        <p:nvSpPr>
          <p:cNvPr id="4626" name="Google Shape;4626;p721"/>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4627" name="Google Shape;4627;p721"/>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4628" name="Google Shape;4628;p721"/>
          <p:cNvSpPr txBox="1">
            <a:spLocks noGrp="1"/>
          </p:cNvSpPr>
          <p:nvPr>
            <p:ph type="body" idx="2"/>
          </p:nvPr>
        </p:nvSpPr>
        <p:spPr>
          <a:xfrm>
            <a:off x="7719237" y="2769874"/>
            <a:ext cx="2933400" cy="1738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400"/>
              <a:buNone/>
              <a:defRPr sz="14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4629" name="Google Shape;4629;p721"/>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4630" name="Google Shape;4630;p721"/>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matchingName="6_Title Only">
  <p:cSld name="6_Title Only">
    <p:spTree>
      <p:nvGrpSpPr>
        <p:cNvPr id="1" name="Shape 4631"/>
        <p:cNvGrpSpPr/>
        <p:nvPr/>
      </p:nvGrpSpPr>
      <p:grpSpPr>
        <a:xfrm>
          <a:off x="0" y="0"/>
          <a:ext cx="0" cy="0"/>
          <a:chOff x="0" y="0"/>
          <a:chExt cx="0" cy="0"/>
        </a:xfrm>
      </p:grpSpPr>
      <p:sp>
        <p:nvSpPr>
          <p:cNvPr id="4632" name="Google Shape;4632;p722"/>
          <p:cNvSpPr/>
          <p:nvPr/>
        </p:nvSpPr>
        <p:spPr>
          <a:xfrm>
            <a:off x="0" y="0"/>
            <a:ext cx="12192000" cy="6858000"/>
          </a:xfrm>
          <a:prstGeom prst="rect">
            <a:avLst/>
          </a:prstGeom>
          <a:solidFill>
            <a:srgbClr val="FFFFFF"/>
          </a:solidFill>
          <a:ln>
            <a:noFill/>
          </a:ln>
        </p:spPr>
      </p:sp>
      <p:sp>
        <p:nvSpPr>
          <p:cNvPr id="4633" name="Google Shape;4633;p722"/>
          <p:cNvSpPr txBox="1">
            <a:spLocks noGrp="1"/>
          </p:cNvSpPr>
          <p:nvPr>
            <p:ph type="body" idx="1"/>
          </p:nvPr>
        </p:nvSpPr>
        <p:spPr>
          <a:xfrm>
            <a:off x="459988" y="561955"/>
            <a:ext cx="9978600" cy="1824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accent1"/>
              </a:buClr>
              <a:buSzPts val="5000"/>
              <a:buNone/>
              <a:defRPr sz="5000" b="1">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634" name="Google Shape;4634;p722"/>
          <p:cNvSpPr txBox="1">
            <a:spLocks noGrp="1"/>
          </p:cNvSpPr>
          <p:nvPr>
            <p:ph type="body" idx="2"/>
          </p:nvPr>
        </p:nvSpPr>
        <p:spPr>
          <a:xfrm>
            <a:off x="8714473" y="4572997"/>
            <a:ext cx="3023400" cy="841200"/>
          </a:xfrm>
          <a:prstGeom prst="rect">
            <a:avLst/>
          </a:prstGeom>
          <a:noFill/>
          <a:ln>
            <a:noFill/>
          </a:ln>
        </p:spPr>
        <p:txBody>
          <a:bodyPr spcFirstLastPara="1" wrap="square" lIns="91425" tIns="45700" rIns="91425" bIns="45700" anchor="t" anchorCtr="0">
            <a:noAutofit/>
          </a:bodyPr>
          <a:lstStyle>
            <a:lvl1pPr marL="457200" lvl="0" indent="-228600" algn="r" rtl="0">
              <a:lnSpc>
                <a:spcPct val="90000"/>
              </a:lnSpc>
              <a:spcBef>
                <a:spcPts val="1000"/>
              </a:spcBef>
              <a:spcAft>
                <a:spcPts val="0"/>
              </a:spcAft>
              <a:buClr>
                <a:schemeClr val="accent1"/>
              </a:buClr>
              <a:buSzPts val="2600"/>
              <a:buNone/>
              <a:defRPr sz="2600" b="1">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cxnSp>
        <p:nvCxnSpPr>
          <p:cNvPr id="4635" name="Google Shape;4635;p722"/>
          <p:cNvCxnSpPr/>
          <p:nvPr/>
        </p:nvCxnSpPr>
        <p:spPr>
          <a:xfrm>
            <a:off x="9730690" y="5414102"/>
            <a:ext cx="1899000" cy="0"/>
          </a:xfrm>
          <a:prstGeom prst="straightConnector1">
            <a:avLst/>
          </a:prstGeom>
          <a:noFill/>
          <a:ln w="76200" cap="flat" cmpd="sng">
            <a:solidFill>
              <a:schemeClr val="lt1"/>
            </a:solidFill>
            <a:prstDash val="solid"/>
            <a:miter lim="800000"/>
            <a:headEnd type="none" w="sm" len="sm"/>
            <a:tailEnd type="none" w="sm" len="sm"/>
          </a:ln>
        </p:spPr>
      </p:cxnSp>
      <p:sp>
        <p:nvSpPr>
          <p:cNvPr id="4636" name="Google Shape;4636;p722"/>
          <p:cNvSpPr txBox="1">
            <a:spLocks noGrp="1"/>
          </p:cNvSpPr>
          <p:nvPr>
            <p:ph type="body" idx="3"/>
          </p:nvPr>
        </p:nvSpPr>
        <p:spPr>
          <a:xfrm>
            <a:off x="8714472" y="5574994"/>
            <a:ext cx="3023400" cy="841200"/>
          </a:xfrm>
          <a:prstGeom prst="rect">
            <a:avLst/>
          </a:prstGeom>
          <a:noFill/>
          <a:ln>
            <a:noFill/>
          </a:ln>
        </p:spPr>
        <p:txBody>
          <a:bodyPr spcFirstLastPara="1" wrap="square" lIns="91425" tIns="45700" rIns="91425" bIns="45700" anchor="t" anchorCtr="0">
            <a:noAutofit/>
          </a:bodyPr>
          <a:lstStyle>
            <a:lvl1pPr marL="457200" lvl="0" indent="-228600" algn="r" rtl="0">
              <a:lnSpc>
                <a:spcPct val="90000"/>
              </a:lnSpc>
              <a:spcBef>
                <a:spcPts val="1000"/>
              </a:spcBef>
              <a:spcAft>
                <a:spcPts val="0"/>
              </a:spcAft>
              <a:buClr>
                <a:schemeClr val="accent1"/>
              </a:buClr>
              <a:buSzPts val="1400"/>
              <a:buNone/>
              <a:defRPr sz="1400" b="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matchingName="Text and image 1">
  <p:cSld name="CUSTOM_4">
    <p:spTree>
      <p:nvGrpSpPr>
        <p:cNvPr id="1" name="Shape 4637"/>
        <p:cNvGrpSpPr/>
        <p:nvPr/>
      </p:nvGrpSpPr>
      <p:grpSpPr>
        <a:xfrm>
          <a:off x="0" y="0"/>
          <a:ext cx="0" cy="0"/>
          <a:chOff x="0" y="0"/>
          <a:chExt cx="0" cy="0"/>
        </a:xfrm>
      </p:grpSpPr>
      <p:pic>
        <p:nvPicPr>
          <p:cNvPr id="4638" name="Google Shape;4638;p723"/>
          <p:cNvPicPr preferRelativeResize="0"/>
          <p:nvPr/>
        </p:nvPicPr>
        <p:blipFill>
          <a:blip r:embed="rId2">
            <a:alphaModFix/>
          </a:blip>
          <a:stretch>
            <a:fillRect/>
          </a:stretch>
        </p:blipFill>
        <p:spPr>
          <a:xfrm>
            <a:off x="6138933" y="-10400"/>
            <a:ext cx="6053067" cy="6868399"/>
          </a:xfrm>
          <a:prstGeom prst="rect">
            <a:avLst/>
          </a:prstGeom>
          <a:noFill/>
          <a:ln>
            <a:noFill/>
          </a:ln>
        </p:spPr>
      </p:pic>
      <p:sp>
        <p:nvSpPr>
          <p:cNvPr id="4639" name="Google Shape;4639;p723"/>
          <p:cNvSpPr txBox="1">
            <a:spLocks noGrp="1"/>
          </p:cNvSpPr>
          <p:nvPr>
            <p:ph type="title"/>
          </p:nvPr>
        </p:nvSpPr>
        <p:spPr>
          <a:xfrm>
            <a:off x="415600" y="593367"/>
            <a:ext cx="5306700" cy="763500"/>
          </a:xfrm>
          <a:prstGeom prst="rect">
            <a:avLst/>
          </a:prstGeom>
        </p:spPr>
        <p:txBody>
          <a:bodyPr spcFirstLastPara="1" wrap="square" lIns="91425" tIns="45700" rIns="91425" bIns="45700" anchor="ctr" anchorCtr="0">
            <a:noAutofit/>
          </a:bodyPr>
          <a:lstStyle>
            <a:lvl1pPr lvl="0" rtl="0">
              <a:spcBef>
                <a:spcPts val="0"/>
              </a:spcBef>
              <a:spcAft>
                <a:spcPts val="0"/>
              </a:spcAft>
              <a:buNone/>
              <a:defRPr sz="2700"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4640" name="Google Shape;4640;p723"/>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4641" name="Google Shape;4641;p723"/>
          <p:cNvPicPr preferRelativeResize="0"/>
          <p:nvPr/>
        </p:nvPicPr>
        <p:blipFill>
          <a:blip r:embed="rId3">
            <a:alphaModFix/>
          </a:blip>
          <a:stretch>
            <a:fillRect/>
          </a:stretch>
        </p:blipFill>
        <p:spPr>
          <a:xfrm>
            <a:off x="11321117" y="147300"/>
            <a:ext cx="682567" cy="674733"/>
          </a:xfrm>
          <a:prstGeom prst="rect">
            <a:avLst/>
          </a:prstGeom>
          <a:noFill/>
          <a:ln>
            <a:noFill/>
          </a:ln>
        </p:spPr>
      </p:pic>
      <p:sp>
        <p:nvSpPr>
          <p:cNvPr id="4642" name="Google Shape;4642;p723"/>
          <p:cNvSpPr txBox="1">
            <a:spLocks noGrp="1"/>
          </p:cNvSpPr>
          <p:nvPr>
            <p:ph type="body" idx="1"/>
          </p:nvPr>
        </p:nvSpPr>
        <p:spPr>
          <a:xfrm>
            <a:off x="415600" y="1845533"/>
            <a:ext cx="5115900" cy="4578300"/>
          </a:xfrm>
          <a:prstGeom prst="rect">
            <a:avLst/>
          </a:prstGeom>
        </p:spPr>
        <p:txBody>
          <a:bodyPr spcFirstLastPara="1" wrap="square" lIns="91425" tIns="45700" rIns="91425" bIns="45700" anchor="t" anchorCtr="0">
            <a:noAutofit/>
          </a:bodyPr>
          <a:lstStyle>
            <a:lvl1pPr marL="457200" lvl="0" indent="-349250" rtl="0">
              <a:spcBef>
                <a:spcPts val="1000"/>
              </a:spcBef>
              <a:spcAft>
                <a:spcPts val="0"/>
              </a:spcAft>
              <a:buSzPts val="1900"/>
              <a:buChar char="•"/>
              <a:defRPr sz="1900"/>
            </a:lvl1pPr>
            <a:lvl2pPr marL="914400" lvl="1" indent="-381000" rtl="0">
              <a:spcBef>
                <a:spcPts val="500"/>
              </a:spcBef>
              <a:spcAft>
                <a:spcPts val="0"/>
              </a:spcAft>
              <a:buSzPts val="2400"/>
              <a:buChar char="•"/>
              <a:defRPr/>
            </a:lvl2pPr>
            <a:lvl3pPr marL="1371600" lvl="2" indent="-355600" rtl="0">
              <a:spcBef>
                <a:spcPts val="500"/>
              </a:spcBef>
              <a:spcAft>
                <a:spcPts val="0"/>
              </a:spcAft>
              <a:buSzPts val="2000"/>
              <a:buChar char="•"/>
              <a:defRPr/>
            </a:lvl3pPr>
            <a:lvl4pPr marL="1828800" lvl="3" indent="-342900" rtl="0">
              <a:spcBef>
                <a:spcPts val="500"/>
              </a:spcBef>
              <a:spcAft>
                <a:spcPts val="0"/>
              </a:spcAft>
              <a:buSzPts val="1800"/>
              <a:buChar char="•"/>
              <a:defRPr/>
            </a:lvl4pPr>
            <a:lvl5pPr marL="2286000" lvl="4" indent="-342900" rtl="0">
              <a:spcBef>
                <a:spcPts val="500"/>
              </a:spcBef>
              <a:spcAft>
                <a:spcPts val="0"/>
              </a:spcAft>
              <a:buSzPts val="1800"/>
              <a:buChar char="•"/>
              <a:defRPr/>
            </a:lvl5pPr>
            <a:lvl6pPr marL="2743200" lvl="5" indent="-342900" rtl="0">
              <a:spcBef>
                <a:spcPts val="500"/>
              </a:spcBef>
              <a:spcAft>
                <a:spcPts val="0"/>
              </a:spcAft>
              <a:buSzPts val="1800"/>
              <a:buChar char="•"/>
              <a:defRPr/>
            </a:lvl6pPr>
            <a:lvl7pPr marL="3200400" lvl="6" indent="-342900" rtl="0">
              <a:spcBef>
                <a:spcPts val="500"/>
              </a:spcBef>
              <a:spcAft>
                <a:spcPts val="0"/>
              </a:spcAft>
              <a:buSzPts val="1800"/>
              <a:buChar char="•"/>
              <a:defRPr/>
            </a:lvl7pPr>
            <a:lvl8pPr marL="3657600" lvl="7" indent="-342900" rtl="0">
              <a:spcBef>
                <a:spcPts val="500"/>
              </a:spcBef>
              <a:spcAft>
                <a:spcPts val="0"/>
              </a:spcAft>
              <a:buSzPts val="1800"/>
              <a:buChar char="•"/>
              <a:defRPr/>
            </a:lvl8pPr>
            <a:lvl9pPr marL="4114800" lvl="8" indent="-342900" rtl="0">
              <a:spcBef>
                <a:spcPts val="500"/>
              </a:spcBef>
              <a:spcAft>
                <a:spcPts val="0"/>
              </a:spcAft>
              <a:buSzPts val="1800"/>
              <a:buChar char="•"/>
              <a:defRPr/>
            </a:lvl9pPr>
          </a:lstStyle>
          <a:p>
            <a:endParaRPr/>
          </a:p>
        </p:txBody>
      </p:sp>
    </p:spTree>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matchingName="Stand alone quote slide" type="secHead">
  <p:cSld name="SECTION_HEADER">
    <p:bg>
      <p:bgPr>
        <a:solidFill>
          <a:srgbClr val="4D4F53"/>
        </a:solidFill>
        <a:effectLst/>
      </p:bgPr>
    </p:bg>
    <p:spTree>
      <p:nvGrpSpPr>
        <p:cNvPr id="1" name="Shape 4643"/>
        <p:cNvGrpSpPr/>
        <p:nvPr/>
      </p:nvGrpSpPr>
      <p:grpSpPr>
        <a:xfrm>
          <a:off x="0" y="0"/>
          <a:ext cx="0" cy="0"/>
          <a:chOff x="0" y="0"/>
          <a:chExt cx="0" cy="0"/>
        </a:xfrm>
      </p:grpSpPr>
      <p:sp>
        <p:nvSpPr>
          <p:cNvPr id="4644" name="Google Shape;4644;p724"/>
          <p:cNvSpPr txBox="1">
            <a:spLocks noGrp="1"/>
          </p:cNvSpPr>
          <p:nvPr>
            <p:ph type="title"/>
          </p:nvPr>
        </p:nvSpPr>
        <p:spPr>
          <a:xfrm>
            <a:off x="415600" y="2867800"/>
            <a:ext cx="11360700" cy="1122300"/>
          </a:xfrm>
          <a:prstGeom prst="rect">
            <a:avLst/>
          </a:prstGeom>
        </p:spPr>
        <p:txBody>
          <a:bodyPr spcFirstLastPara="1" wrap="square" lIns="91425" tIns="45700" rIns="91425" bIns="45700" anchor="ctr" anchorCtr="0">
            <a:noAutofit/>
          </a:bodyPr>
          <a:lstStyle>
            <a:lvl1pPr lvl="0" algn="ctr" rtl="0">
              <a:spcBef>
                <a:spcPts val="0"/>
              </a:spcBef>
              <a:spcAft>
                <a:spcPts val="0"/>
              </a:spcAft>
              <a:buClr>
                <a:srgbClr val="FFFFFF"/>
              </a:buClr>
              <a:buSzPts val="4800"/>
              <a:buNone/>
              <a:defRPr sz="4800" i="1">
                <a:solidFill>
                  <a:srgbClr val="FFFFFF"/>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4645" name="Google Shape;4645;p724"/>
          <p:cNvSpPr txBox="1">
            <a:spLocks noGrp="1"/>
          </p:cNvSpPr>
          <p:nvPr>
            <p:ph type="sldNum" idx="12"/>
          </p:nvPr>
        </p:nvSpPr>
        <p:spPr>
          <a:xfrm>
            <a:off x="11296610" y="6217622"/>
            <a:ext cx="731700" cy="5247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GB"/>
              <a:t>‹#›</a:t>
            </a:fld>
            <a:endParaRPr/>
          </a:p>
        </p:txBody>
      </p:sp>
      <p:pic>
        <p:nvPicPr>
          <p:cNvPr id="4646" name="Google Shape;4646;p724"/>
          <p:cNvPicPr preferRelativeResize="0"/>
          <p:nvPr/>
        </p:nvPicPr>
        <p:blipFill>
          <a:blip r:embed="rId2">
            <a:alphaModFix/>
          </a:blip>
          <a:stretch>
            <a:fillRect/>
          </a:stretch>
        </p:blipFill>
        <p:spPr>
          <a:xfrm>
            <a:off x="11321117" y="147300"/>
            <a:ext cx="682567" cy="674733"/>
          </a:xfrm>
          <a:prstGeom prst="rect">
            <a:avLst/>
          </a:prstGeom>
          <a:noFill/>
          <a:ln>
            <a:noFill/>
          </a:ln>
        </p:spPr>
      </p:pic>
    </p:spTree>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matchingName="Title and body white" type="tx">
  <p:cSld name="TITLE_AND_BODY">
    <p:spTree>
      <p:nvGrpSpPr>
        <p:cNvPr id="1" name="Shape 4654"/>
        <p:cNvGrpSpPr/>
        <p:nvPr/>
      </p:nvGrpSpPr>
      <p:grpSpPr>
        <a:xfrm>
          <a:off x="0" y="0"/>
          <a:ext cx="0" cy="0"/>
          <a:chOff x="0" y="0"/>
          <a:chExt cx="0" cy="0"/>
        </a:xfrm>
      </p:grpSpPr>
      <p:sp>
        <p:nvSpPr>
          <p:cNvPr id="4655" name="Google Shape;4655;p726"/>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rtl="0">
              <a:lnSpc>
                <a:spcPct val="115000"/>
              </a:lnSpc>
              <a:spcBef>
                <a:spcPts val="0"/>
              </a:spcBef>
              <a:spcAft>
                <a:spcPts val="0"/>
              </a:spcAft>
              <a:buSzPts val="2400"/>
              <a:buChar char="●"/>
              <a:defRPr/>
            </a:lvl1pPr>
            <a:lvl2pPr marL="914400" lvl="1" indent="-349250" algn="l" rtl="0">
              <a:lnSpc>
                <a:spcPct val="115000"/>
              </a:lnSpc>
              <a:spcBef>
                <a:spcPts val="2100"/>
              </a:spcBef>
              <a:spcAft>
                <a:spcPts val="0"/>
              </a:spcAft>
              <a:buSzPts val="1900"/>
              <a:buChar char="○"/>
              <a:defRPr/>
            </a:lvl2pPr>
            <a:lvl3pPr marL="1371600" lvl="2" indent="-349250" algn="l" rtl="0">
              <a:lnSpc>
                <a:spcPct val="115000"/>
              </a:lnSpc>
              <a:spcBef>
                <a:spcPts val="2100"/>
              </a:spcBef>
              <a:spcAft>
                <a:spcPts val="0"/>
              </a:spcAft>
              <a:buSzPts val="1900"/>
              <a:buChar char="■"/>
              <a:defRPr/>
            </a:lvl3pPr>
            <a:lvl4pPr marL="1828800" lvl="3" indent="-349250" algn="l" rtl="0">
              <a:lnSpc>
                <a:spcPct val="115000"/>
              </a:lnSpc>
              <a:spcBef>
                <a:spcPts val="2100"/>
              </a:spcBef>
              <a:spcAft>
                <a:spcPts val="0"/>
              </a:spcAft>
              <a:buSzPts val="1900"/>
              <a:buChar char="●"/>
              <a:defRPr/>
            </a:lvl4pPr>
            <a:lvl5pPr marL="2286000" lvl="4" indent="-349250" algn="l" rtl="0">
              <a:lnSpc>
                <a:spcPct val="115000"/>
              </a:lnSpc>
              <a:spcBef>
                <a:spcPts val="2100"/>
              </a:spcBef>
              <a:spcAft>
                <a:spcPts val="0"/>
              </a:spcAft>
              <a:buSzPts val="1900"/>
              <a:buChar char="○"/>
              <a:defRPr/>
            </a:lvl5pPr>
            <a:lvl6pPr marL="2743200" lvl="5" indent="-349250" algn="l" rtl="0">
              <a:lnSpc>
                <a:spcPct val="115000"/>
              </a:lnSpc>
              <a:spcBef>
                <a:spcPts val="2100"/>
              </a:spcBef>
              <a:spcAft>
                <a:spcPts val="0"/>
              </a:spcAft>
              <a:buSzPts val="1900"/>
              <a:buChar char="■"/>
              <a:defRPr/>
            </a:lvl6pPr>
            <a:lvl7pPr marL="3200400" lvl="6" indent="-349250" algn="l" rtl="0">
              <a:lnSpc>
                <a:spcPct val="115000"/>
              </a:lnSpc>
              <a:spcBef>
                <a:spcPts val="2100"/>
              </a:spcBef>
              <a:spcAft>
                <a:spcPts val="0"/>
              </a:spcAft>
              <a:buSzPts val="1900"/>
              <a:buChar char="●"/>
              <a:defRPr/>
            </a:lvl7pPr>
            <a:lvl8pPr marL="3657600" lvl="7" indent="-349250" algn="l" rtl="0">
              <a:lnSpc>
                <a:spcPct val="115000"/>
              </a:lnSpc>
              <a:spcBef>
                <a:spcPts val="2100"/>
              </a:spcBef>
              <a:spcAft>
                <a:spcPts val="0"/>
              </a:spcAft>
              <a:buSzPts val="1900"/>
              <a:buChar char="○"/>
              <a:defRPr/>
            </a:lvl8pPr>
            <a:lvl9pPr marL="4114800" lvl="8" indent="-349250" algn="l" rtl="0">
              <a:lnSpc>
                <a:spcPct val="115000"/>
              </a:lnSpc>
              <a:spcBef>
                <a:spcPts val="2100"/>
              </a:spcBef>
              <a:spcAft>
                <a:spcPts val="2100"/>
              </a:spcAft>
              <a:buSzPts val="1900"/>
              <a:buChar char="■"/>
              <a:defRPr/>
            </a:lvl9pPr>
          </a:lstStyle>
          <a:p>
            <a:endParaRPr/>
          </a:p>
        </p:txBody>
      </p:sp>
      <p:sp>
        <p:nvSpPr>
          <p:cNvPr id="4656" name="Google Shape;4656;p72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4657" name="Google Shape;4657;p726"/>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b="1"/>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pic>
        <p:nvPicPr>
          <p:cNvPr id="4658" name="Google Shape;4658;p726"/>
          <p:cNvPicPr preferRelativeResize="0"/>
          <p:nvPr/>
        </p:nvPicPr>
        <p:blipFill rotWithShape="1">
          <a:blip r:embed="rId2">
            <a:alphaModFix/>
          </a:blip>
          <a:srcRect l="6484" t="5864" r="79531" b="62675"/>
          <a:stretch/>
        </p:blipFill>
        <p:spPr>
          <a:xfrm>
            <a:off x="11329400" y="183133"/>
            <a:ext cx="673229" cy="763600"/>
          </a:xfrm>
          <a:prstGeom prst="rect">
            <a:avLst/>
          </a:prstGeom>
          <a:noFill/>
          <a:ln>
            <a:noFill/>
          </a:ln>
        </p:spPr>
      </p:pic>
      <p:cxnSp>
        <p:nvCxnSpPr>
          <p:cNvPr id="4659" name="Google Shape;4659;p726"/>
          <p:cNvCxnSpPr/>
          <p:nvPr/>
        </p:nvCxnSpPr>
        <p:spPr>
          <a:xfrm>
            <a:off x="620633" y="1472733"/>
            <a:ext cx="2440500" cy="0"/>
          </a:xfrm>
          <a:prstGeom prst="straightConnector1">
            <a:avLst/>
          </a:prstGeom>
          <a:noFill/>
          <a:ln w="76200" cap="flat" cmpd="sng">
            <a:solidFill>
              <a:srgbClr val="0098DB"/>
            </a:solidFill>
            <a:prstDash val="solid"/>
            <a:round/>
            <a:headEnd type="none" w="sm" len="sm"/>
            <a:tailEnd type="none" w="sm" len="sm"/>
          </a:ln>
        </p:spPr>
      </p:cxnSp>
      <p:pic>
        <p:nvPicPr>
          <p:cNvPr id="4660" name="Google Shape;4660;p726"/>
          <p:cNvPicPr preferRelativeResize="0"/>
          <p:nvPr/>
        </p:nvPicPr>
        <p:blipFill rotWithShape="1">
          <a:blip r:embed="rId3">
            <a:alphaModFix/>
          </a:blip>
          <a:srcRect r="63719" b="83868"/>
          <a:stretch/>
        </p:blipFill>
        <p:spPr>
          <a:xfrm>
            <a:off x="7622267" y="3984233"/>
            <a:ext cx="4569732" cy="2873769"/>
          </a:xfrm>
          <a:prstGeom prst="rect">
            <a:avLst/>
          </a:prstGeom>
          <a:noFill/>
          <a:ln>
            <a:noFill/>
          </a:ln>
        </p:spPr>
      </p:pic>
    </p:spTree>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matchingName="6 One column no hexagon">
  <p:cSld name="6 One column no hexagon">
    <p:spTree>
      <p:nvGrpSpPr>
        <p:cNvPr id="1" name="Shape 4661"/>
        <p:cNvGrpSpPr/>
        <p:nvPr/>
      </p:nvGrpSpPr>
      <p:grpSpPr>
        <a:xfrm>
          <a:off x="0" y="0"/>
          <a:ext cx="0" cy="0"/>
          <a:chOff x="0" y="0"/>
          <a:chExt cx="0" cy="0"/>
        </a:xfrm>
      </p:grpSpPr>
      <p:sp>
        <p:nvSpPr>
          <p:cNvPr id="4662" name="Google Shape;4662;p72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2800"/>
              <a:buNone/>
              <a:defRPr sz="3500" b="1"/>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pic>
        <p:nvPicPr>
          <p:cNvPr id="4663" name="Google Shape;4663;p727"/>
          <p:cNvPicPr preferRelativeResize="0"/>
          <p:nvPr/>
        </p:nvPicPr>
        <p:blipFill rotWithShape="1">
          <a:blip r:embed="rId2">
            <a:alphaModFix/>
          </a:blip>
          <a:srcRect l="6484" t="5864" r="79531" b="62675"/>
          <a:stretch/>
        </p:blipFill>
        <p:spPr>
          <a:xfrm>
            <a:off x="11329400" y="183133"/>
            <a:ext cx="673229" cy="763600"/>
          </a:xfrm>
          <a:prstGeom prst="rect">
            <a:avLst/>
          </a:prstGeom>
          <a:noFill/>
          <a:ln>
            <a:noFill/>
          </a:ln>
        </p:spPr>
      </p:pic>
      <p:cxnSp>
        <p:nvCxnSpPr>
          <p:cNvPr id="4664" name="Google Shape;4664;p727"/>
          <p:cNvCxnSpPr/>
          <p:nvPr/>
        </p:nvCxnSpPr>
        <p:spPr>
          <a:xfrm>
            <a:off x="620633" y="1472733"/>
            <a:ext cx="2440500" cy="0"/>
          </a:xfrm>
          <a:prstGeom prst="straightConnector1">
            <a:avLst/>
          </a:prstGeom>
          <a:noFill/>
          <a:ln w="76200" cap="flat" cmpd="sng">
            <a:solidFill>
              <a:srgbClr val="0098DB"/>
            </a:solidFill>
            <a:prstDash val="solid"/>
            <a:round/>
            <a:headEnd type="none" w="sm" len="sm"/>
            <a:tailEnd type="none" w="sm" len="sm"/>
          </a:ln>
        </p:spPr>
      </p:cxnSp>
      <p:sp>
        <p:nvSpPr>
          <p:cNvPr id="4665" name="Google Shape;4665;p727"/>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rtl="0">
              <a:lnSpc>
                <a:spcPct val="115000"/>
              </a:lnSpc>
              <a:spcBef>
                <a:spcPts val="0"/>
              </a:spcBef>
              <a:spcAft>
                <a:spcPts val="0"/>
              </a:spcAft>
              <a:buSzPts val="2400"/>
              <a:buChar char="●"/>
              <a:defRPr/>
            </a:lvl1pPr>
            <a:lvl2pPr marL="914400" lvl="1" indent="-349250" algn="l" rtl="0">
              <a:lnSpc>
                <a:spcPct val="115000"/>
              </a:lnSpc>
              <a:spcBef>
                <a:spcPts val="2100"/>
              </a:spcBef>
              <a:spcAft>
                <a:spcPts val="0"/>
              </a:spcAft>
              <a:buSzPts val="1900"/>
              <a:buChar char="○"/>
              <a:defRPr/>
            </a:lvl2pPr>
            <a:lvl3pPr marL="1371600" lvl="2" indent="-349250" algn="l" rtl="0">
              <a:lnSpc>
                <a:spcPct val="115000"/>
              </a:lnSpc>
              <a:spcBef>
                <a:spcPts val="2100"/>
              </a:spcBef>
              <a:spcAft>
                <a:spcPts val="0"/>
              </a:spcAft>
              <a:buSzPts val="1900"/>
              <a:buChar char="■"/>
              <a:defRPr/>
            </a:lvl3pPr>
            <a:lvl4pPr marL="1828800" lvl="3" indent="-349250" algn="l" rtl="0">
              <a:lnSpc>
                <a:spcPct val="115000"/>
              </a:lnSpc>
              <a:spcBef>
                <a:spcPts val="2100"/>
              </a:spcBef>
              <a:spcAft>
                <a:spcPts val="0"/>
              </a:spcAft>
              <a:buSzPts val="1900"/>
              <a:buChar char="●"/>
              <a:defRPr/>
            </a:lvl4pPr>
            <a:lvl5pPr marL="2286000" lvl="4" indent="-349250" algn="l" rtl="0">
              <a:lnSpc>
                <a:spcPct val="115000"/>
              </a:lnSpc>
              <a:spcBef>
                <a:spcPts val="2100"/>
              </a:spcBef>
              <a:spcAft>
                <a:spcPts val="0"/>
              </a:spcAft>
              <a:buSzPts val="1900"/>
              <a:buChar char="○"/>
              <a:defRPr/>
            </a:lvl5pPr>
            <a:lvl6pPr marL="2743200" lvl="5" indent="-349250" algn="l" rtl="0">
              <a:lnSpc>
                <a:spcPct val="115000"/>
              </a:lnSpc>
              <a:spcBef>
                <a:spcPts val="2100"/>
              </a:spcBef>
              <a:spcAft>
                <a:spcPts val="0"/>
              </a:spcAft>
              <a:buSzPts val="1900"/>
              <a:buChar char="■"/>
              <a:defRPr/>
            </a:lvl6pPr>
            <a:lvl7pPr marL="3200400" lvl="6" indent="-349250" algn="l" rtl="0">
              <a:lnSpc>
                <a:spcPct val="115000"/>
              </a:lnSpc>
              <a:spcBef>
                <a:spcPts val="2100"/>
              </a:spcBef>
              <a:spcAft>
                <a:spcPts val="0"/>
              </a:spcAft>
              <a:buSzPts val="1900"/>
              <a:buChar char="●"/>
              <a:defRPr/>
            </a:lvl7pPr>
            <a:lvl8pPr marL="3657600" lvl="7" indent="-349250" algn="l" rtl="0">
              <a:lnSpc>
                <a:spcPct val="115000"/>
              </a:lnSpc>
              <a:spcBef>
                <a:spcPts val="2100"/>
              </a:spcBef>
              <a:spcAft>
                <a:spcPts val="0"/>
              </a:spcAft>
              <a:buSzPts val="1900"/>
              <a:buChar char="○"/>
              <a:defRPr/>
            </a:lvl8pPr>
            <a:lvl9pPr marL="4114800" lvl="8" indent="-349250" algn="l" rtl="0">
              <a:lnSpc>
                <a:spcPct val="115000"/>
              </a:lnSpc>
              <a:spcBef>
                <a:spcPts val="2100"/>
              </a:spcBef>
              <a:spcAft>
                <a:spcPts val="2100"/>
              </a:spcAft>
              <a:buSzPts val="1900"/>
              <a:buChar char="■"/>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7_Section Header">
  <p:cSld name="7_Section Header">
    <p:spTree>
      <p:nvGrpSpPr>
        <p:cNvPr id="1" name="Shape 1650"/>
        <p:cNvGrpSpPr/>
        <p:nvPr/>
      </p:nvGrpSpPr>
      <p:grpSpPr>
        <a:xfrm>
          <a:off x="0" y="0"/>
          <a:ext cx="0" cy="0"/>
          <a:chOff x="0" y="0"/>
          <a:chExt cx="0" cy="0"/>
        </a:xfrm>
      </p:grpSpPr>
      <p:sp>
        <p:nvSpPr>
          <p:cNvPr id="1651" name="Google Shape;1651;p254"/>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cxnSp>
        <p:nvCxnSpPr>
          <p:cNvPr id="1652" name="Google Shape;1652;p254"/>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1653" name="Google Shape;1653;p254"/>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pic>
        <p:nvPicPr>
          <p:cNvPr id="1654" name="Google Shape;1654;p254"/>
          <p:cNvPicPr preferRelativeResize="0"/>
          <p:nvPr/>
        </p:nvPicPr>
        <p:blipFill rotWithShape="1">
          <a:blip r:embed="rId2">
            <a:alphaModFix/>
          </a:blip>
          <a:srcRect/>
          <a:stretch/>
        </p:blipFill>
        <p:spPr>
          <a:xfrm>
            <a:off x="11415009" y="254000"/>
            <a:ext cx="449966" cy="528347"/>
          </a:xfrm>
          <a:prstGeom prst="rect">
            <a:avLst/>
          </a:prstGeom>
          <a:noFill/>
          <a:ln>
            <a:noFill/>
          </a:ln>
        </p:spPr>
      </p:pic>
      <p:sp>
        <p:nvSpPr>
          <p:cNvPr id="1655" name="Google Shape;1655;p254"/>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500"/>
              <a:buNone/>
              <a:defRPr sz="1100" b="0" i="0">
                <a:solidFill>
                  <a:srgbClr val="A5A5A5"/>
                </a:solidFill>
              </a:defRPr>
            </a:lvl1pPr>
            <a:lvl2pPr lvl="1" algn="l" rtl="0">
              <a:lnSpc>
                <a:spcPct val="100000"/>
              </a:lnSpc>
              <a:spcBef>
                <a:spcPts val="0"/>
              </a:spcBef>
              <a:spcAft>
                <a:spcPts val="0"/>
              </a:spcAft>
              <a:buSzPts val="1500"/>
              <a:buNone/>
              <a:defRPr sz="1500"/>
            </a:lvl2pPr>
            <a:lvl3pPr lvl="2" algn="l" rtl="0">
              <a:lnSpc>
                <a:spcPct val="100000"/>
              </a:lnSpc>
              <a:spcBef>
                <a:spcPts val="0"/>
              </a:spcBef>
              <a:spcAft>
                <a:spcPts val="0"/>
              </a:spcAft>
              <a:buSzPts val="1500"/>
              <a:buNone/>
              <a:defRPr sz="1500"/>
            </a:lvl3pPr>
            <a:lvl4pPr lvl="3" algn="l" rtl="0">
              <a:lnSpc>
                <a:spcPct val="100000"/>
              </a:lnSpc>
              <a:spcBef>
                <a:spcPts val="0"/>
              </a:spcBef>
              <a:spcAft>
                <a:spcPts val="0"/>
              </a:spcAft>
              <a:buSzPts val="1500"/>
              <a:buNone/>
              <a:defRPr sz="1500"/>
            </a:lvl4pPr>
            <a:lvl5pPr lvl="4" algn="l" rtl="0">
              <a:lnSpc>
                <a:spcPct val="100000"/>
              </a:lnSpc>
              <a:spcBef>
                <a:spcPts val="0"/>
              </a:spcBef>
              <a:spcAft>
                <a:spcPts val="0"/>
              </a:spcAft>
              <a:buSzPts val="1500"/>
              <a:buNone/>
              <a:defRPr sz="1500"/>
            </a:lvl5pPr>
            <a:lvl6pPr lvl="5" algn="l" rtl="0">
              <a:lnSpc>
                <a:spcPct val="100000"/>
              </a:lnSpc>
              <a:spcBef>
                <a:spcPts val="0"/>
              </a:spcBef>
              <a:spcAft>
                <a:spcPts val="0"/>
              </a:spcAft>
              <a:buSzPts val="1500"/>
              <a:buNone/>
              <a:defRPr sz="1500"/>
            </a:lvl6pPr>
            <a:lvl7pPr lvl="6" algn="l" rtl="0">
              <a:lnSpc>
                <a:spcPct val="100000"/>
              </a:lnSpc>
              <a:spcBef>
                <a:spcPts val="0"/>
              </a:spcBef>
              <a:spcAft>
                <a:spcPts val="0"/>
              </a:spcAft>
              <a:buSzPts val="1500"/>
              <a:buNone/>
              <a:defRPr sz="1500"/>
            </a:lvl7pPr>
            <a:lvl8pPr lvl="7" algn="l" rtl="0">
              <a:lnSpc>
                <a:spcPct val="100000"/>
              </a:lnSpc>
              <a:spcBef>
                <a:spcPts val="0"/>
              </a:spcBef>
              <a:spcAft>
                <a:spcPts val="0"/>
              </a:spcAft>
              <a:buSzPts val="1500"/>
              <a:buNone/>
              <a:defRPr sz="1500"/>
            </a:lvl8pPr>
            <a:lvl9pPr lvl="8" algn="l" rtl="0">
              <a:lnSpc>
                <a:spcPct val="100000"/>
              </a:lnSpc>
              <a:spcBef>
                <a:spcPts val="0"/>
              </a:spcBef>
              <a:spcAft>
                <a:spcPts val="0"/>
              </a:spcAft>
              <a:buSzPts val="1500"/>
              <a:buNone/>
              <a:defRPr sz="1500"/>
            </a:lvl9pPr>
          </a:lstStyle>
          <a:p>
            <a:endParaRPr/>
          </a:p>
        </p:txBody>
      </p:sp>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matchingName="1 column no hexagon 1">
  <p:cSld name="CUSTOM_5">
    <p:spTree>
      <p:nvGrpSpPr>
        <p:cNvPr id="1" name="Shape 4666"/>
        <p:cNvGrpSpPr/>
        <p:nvPr/>
      </p:nvGrpSpPr>
      <p:grpSpPr>
        <a:xfrm>
          <a:off x="0" y="0"/>
          <a:ext cx="0" cy="0"/>
          <a:chOff x="0" y="0"/>
          <a:chExt cx="0" cy="0"/>
        </a:xfrm>
      </p:grpSpPr>
      <p:sp>
        <p:nvSpPr>
          <p:cNvPr id="4667" name="Google Shape;4667;p728"/>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b="1"/>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pic>
        <p:nvPicPr>
          <p:cNvPr id="4668" name="Google Shape;4668;p728"/>
          <p:cNvPicPr preferRelativeResize="0"/>
          <p:nvPr/>
        </p:nvPicPr>
        <p:blipFill rotWithShape="1">
          <a:blip r:embed="rId2">
            <a:alphaModFix/>
          </a:blip>
          <a:srcRect l="6484" t="5864" r="79531" b="62675"/>
          <a:stretch/>
        </p:blipFill>
        <p:spPr>
          <a:xfrm>
            <a:off x="11329400" y="183133"/>
            <a:ext cx="673229" cy="763600"/>
          </a:xfrm>
          <a:prstGeom prst="rect">
            <a:avLst/>
          </a:prstGeom>
          <a:noFill/>
          <a:ln>
            <a:noFill/>
          </a:ln>
        </p:spPr>
      </p:pic>
      <p:cxnSp>
        <p:nvCxnSpPr>
          <p:cNvPr id="4669" name="Google Shape;4669;p728"/>
          <p:cNvCxnSpPr/>
          <p:nvPr/>
        </p:nvCxnSpPr>
        <p:spPr>
          <a:xfrm>
            <a:off x="620633" y="1472733"/>
            <a:ext cx="2440500" cy="0"/>
          </a:xfrm>
          <a:prstGeom prst="straightConnector1">
            <a:avLst/>
          </a:prstGeom>
          <a:noFill/>
          <a:ln w="76200" cap="flat" cmpd="sng">
            <a:solidFill>
              <a:srgbClr val="0098DB"/>
            </a:solidFill>
            <a:prstDash val="solid"/>
            <a:round/>
            <a:headEnd type="none" w="sm" len="sm"/>
            <a:tailEnd type="none" w="sm" len="sm"/>
          </a:ln>
        </p:spPr>
      </p:cxnSp>
      <p:sp>
        <p:nvSpPr>
          <p:cNvPr id="4670" name="Google Shape;4670;p728"/>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rtl="0">
              <a:lnSpc>
                <a:spcPct val="115000"/>
              </a:lnSpc>
              <a:spcBef>
                <a:spcPts val="0"/>
              </a:spcBef>
              <a:spcAft>
                <a:spcPts val="0"/>
              </a:spcAft>
              <a:buSzPts val="2400"/>
              <a:buChar char="●"/>
              <a:defRPr/>
            </a:lvl1pPr>
            <a:lvl2pPr marL="914400" lvl="1" indent="-349250" algn="l" rtl="0">
              <a:lnSpc>
                <a:spcPct val="115000"/>
              </a:lnSpc>
              <a:spcBef>
                <a:spcPts val="2100"/>
              </a:spcBef>
              <a:spcAft>
                <a:spcPts val="0"/>
              </a:spcAft>
              <a:buSzPts val="1900"/>
              <a:buChar char="○"/>
              <a:defRPr/>
            </a:lvl2pPr>
            <a:lvl3pPr marL="1371600" lvl="2" indent="-349250" algn="l" rtl="0">
              <a:lnSpc>
                <a:spcPct val="115000"/>
              </a:lnSpc>
              <a:spcBef>
                <a:spcPts val="2100"/>
              </a:spcBef>
              <a:spcAft>
                <a:spcPts val="0"/>
              </a:spcAft>
              <a:buSzPts val="1900"/>
              <a:buChar char="■"/>
              <a:defRPr/>
            </a:lvl3pPr>
            <a:lvl4pPr marL="1828800" lvl="3" indent="-349250" algn="l" rtl="0">
              <a:lnSpc>
                <a:spcPct val="115000"/>
              </a:lnSpc>
              <a:spcBef>
                <a:spcPts val="2100"/>
              </a:spcBef>
              <a:spcAft>
                <a:spcPts val="0"/>
              </a:spcAft>
              <a:buSzPts val="1900"/>
              <a:buChar char="●"/>
              <a:defRPr/>
            </a:lvl4pPr>
            <a:lvl5pPr marL="2286000" lvl="4" indent="-349250" algn="l" rtl="0">
              <a:lnSpc>
                <a:spcPct val="115000"/>
              </a:lnSpc>
              <a:spcBef>
                <a:spcPts val="2100"/>
              </a:spcBef>
              <a:spcAft>
                <a:spcPts val="0"/>
              </a:spcAft>
              <a:buSzPts val="1900"/>
              <a:buChar char="○"/>
              <a:defRPr/>
            </a:lvl5pPr>
            <a:lvl6pPr marL="2743200" lvl="5" indent="-349250" algn="l" rtl="0">
              <a:lnSpc>
                <a:spcPct val="115000"/>
              </a:lnSpc>
              <a:spcBef>
                <a:spcPts val="2100"/>
              </a:spcBef>
              <a:spcAft>
                <a:spcPts val="0"/>
              </a:spcAft>
              <a:buSzPts val="1900"/>
              <a:buChar char="■"/>
              <a:defRPr/>
            </a:lvl6pPr>
            <a:lvl7pPr marL="3200400" lvl="6" indent="-349250" algn="l" rtl="0">
              <a:lnSpc>
                <a:spcPct val="115000"/>
              </a:lnSpc>
              <a:spcBef>
                <a:spcPts val="2100"/>
              </a:spcBef>
              <a:spcAft>
                <a:spcPts val="0"/>
              </a:spcAft>
              <a:buSzPts val="1900"/>
              <a:buChar char="●"/>
              <a:defRPr/>
            </a:lvl7pPr>
            <a:lvl8pPr marL="3657600" lvl="7" indent="-349250" algn="l" rtl="0">
              <a:lnSpc>
                <a:spcPct val="115000"/>
              </a:lnSpc>
              <a:spcBef>
                <a:spcPts val="2100"/>
              </a:spcBef>
              <a:spcAft>
                <a:spcPts val="0"/>
              </a:spcAft>
              <a:buSzPts val="1900"/>
              <a:buChar char="○"/>
              <a:defRPr/>
            </a:lvl8pPr>
            <a:lvl9pPr marL="4114800" lvl="8" indent="-349250" algn="l" rtl="0">
              <a:lnSpc>
                <a:spcPct val="115000"/>
              </a:lnSpc>
              <a:spcBef>
                <a:spcPts val="2100"/>
              </a:spcBef>
              <a:spcAft>
                <a:spcPts val="2100"/>
              </a:spcAft>
              <a:buSzPts val="1900"/>
              <a:buChar char="■"/>
              <a:defRPr/>
            </a:lvl9pPr>
          </a:lstStyle>
          <a:p>
            <a:endParaRPr/>
          </a:p>
        </p:txBody>
      </p:sp>
    </p:spTree>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matchingName="Title (1 line) and Content" type="obj">
  <p:cSld name="OBJECT">
    <p:spTree>
      <p:nvGrpSpPr>
        <p:cNvPr id="1" name="Shape 4671"/>
        <p:cNvGrpSpPr/>
        <p:nvPr/>
      </p:nvGrpSpPr>
      <p:grpSpPr>
        <a:xfrm>
          <a:off x="0" y="0"/>
          <a:ext cx="0" cy="0"/>
          <a:chOff x="0" y="0"/>
          <a:chExt cx="0" cy="0"/>
        </a:xfrm>
      </p:grpSpPr>
      <p:sp>
        <p:nvSpPr>
          <p:cNvPr id="4672" name="Google Shape;4672;p729"/>
          <p:cNvSpPr txBox="1"/>
          <p:nvPr/>
        </p:nvSpPr>
        <p:spPr>
          <a:xfrm>
            <a:off x="0" y="6403824"/>
            <a:ext cx="12192000" cy="453900"/>
          </a:xfrm>
          <a:prstGeom prst="rect">
            <a:avLst/>
          </a:prstGeom>
          <a:gradFill>
            <a:gsLst>
              <a:gs pos="0">
                <a:srgbClr val="BFBFBF"/>
              </a:gs>
              <a:gs pos="0">
                <a:srgbClr val="FFDB03"/>
              </a:gs>
              <a:gs pos="0">
                <a:srgbClr val="ED6B1C"/>
              </a:gs>
              <a:gs pos="100000">
                <a:srgbClr val="CE132D"/>
              </a:gs>
              <a:gs pos="100000">
                <a:srgbClr val="737373"/>
              </a:gs>
            </a:gsLst>
            <a:lin ang="10800025"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Clr>
                <a:schemeClr val="dk1"/>
              </a:buClr>
              <a:buFont typeface="Arial"/>
              <a:buNone/>
            </a:pPr>
            <a:endParaRPr sz="2900" b="1">
              <a:solidFill>
                <a:schemeClr val="lt1"/>
              </a:solidFill>
              <a:latin typeface="Calibri"/>
              <a:ea typeface="Calibri"/>
              <a:cs typeface="Calibri"/>
              <a:sym typeface="Calibri"/>
            </a:endParaRPr>
          </a:p>
        </p:txBody>
      </p:sp>
      <p:sp>
        <p:nvSpPr>
          <p:cNvPr id="4673" name="Google Shape;4673;p729"/>
          <p:cNvSpPr txBox="1">
            <a:spLocks noGrp="1"/>
          </p:cNvSpPr>
          <p:nvPr>
            <p:ph type="body" idx="1"/>
          </p:nvPr>
        </p:nvSpPr>
        <p:spPr>
          <a:xfrm>
            <a:off x="744000" y="2088000"/>
            <a:ext cx="10704000" cy="40644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1200"/>
              </a:spcBef>
              <a:spcAft>
                <a:spcPts val="0"/>
              </a:spcAft>
              <a:buClr>
                <a:schemeClr val="dk2"/>
              </a:buClr>
              <a:buSzPts val="2000"/>
              <a:buNone/>
              <a:defRPr sz="2000" b="0">
                <a:solidFill>
                  <a:schemeClr val="dk2"/>
                </a:solidFill>
              </a:defRPr>
            </a:lvl1pPr>
            <a:lvl2pPr marL="914400" lvl="1" indent="-228600" algn="l" rtl="0">
              <a:lnSpc>
                <a:spcPct val="100000"/>
              </a:lnSpc>
              <a:spcBef>
                <a:spcPts val="700"/>
              </a:spcBef>
              <a:spcAft>
                <a:spcPts val="0"/>
              </a:spcAft>
              <a:buClr>
                <a:schemeClr val="dk1"/>
              </a:buClr>
              <a:buSzPts val="1900"/>
              <a:buNone/>
              <a:defRPr/>
            </a:lvl2pPr>
            <a:lvl3pPr marL="1371600" lvl="2" indent="-349250" algn="l" rtl="0">
              <a:lnSpc>
                <a:spcPct val="100000"/>
              </a:lnSpc>
              <a:spcBef>
                <a:spcPts val="700"/>
              </a:spcBef>
              <a:spcAft>
                <a:spcPts val="0"/>
              </a:spcAft>
              <a:buClr>
                <a:schemeClr val="dk1"/>
              </a:buClr>
              <a:buSzPts val="1900"/>
              <a:buChar char="•"/>
              <a:defRPr/>
            </a:lvl3pPr>
            <a:lvl4pPr marL="1828800" lvl="3" indent="-349250" algn="l" rtl="0">
              <a:lnSpc>
                <a:spcPct val="100000"/>
              </a:lnSpc>
              <a:spcBef>
                <a:spcPts val="700"/>
              </a:spcBef>
              <a:spcAft>
                <a:spcPts val="0"/>
              </a:spcAft>
              <a:buClr>
                <a:schemeClr val="dk1"/>
              </a:buClr>
              <a:buSzPts val="1900"/>
              <a:buChar char="–"/>
              <a:defRPr/>
            </a:lvl4pPr>
            <a:lvl5pPr marL="2286000" lvl="4" indent="-349250" algn="l" rtl="0">
              <a:lnSpc>
                <a:spcPct val="100000"/>
              </a:lnSpc>
              <a:spcBef>
                <a:spcPts val="400"/>
              </a:spcBef>
              <a:spcAft>
                <a:spcPts val="0"/>
              </a:spcAft>
              <a:buClr>
                <a:schemeClr val="dk1"/>
              </a:buClr>
              <a:buSzPts val="1900"/>
              <a:buAutoNum type="arabicPeriod"/>
              <a:defRPr/>
            </a:lvl5pPr>
            <a:lvl6pPr marL="2743200" lvl="5" indent="-349250" algn="l" rtl="0">
              <a:lnSpc>
                <a:spcPct val="100000"/>
              </a:lnSpc>
              <a:spcBef>
                <a:spcPts val="400"/>
              </a:spcBef>
              <a:spcAft>
                <a:spcPts val="0"/>
              </a:spcAft>
              <a:buClr>
                <a:schemeClr val="dk1"/>
              </a:buClr>
              <a:buSzPts val="1900"/>
              <a:buChar char="•"/>
              <a:defRPr/>
            </a:lvl6pPr>
            <a:lvl7pPr marL="3200400" lvl="6" indent="-349250" algn="l" rtl="0">
              <a:lnSpc>
                <a:spcPct val="100000"/>
              </a:lnSpc>
              <a:spcBef>
                <a:spcPts val="400"/>
              </a:spcBef>
              <a:spcAft>
                <a:spcPts val="0"/>
              </a:spcAft>
              <a:buClr>
                <a:schemeClr val="dk1"/>
              </a:buClr>
              <a:buSzPts val="1900"/>
              <a:buChar char="•"/>
              <a:defRPr/>
            </a:lvl7pPr>
            <a:lvl8pPr marL="3657600" lvl="7" indent="-349250" algn="l" rtl="0">
              <a:lnSpc>
                <a:spcPct val="100000"/>
              </a:lnSpc>
              <a:spcBef>
                <a:spcPts val="400"/>
              </a:spcBef>
              <a:spcAft>
                <a:spcPts val="0"/>
              </a:spcAft>
              <a:buClr>
                <a:schemeClr val="dk1"/>
              </a:buClr>
              <a:buSzPts val="1900"/>
              <a:buChar char="•"/>
              <a:defRPr/>
            </a:lvl8pPr>
            <a:lvl9pPr marL="4114800" lvl="8" indent="-349250" algn="l" rtl="0">
              <a:lnSpc>
                <a:spcPct val="100000"/>
              </a:lnSpc>
              <a:spcBef>
                <a:spcPts val="400"/>
              </a:spcBef>
              <a:spcAft>
                <a:spcPts val="0"/>
              </a:spcAft>
              <a:buClr>
                <a:schemeClr val="dk1"/>
              </a:buClr>
              <a:buSzPts val="1900"/>
              <a:buChar char="•"/>
              <a:defRPr/>
            </a:lvl9pPr>
          </a:lstStyle>
          <a:p>
            <a:endParaRPr/>
          </a:p>
        </p:txBody>
      </p:sp>
      <p:sp>
        <p:nvSpPr>
          <p:cNvPr id="4674" name="Google Shape;4674;p729"/>
          <p:cNvSpPr txBox="1">
            <a:spLocks noGrp="1"/>
          </p:cNvSpPr>
          <p:nvPr>
            <p:ph type="sldNum" idx="12"/>
          </p:nvPr>
        </p:nvSpPr>
        <p:spPr>
          <a:xfrm>
            <a:off x="11409045" y="6434734"/>
            <a:ext cx="731700" cy="524700"/>
          </a:xfrm>
          <a:prstGeom prst="rect">
            <a:avLst/>
          </a:prstGeom>
          <a:noFill/>
          <a:ln>
            <a:noFill/>
          </a:ln>
        </p:spPr>
        <p:txBody>
          <a:bodyPr spcFirstLastPara="1" wrap="square" lIns="121900" tIns="121900" rIns="121900" bIns="121900" anchor="t" anchorCtr="0">
            <a:noAutofit/>
          </a:bodyPr>
          <a:lstStyle>
            <a:lvl1pPr lvl="0" algn="r" rtl="0">
              <a:buNone/>
              <a:defRPr sz="1700">
                <a:solidFill>
                  <a:srgbClr val="FFFFFF"/>
                </a:solidFill>
              </a:defRPr>
            </a:lvl1pPr>
            <a:lvl2pPr lvl="1" algn="r" rtl="0">
              <a:buNone/>
              <a:defRPr sz="1700">
                <a:solidFill>
                  <a:srgbClr val="FFFFFF"/>
                </a:solidFill>
              </a:defRPr>
            </a:lvl2pPr>
            <a:lvl3pPr lvl="2" algn="r" rtl="0">
              <a:buNone/>
              <a:defRPr sz="1700">
                <a:solidFill>
                  <a:srgbClr val="FFFFFF"/>
                </a:solidFill>
              </a:defRPr>
            </a:lvl3pPr>
            <a:lvl4pPr lvl="3" algn="r" rtl="0">
              <a:buNone/>
              <a:defRPr sz="1700">
                <a:solidFill>
                  <a:srgbClr val="FFFFFF"/>
                </a:solidFill>
              </a:defRPr>
            </a:lvl4pPr>
            <a:lvl5pPr lvl="4" algn="r" rtl="0">
              <a:buNone/>
              <a:defRPr sz="1700">
                <a:solidFill>
                  <a:srgbClr val="FFFFFF"/>
                </a:solidFill>
              </a:defRPr>
            </a:lvl5pPr>
            <a:lvl6pPr lvl="5" algn="r" rtl="0">
              <a:buNone/>
              <a:defRPr sz="1700">
                <a:solidFill>
                  <a:srgbClr val="FFFFFF"/>
                </a:solidFill>
              </a:defRPr>
            </a:lvl6pPr>
            <a:lvl7pPr lvl="6" algn="r" rtl="0">
              <a:buNone/>
              <a:defRPr sz="1700">
                <a:solidFill>
                  <a:srgbClr val="FFFFFF"/>
                </a:solidFill>
              </a:defRPr>
            </a:lvl7pPr>
            <a:lvl8pPr lvl="7" algn="r" rtl="0">
              <a:buNone/>
              <a:defRPr sz="1700">
                <a:solidFill>
                  <a:srgbClr val="FFFFFF"/>
                </a:solidFill>
              </a:defRPr>
            </a:lvl8pPr>
            <a:lvl9pPr lvl="8" algn="r" rtl="0">
              <a:buNone/>
              <a:defRPr sz="1700">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sp>
        <p:nvSpPr>
          <p:cNvPr id="4675" name="Google Shape;4675;p729"/>
          <p:cNvSpPr txBox="1"/>
          <p:nvPr/>
        </p:nvSpPr>
        <p:spPr>
          <a:xfrm>
            <a:off x="2300800" y="158629"/>
            <a:ext cx="7590300" cy="8685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None/>
            </a:pPr>
            <a:endParaRPr sz="4300" b="1" i="0" u="none" strike="noStrike" cap="none">
              <a:solidFill>
                <a:srgbClr val="EC6B14"/>
              </a:solidFill>
              <a:latin typeface="Nunito"/>
              <a:ea typeface="Nunito"/>
              <a:cs typeface="Nunito"/>
              <a:sym typeface="Nunito"/>
            </a:endParaRPr>
          </a:p>
        </p:txBody>
      </p:sp>
    </p:spTree>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matchingName="title no hexagon blank">
  <p:cSld name="CUSTOM_5_1">
    <p:spTree>
      <p:nvGrpSpPr>
        <p:cNvPr id="1" name="Shape 4676"/>
        <p:cNvGrpSpPr/>
        <p:nvPr/>
      </p:nvGrpSpPr>
      <p:grpSpPr>
        <a:xfrm>
          <a:off x="0" y="0"/>
          <a:ext cx="0" cy="0"/>
          <a:chOff x="0" y="0"/>
          <a:chExt cx="0" cy="0"/>
        </a:xfrm>
      </p:grpSpPr>
      <p:cxnSp>
        <p:nvCxnSpPr>
          <p:cNvPr id="4677" name="Google Shape;4677;p730"/>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4678" name="Google Shape;4678;p730"/>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sp>
        <p:nvSpPr>
          <p:cNvPr id="4679" name="Google Shape;4679;p730"/>
          <p:cNvSpPr txBox="1">
            <a:spLocks noGrp="1"/>
          </p:cNvSpPr>
          <p:nvPr>
            <p:ph type="title"/>
          </p:nvPr>
        </p:nvSpPr>
        <p:spPr>
          <a:xfrm>
            <a:off x="415600" y="208575"/>
            <a:ext cx="10919400" cy="1034400"/>
          </a:xfrm>
          <a:prstGeom prst="rect">
            <a:avLst/>
          </a:prstGeom>
        </p:spPr>
        <p:txBody>
          <a:bodyPr spcFirstLastPara="1" wrap="square" lIns="91425" tIns="45700" rIns="91425" bIns="45700" anchor="b"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4D4F53"/>
        </a:solidFill>
        <a:effectLst/>
      </p:bgPr>
    </p:bg>
    <p:spTree>
      <p:nvGrpSpPr>
        <p:cNvPr id="1" name="Shape 4685"/>
        <p:cNvGrpSpPr/>
        <p:nvPr/>
      </p:nvGrpSpPr>
      <p:grpSpPr>
        <a:xfrm>
          <a:off x="0" y="0"/>
          <a:ext cx="0" cy="0"/>
          <a:chOff x="0" y="0"/>
          <a:chExt cx="0" cy="0"/>
        </a:xfrm>
      </p:grpSpPr>
      <p:pic>
        <p:nvPicPr>
          <p:cNvPr id="4686" name="Google Shape;4686;p733"/>
          <p:cNvPicPr preferRelativeResize="0"/>
          <p:nvPr/>
        </p:nvPicPr>
        <p:blipFill rotWithShape="1">
          <a:blip r:embed="rId2">
            <a:alphaModFix/>
          </a:blip>
          <a:srcRect l="60469" t="77249" b="2585"/>
          <a:stretch/>
        </p:blipFill>
        <p:spPr>
          <a:xfrm>
            <a:off x="0" y="0"/>
            <a:ext cx="5915098" cy="4267699"/>
          </a:xfrm>
          <a:prstGeom prst="rect">
            <a:avLst/>
          </a:prstGeom>
          <a:noFill/>
          <a:ln>
            <a:noFill/>
          </a:ln>
        </p:spPr>
      </p:pic>
      <p:sp>
        <p:nvSpPr>
          <p:cNvPr id="4687" name="Google Shape;4687;p733"/>
          <p:cNvSpPr txBox="1">
            <a:spLocks noGrp="1"/>
          </p:cNvSpPr>
          <p:nvPr>
            <p:ph type="ctrTitle"/>
          </p:nvPr>
        </p:nvSpPr>
        <p:spPr>
          <a:xfrm>
            <a:off x="878433" y="992767"/>
            <a:ext cx="10713900" cy="2736900"/>
          </a:xfrm>
          <a:prstGeom prst="rect">
            <a:avLst/>
          </a:prstGeom>
        </p:spPr>
        <p:txBody>
          <a:bodyPr spcFirstLastPara="1" wrap="square" lIns="121900" tIns="121900" rIns="121900" bIns="121900" anchor="b" anchorCtr="0">
            <a:noAutofit/>
          </a:bodyPr>
          <a:lstStyle>
            <a:lvl1pPr lvl="0" rtl="0">
              <a:spcBef>
                <a:spcPts val="0"/>
              </a:spcBef>
              <a:spcAft>
                <a:spcPts val="0"/>
              </a:spcAft>
              <a:buClr>
                <a:srgbClr val="FFFFFF"/>
              </a:buClr>
              <a:buSzPts val="5300"/>
              <a:buNone/>
              <a:defRPr sz="5300" b="1">
                <a:solidFill>
                  <a:srgbClr val="FFFFFF"/>
                </a:solidFill>
              </a:defRPr>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4688" name="Google Shape;4688;p733"/>
          <p:cNvSpPr txBox="1">
            <a:spLocks noGrp="1"/>
          </p:cNvSpPr>
          <p:nvPr>
            <p:ph type="subTitle" idx="1"/>
          </p:nvPr>
        </p:nvSpPr>
        <p:spPr>
          <a:xfrm>
            <a:off x="878433" y="3828100"/>
            <a:ext cx="11360700" cy="10569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Clr>
                <a:srgbClr val="FFFFFF"/>
              </a:buClr>
              <a:buSzPts val="2400"/>
              <a:buNone/>
              <a:defRPr>
                <a:solidFill>
                  <a:srgbClr val="FFFFFF"/>
                </a:solidFill>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4689" name="Google Shape;4689;p73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cxnSp>
        <p:nvCxnSpPr>
          <p:cNvPr id="4690" name="Google Shape;4690;p733"/>
          <p:cNvCxnSpPr/>
          <p:nvPr/>
        </p:nvCxnSpPr>
        <p:spPr>
          <a:xfrm>
            <a:off x="1093967" y="3828100"/>
            <a:ext cx="2819100" cy="0"/>
          </a:xfrm>
          <a:prstGeom prst="straightConnector1">
            <a:avLst/>
          </a:prstGeom>
          <a:noFill/>
          <a:ln w="76200" cap="flat" cmpd="sng">
            <a:solidFill>
              <a:srgbClr val="FFFFFF"/>
            </a:solidFill>
            <a:prstDash val="solid"/>
            <a:round/>
            <a:headEnd type="none" w="med" len="med"/>
            <a:tailEnd type="none" w="med" len="med"/>
          </a:ln>
        </p:spPr>
      </p:cxnSp>
      <p:pic>
        <p:nvPicPr>
          <p:cNvPr id="4691" name="Google Shape;4691;p733"/>
          <p:cNvPicPr preferRelativeResize="0"/>
          <p:nvPr/>
        </p:nvPicPr>
        <p:blipFill rotWithShape="1">
          <a:blip r:embed="rId3">
            <a:alphaModFix/>
          </a:blip>
          <a:srcRect l="50102"/>
          <a:stretch/>
        </p:blipFill>
        <p:spPr>
          <a:xfrm>
            <a:off x="2506439" y="4983433"/>
            <a:ext cx="1411368" cy="1345601"/>
          </a:xfrm>
          <a:prstGeom prst="rect">
            <a:avLst/>
          </a:prstGeom>
          <a:noFill/>
          <a:ln>
            <a:noFill/>
          </a:ln>
        </p:spPr>
      </p:pic>
      <p:pic>
        <p:nvPicPr>
          <p:cNvPr id="4692" name="Google Shape;4692;p733"/>
          <p:cNvPicPr preferRelativeResize="0"/>
          <p:nvPr/>
        </p:nvPicPr>
        <p:blipFill rotWithShape="1">
          <a:blip r:embed="rId3">
            <a:alphaModFix/>
          </a:blip>
          <a:srcRect r="50102"/>
          <a:stretch/>
        </p:blipFill>
        <p:spPr>
          <a:xfrm>
            <a:off x="1089292" y="4983433"/>
            <a:ext cx="1411368" cy="1345601"/>
          </a:xfrm>
          <a:prstGeom prst="rect">
            <a:avLst/>
          </a:prstGeom>
          <a:noFill/>
          <a:ln>
            <a:noFill/>
          </a:ln>
        </p:spPr>
      </p:pic>
    </p:spTree>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matchingName="Title slide 1">
  <p:cSld name="TITLE_1">
    <p:bg>
      <p:bgPr>
        <a:solidFill>
          <a:srgbClr val="4D4F53"/>
        </a:solidFill>
        <a:effectLst/>
      </p:bgPr>
    </p:bg>
    <p:spTree>
      <p:nvGrpSpPr>
        <p:cNvPr id="1" name="Shape 4693"/>
        <p:cNvGrpSpPr/>
        <p:nvPr/>
      </p:nvGrpSpPr>
      <p:grpSpPr>
        <a:xfrm>
          <a:off x="0" y="0"/>
          <a:ext cx="0" cy="0"/>
          <a:chOff x="0" y="0"/>
          <a:chExt cx="0" cy="0"/>
        </a:xfrm>
      </p:grpSpPr>
      <p:pic>
        <p:nvPicPr>
          <p:cNvPr id="4694" name="Google Shape;4694;p734"/>
          <p:cNvPicPr preferRelativeResize="0"/>
          <p:nvPr/>
        </p:nvPicPr>
        <p:blipFill rotWithShape="1">
          <a:blip r:embed="rId2">
            <a:alphaModFix/>
          </a:blip>
          <a:srcRect l="60469" t="77249" b="2585"/>
          <a:stretch/>
        </p:blipFill>
        <p:spPr>
          <a:xfrm>
            <a:off x="0" y="0"/>
            <a:ext cx="5915098" cy="4267699"/>
          </a:xfrm>
          <a:prstGeom prst="rect">
            <a:avLst/>
          </a:prstGeom>
          <a:noFill/>
          <a:ln>
            <a:noFill/>
          </a:ln>
        </p:spPr>
      </p:pic>
      <p:sp>
        <p:nvSpPr>
          <p:cNvPr id="4695" name="Google Shape;4695;p734"/>
          <p:cNvSpPr txBox="1">
            <a:spLocks noGrp="1"/>
          </p:cNvSpPr>
          <p:nvPr>
            <p:ph type="ctrTitle"/>
          </p:nvPr>
        </p:nvSpPr>
        <p:spPr>
          <a:xfrm>
            <a:off x="739050" y="992767"/>
            <a:ext cx="10713900" cy="2736900"/>
          </a:xfrm>
          <a:prstGeom prst="rect">
            <a:avLst/>
          </a:prstGeom>
        </p:spPr>
        <p:txBody>
          <a:bodyPr spcFirstLastPara="1" wrap="square" lIns="121900" tIns="121900" rIns="121900" bIns="121900" anchor="b" anchorCtr="0">
            <a:noAutofit/>
          </a:bodyPr>
          <a:lstStyle>
            <a:lvl1pPr lvl="0" algn="ctr" rtl="0">
              <a:spcBef>
                <a:spcPts val="0"/>
              </a:spcBef>
              <a:spcAft>
                <a:spcPts val="0"/>
              </a:spcAft>
              <a:buClr>
                <a:srgbClr val="FFFFFF"/>
              </a:buClr>
              <a:buSzPts val="5300"/>
              <a:buNone/>
              <a:defRPr sz="5300" b="1">
                <a:solidFill>
                  <a:srgbClr val="FFFFFF"/>
                </a:solidFill>
              </a:defRPr>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4696" name="Google Shape;4696;p734"/>
          <p:cNvSpPr txBox="1">
            <a:spLocks noGrp="1"/>
          </p:cNvSpPr>
          <p:nvPr>
            <p:ph type="subTitle" idx="1"/>
          </p:nvPr>
        </p:nvSpPr>
        <p:spPr>
          <a:xfrm>
            <a:off x="415650" y="3828100"/>
            <a:ext cx="11360700" cy="10569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rgbClr val="FFFFFF"/>
              </a:buClr>
              <a:buSzPts val="2400"/>
              <a:buNone/>
              <a:defRPr>
                <a:solidFill>
                  <a:srgbClr val="FFFFFF"/>
                </a:solidFill>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4697" name="Google Shape;4697;p73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4698" name="Google Shape;4698;p734"/>
          <p:cNvPicPr preferRelativeResize="0"/>
          <p:nvPr/>
        </p:nvPicPr>
        <p:blipFill rotWithShape="1">
          <a:blip r:embed="rId3">
            <a:alphaModFix/>
          </a:blip>
          <a:srcRect r="50102"/>
          <a:stretch/>
        </p:blipFill>
        <p:spPr>
          <a:xfrm>
            <a:off x="642592" y="4983433"/>
            <a:ext cx="1411368" cy="1345601"/>
          </a:xfrm>
          <a:prstGeom prst="rect">
            <a:avLst/>
          </a:prstGeom>
          <a:noFill/>
          <a:ln>
            <a:noFill/>
          </a:ln>
        </p:spPr>
      </p:pic>
    </p:spTree>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matchingName="Two text columns white">
  <p:cSld name="CUSTOM">
    <p:spTree>
      <p:nvGrpSpPr>
        <p:cNvPr id="1" name="Shape 4699"/>
        <p:cNvGrpSpPr/>
        <p:nvPr/>
      </p:nvGrpSpPr>
      <p:grpSpPr>
        <a:xfrm>
          <a:off x="0" y="0"/>
          <a:ext cx="0" cy="0"/>
          <a:chOff x="0" y="0"/>
          <a:chExt cx="0" cy="0"/>
        </a:xfrm>
      </p:grpSpPr>
      <p:sp>
        <p:nvSpPr>
          <p:cNvPr id="4700" name="Google Shape;4700;p735"/>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4701" name="Google Shape;4701;p735"/>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4702" name="Google Shape;4702;p735"/>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4703" name="Google Shape;4703;p735"/>
          <p:cNvPicPr preferRelativeResize="0"/>
          <p:nvPr/>
        </p:nvPicPr>
        <p:blipFill rotWithShape="1">
          <a:blip r:embed="rId3">
            <a:alphaModFix/>
          </a:blip>
          <a:srcRect r="63719" b="83868"/>
          <a:stretch/>
        </p:blipFill>
        <p:spPr>
          <a:xfrm>
            <a:off x="7622267" y="3984233"/>
            <a:ext cx="4569732" cy="2873769"/>
          </a:xfrm>
          <a:prstGeom prst="rect">
            <a:avLst/>
          </a:prstGeom>
          <a:noFill/>
          <a:ln>
            <a:noFill/>
          </a:ln>
        </p:spPr>
      </p:pic>
      <p:sp>
        <p:nvSpPr>
          <p:cNvPr id="4704" name="Google Shape;4704;p735"/>
          <p:cNvSpPr txBox="1">
            <a:spLocks noGrp="1"/>
          </p:cNvSpPr>
          <p:nvPr>
            <p:ph type="body" idx="1"/>
          </p:nvPr>
        </p:nvSpPr>
        <p:spPr>
          <a:xfrm>
            <a:off x="415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4705" name="Google Shape;4705;p735"/>
          <p:cNvSpPr txBox="1">
            <a:spLocks noGrp="1"/>
          </p:cNvSpPr>
          <p:nvPr>
            <p:ph type="body" idx="2"/>
          </p:nvPr>
        </p:nvSpPr>
        <p:spPr>
          <a:xfrm>
            <a:off x="6341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Tree>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matchingName="Stand alone quote slide" type="secHead">
  <p:cSld name="SECTION_HEADER">
    <p:bg>
      <p:bgPr>
        <a:solidFill>
          <a:srgbClr val="4D4F53"/>
        </a:solidFill>
        <a:effectLst/>
      </p:bgPr>
    </p:bg>
    <p:spTree>
      <p:nvGrpSpPr>
        <p:cNvPr id="1" name="Shape 4706"/>
        <p:cNvGrpSpPr/>
        <p:nvPr/>
      </p:nvGrpSpPr>
      <p:grpSpPr>
        <a:xfrm>
          <a:off x="0" y="0"/>
          <a:ext cx="0" cy="0"/>
          <a:chOff x="0" y="0"/>
          <a:chExt cx="0" cy="0"/>
        </a:xfrm>
      </p:grpSpPr>
      <p:sp>
        <p:nvSpPr>
          <p:cNvPr id="4707" name="Google Shape;4707;p736"/>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rgbClr val="FFFFFF"/>
              </a:buClr>
              <a:buSzPts val="4800"/>
              <a:buNone/>
              <a:defRPr sz="4800" i="1">
                <a:solidFill>
                  <a:srgbClr val="FFFFFF"/>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4708" name="Google Shape;4708;p73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4709" name="Google Shape;4709;p736"/>
          <p:cNvPicPr preferRelativeResize="0"/>
          <p:nvPr/>
        </p:nvPicPr>
        <p:blipFill>
          <a:blip r:embed="rId2">
            <a:alphaModFix/>
          </a:blip>
          <a:stretch>
            <a:fillRect/>
          </a:stretch>
        </p:blipFill>
        <p:spPr>
          <a:xfrm>
            <a:off x="11321117" y="147300"/>
            <a:ext cx="682567" cy="674733"/>
          </a:xfrm>
          <a:prstGeom prst="rect">
            <a:avLst/>
          </a:prstGeom>
          <a:noFill/>
          <a:ln>
            <a:noFill/>
          </a:ln>
        </p:spPr>
      </p:pic>
    </p:spTree>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matchingName="Title and body white" type="tx">
  <p:cSld name="TITLE_AND_BODY">
    <p:spTree>
      <p:nvGrpSpPr>
        <p:cNvPr id="1" name="Shape 4710"/>
        <p:cNvGrpSpPr/>
        <p:nvPr/>
      </p:nvGrpSpPr>
      <p:grpSpPr>
        <a:xfrm>
          <a:off x="0" y="0"/>
          <a:ext cx="0" cy="0"/>
          <a:chOff x="0" y="0"/>
          <a:chExt cx="0" cy="0"/>
        </a:xfrm>
      </p:grpSpPr>
      <p:sp>
        <p:nvSpPr>
          <p:cNvPr id="4711" name="Google Shape;4711;p737"/>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Autofit/>
          </a:bodyPr>
          <a:lstStyle>
            <a:lvl1pPr marL="457200" lvl="0" indent="-381000" rtl="0">
              <a:spcBef>
                <a:spcPts val="0"/>
              </a:spcBef>
              <a:spcAft>
                <a:spcPts val="0"/>
              </a:spcAft>
              <a:buSzPts val="24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712" name="Google Shape;4712;p73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713" name="Google Shape;4713;p737"/>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4714" name="Google Shape;4714;p737"/>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4715" name="Google Shape;4715;p737"/>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4716" name="Google Shape;4716;p737"/>
          <p:cNvPicPr preferRelativeResize="0"/>
          <p:nvPr/>
        </p:nvPicPr>
        <p:blipFill rotWithShape="1">
          <a:blip r:embed="rId3">
            <a:alphaModFix/>
          </a:blip>
          <a:srcRect r="63719" b="83868"/>
          <a:stretch/>
        </p:blipFill>
        <p:spPr>
          <a:xfrm>
            <a:off x="7622267" y="3984233"/>
            <a:ext cx="4569732" cy="2873769"/>
          </a:xfrm>
          <a:prstGeom prst="rect">
            <a:avLst/>
          </a:prstGeom>
          <a:noFill/>
          <a:ln>
            <a:noFill/>
          </a:ln>
        </p:spPr>
      </p:pic>
    </p:spTree>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matchingName="Title and body white 1">
  <p:cSld name="TITLE_AND_BODY_1">
    <p:spTree>
      <p:nvGrpSpPr>
        <p:cNvPr id="1" name="Shape 4717"/>
        <p:cNvGrpSpPr/>
        <p:nvPr/>
      </p:nvGrpSpPr>
      <p:grpSpPr>
        <a:xfrm>
          <a:off x="0" y="0"/>
          <a:ext cx="0" cy="0"/>
          <a:chOff x="0" y="0"/>
          <a:chExt cx="0" cy="0"/>
        </a:xfrm>
      </p:grpSpPr>
      <p:sp>
        <p:nvSpPr>
          <p:cNvPr id="4718" name="Google Shape;4718;p73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719" name="Google Shape;4719;p738"/>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4720" name="Google Shape;4720;p738"/>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4721" name="Google Shape;4721;p738"/>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4722" name="Google Shape;4722;p738"/>
          <p:cNvSpPr txBox="1">
            <a:spLocks noGrp="1"/>
          </p:cNvSpPr>
          <p:nvPr>
            <p:ph type="body" idx="1"/>
          </p:nvPr>
        </p:nvSpPr>
        <p:spPr>
          <a:xfrm>
            <a:off x="4734100" y="4750533"/>
            <a:ext cx="3581700" cy="17139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b="1"/>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723" name="Google Shape;4723;p738"/>
          <p:cNvSpPr txBox="1">
            <a:spLocks noGrp="1"/>
          </p:cNvSpPr>
          <p:nvPr>
            <p:ph type="body" idx="2"/>
          </p:nvPr>
        </p:nvSpPr>
        <p:spPr>
          <a:xfrm>
            <a:off x="8792733" y="4750533"/>
            <a:ext cx="3581700" cy="17139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b="1"/>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724" name="Google Shape;4724;p738"/>
          <p:cNvSpPr txBox="1">
            <a:spLocks noGrp="1"/>
          </p:cNvSpPr>
          <p:nvPr>
            <p:ph type="body" idx="3"/>
          </p:nvPr>
        </p:nvSpPr>
        <p:spPr>
          <a:xfrm>
            <a:off x="620633" y="4750533"/>
            <a:ext cx="3581700" cy="17139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b="1"/>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pic>
        <p:nvPicPr>
          <p:cNvPr id="4725" name="Google Shape;4725;p738"/>
          <p:cNvPicPr preferRelativeResize="0"/>
          <p:nvPr/>
        </p:nvPicPr>
        <p:blipFill rotWithShape="1">
          <a:blip r:embed="rId3">
            <a:alphaModFix/>
          </a:blip>
          <a:srcRect t="4119" b="4128"/>
          <a:stretch/>
        </p:blipFill>
        <p:spPr>
          <a:xfrm rot="5400000">
            <a:off x="413733" y="2021717"/>
            <a:ext cx="2595600" cy="2381700"/>
          </a:xfrm>
          <a:prstGeom prst="hexagon">
            <a:avLst>
              <a:gd name="adj" fmla="val 27331"/>
              <a:gd name="vf" fmla="val 115470"/>
            </a:avLst>
          </a:prstGeom>
          <a:noFill/>
          <a:ln>
            <a:noFill/>
          </a:ln>
        </p:spPr>
      </p:pic>
      <p:pic>
        <p:nvPicPr>
          <p:cNvPr id="4726" name="Google Shape;4726;p738"/>
          <p:cNvPicPr preferRelativeResize="0"/>
          <p:nvPr/>
        </p:nvPicPr>
        <p:blipFill rotWithShape="1">
          <a:blip r:embed="rId3">
            <a:alphaModFix/>
          </a:blip>
          <a:srcRect t="4119" b="4128"/>
          <a:stretch/>
        </p:blipFill>
        <p:spPr>
          <a:xfrm rot="5400000">
            <a:off x="4549700" y="2021717"/>
            <a:ext cx="2595600" cy="2381700"/>
          </a:xfrm>
          <a:prstGeom prst="hexagon">
            <a:avLst>
              <a:gd name="adj" fmla="val 27331"/>
              <a:gd name="vf" fmla="val 115470"/>
            </a:avLst>
          </a:prstGeom>
          <a:noFill/>
          <a:ln>
            <a:noFill/>
          </a:ln>
        </p:spPr>
      </p:pic>
      <p:pic>
        <p:nvPicPr>
          <p:cNvPr id="4727" name="Google Shape;4727;p738"/>
          <p:cNvPicPr preferRelativeResize="0"/>
          <p:nvPr/>
        </p:nvPicPr>
        <p:blipFill rotWithShape="1">
          <a:blip r:embed="rId3">
            <a:alphaModFix/>
          </a:blip>
          <a:srcRect t="4119" b="4128"/>
          <a:stretch/>
        </p:blipFill>
        <p:spPr>
          <a:xfrm rot="5400000">
            <a:off x="8685667" y="2021717"/>
            <a:ext cx="2595600" cy="2381700"/>
          </a:xfrm>
          <a:prstGeom prst="hexagon">
            <a:avLst>
              <a:gd name="adj" fmla="val 27331"/>
              <a:gd name="vf" fmla="val 115470"/>
            </a:avLst>
          </a:prstGeom>
          <a:noFill/>
          <a:ln>
            <a:noFill/>
          </a:ln>
        </p:spPr>
      </p:pic>
    </p:spTree>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matchingName="icon hexagon">
  <p:cSld name="TITLE_AND_BODY_1_1_1">
    <p:spTree>
      <p:nvGrpSpPr>
        <p:cNvPr id="1" name="Shape 4728"/>
        <p:cNvGrpSpPr/>
        <p:nvPr/>
      </p:nvGrpSpPr>
      <p:grpSpPr>
        <a:xfrm>
          <a:off x="0" y="0"/>
          <a:ext cx="0" cy="0"/>
          <a:chOff x="0" y="0"/>
          <a:chExt cx="0" cy="0"/>
        </a:xfrm>
      </p:grpSpPr>
      <p:sp>
        <p:nvSpPr>
          <p:cNvPr id="4729" name="Google Shape;4729;p73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730" name="Google Shape;4730;p739"/>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4731" name="Google Shape;4731;p739"/>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4732" name="Google Shape;4732;p739"/>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4733" name="Google Shape;4733;p739"/>
          <p:cNvPicPr preferRelativeResize="0"/>
          <p:nvPr/>
        </p:nvPicPr>
        <p:blipFill rotWithShape="1">
          <a:blip r:embed="rId3">
            <a:alphaModFix/>
          </a:blip>
          <a:srcRect r="63719" b="83868"/>
          <a:stretch/>
        </p:blipFill>
        <p:spPr>
          <a:xfrm>
            <a:off x="7622267" y="3984233"/>
            <a:ext cx="4569732" cy="2873769"/>
          </a:xfrm>
          <a:prstGeom prst="rect">
            <a:avLst/>
          </a:prstGeom>
          <a:noFill/>
          <a:ln>
            <a:noFill/>
          </a:ln>
        </p:spPr>
      </p:pic>
      <p:sp>
        <p:nvSpPr>
          <p:cNvPr id="4734" name="Google Shape;4734;p739"/>
          <p:cNvSpPr/>
          <p:nvPr/>
        </p:nvSpPr>
        <p:spPr>
          <a:xfrm rot="5400000">
            <a:off x="1123450" y="2487783"/>
            <a:ext cx="2644500" cy="2304000"/>
          </a:xfrm>
          <a:prstGeom prst="hexagon">
            <a:avLst>
              <a:gd name="adj" fmla="val 27576"/>
              <a:gd name="vf" fmla="val 115470"/>
            </a:avLst>
          </a:prstGeom>
          <a:noFill/>
          <a:ln w="76200" cap="flat" cmpd="sng">
            <a:solidFill>
              <a:srgbClr val="0098DB"/>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35" name="Google Shape;4735;p739"/>
          <p:cNvSpPr/>
          <p:nvPr/>
        </p:nvSpPr>
        <p:spPr>
          <a:xfrm rot="5400000">
            <a:off x="4803983" y="2487783"/>
            <a:ext cx="2644500" cy="2304000"/>
          </a:xfrm>
          <a:prstGeom prst="hexagon">
            <a:avLst>
              <a:gd name="adj" fmla="val 27576"/>
              <a:gd name="vf" fmla="val 115470"/>
            </a:avLst>
          </a:prstGeom>
          <a:noFill/>
          <a:ln w="76200" cap="flat" cmpd="sng">
            <a:solidFill>
              <a:srgbClr val="0098DB"/>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900"/>
          </a:p>
        </p:txBody>
      </p:sp>
      <p:sp>
        <p:nvSpPr>
          <p:cNvPr id="4736" name="Google Shape;4736;p739"/>
          <p:cNvSpPr/>
          <p:nvPr/>
        </p:nvSpPr>
        <p:spPr>
          <a:xfrm rot="5400000">
            <a:off x="8484517" y="2487783"/>
            <a:ext cx="2644500" cy="2304000"/>
          </a:xfrm>
          <a:prstGeom prst="hexagon">
            <a:avLst>
              <a:gd name="adj" fmla="val 27576"/>
              <a:gd name="vf" fmla="val 115470"/>
            </a:avLst>
          </a:prstGeom>
          <a:noFill/>
          <a:ln w="76200" cap="flat" cmpd="sng">
            <a:solidFill>
              <a:srgbClr val="0098DB"/>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90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ext and image slide 2 1 1">
  <p:cSld name="CUSTOM_4_1_1_1">
    <p:spTree>
      <p:nvGrpSpPr>
        <p:cNvPr id="1" name="Shape 1656"/>
        <p:cNvGrpSpPr/>
        <p:nvPr/>
      </p:nvGrpSpPr>
      <p:grpSpPr>
        <a:xfrm>
          <a:off x="0" y="0"/>
          <a:ext cx="0" cy="0"/>
          <a:chOff x="0" y="0"/>
          <a:chExt cx="0" cy="0"/>
        </a:xfrm>
      </p:grpSpPr>
      <p:pic>
        <p:nvPicPr>
          <p:cNvPr id="1657" name="Google Shape;1657;p255" descr="http://www.behaviouralinsights.co.uk/sites/default/files/aboutus.jpg"/>
          <p:cNvPicPr preferRelativeResize="0"/>
          <p:nvPr/>
        </p:nvPicPr>
        <p:blipFill rotWithShape="1">
          <a:blip r:embed="rId2">
            <a:alphaModFix/>
          </a:blip>
          <a:srcRect l="26167" r="24673"/>
          <a:stretch/>
        </p:blipFill>
        <p:spPr>
          <a:xfrm>
            <a:off x="6134820" y="0"/>
            <a:ext cx="6057180" cy="6858001"/>
          </a:xfrm>
          <a:prstGeom prst="rect">
            <a:avLst/>
          </a:prstGeom>
          <a:noFill/>
          <a:ln>
            <a:noFill/>
          </a:ln>
        </p:spPr>
      </p:pic>
      <p:cxnSp>
        <p:nvCxnSpPr>
          <p:cNvPr id="1658" name="Google Shape;1658;p255"/>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1659" name="Google Shape;1659;p255"/>
          <p:cNvPicPr preferRelativeResize="0"/>
          <p:nvPr/>
        </p:nvPicPr>
        <p:blipFill>
          <a:blip r:embed="rId3">
            <a:alphaModFix/>
          </a:blip>
          <a:stretch>
            <a:fillRect/>
          </a:stretch>
        </p:blipFill>
        <p:spPr>
          <a:xfrm>
            <a:off x="11321117" y="147300"/>
            <a:ext cx="682567" cy="674733"/>
          </a:xfrm>
          <a:prstGeom prst="rect">
            <a:avLst/>
          </a:prstGeom>
          <a:noFill/>
          <a:ln>
            <a:noFill/>
          </a:ln>
        </p:spPr>
      </p:pic>
      <p:pic>
        <p:nvPicPr>
          <p:cNvPr id="1660" name="Google Shape;1660;p255"/>
          <p:cNvPicPr preferRelativeResize="0"/>
          <p:nvPr/>
        </p:nvPicPr>
        <p:blipFill>
          <a:blip r:embed="rId3">
            <a:alphaModFix/>
          </a:blip>
          <a:stretch>
            <a:fillRect/>
          </a:stretch>
        </p:blipFill>
        <p:spPr>
          <a:xfrm>
            <a:off x="11321117" y="147300"/>
            <a:ext cx="682567" cy="674733"/>
          </a:xfrm>
          <a:prstGeom prst="rect">
            <a:avLst/>
          </a:prstGeom>
          <a:noFill/>
          <a:ln>
            <a:noFill/>
          </a:ln>
        </p:spPr>
      </p:pic>
      <p:sp>
        <p:nvSpPr>
          <p:cNvPr id="1661" name="Google Shape;1661;p255"/>
          <p:cNvSpPr txBox="1">
            <a:spLocks noGrp="1"/>
          </p:cNvSpPr>
          <p:nvPr>
            <p:ph type="body" idx="1"/>
          </p:nvPr>
        </p:nvSpPr>
        <p:spPr>
          <a:xfrm>
            <a:off x="415600" y="1824200"/>
            <a:ext cx="5115900" cy="45783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662" name="Google Shape;1662;p255"/>
          <p:cNvSpPr/>
          <p:nvPr/>
        </p:nvSpPr>
        <p:spPr>
          <a:xfrm>
            <a:off x="6134667" y="-13500"/>
            <a:ext cx="6057300" cy="6858000"/>
          </a:xfrm>
          <a:prstGeom prst="rect">
            <a:avLst/>
          </a:prstGeom>
          <a:solidFill>
            <a:srgbClr val="434343">
              <a:alpha val="1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1663" name="Google Shape;1663;p255"/>
          <p:cNvPicPr preferRelativeResize="0"/>
          <p:nvPr/>
        </p:nvPicPr>
        <p:blipFill>
          <a:blip r:embed="rId3">
            <a:alphaModFix/>
          </a:blip>
          <a:stretch>
            <a:fillRect/>
          </a:stretch>
        </p:blipFill>
        <p:spPr>
          <a:xfrm>
            <a:off x="11321117" y="147300"/>
            <a:ext cx="682567" cy="674733"/>
          </a:xfrm>
          <a:prstGeom prst="rect">
            <a:avLst/>
          </a:prstGeom>
          <a:noFill/>
          <a:ln>
            <a:noFill/>
          </a:ln>
        </p:spPr>
      </p:pic>
      <p:sp>
        <p:nvSpPr>
          <p:cNvPr id="1664" name="Google Shape;1664;p255"/>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matchingName="Divider slide 1 3">
  <p:cSld name="TITLE_ONLY_4">
    <p:bg>
      <p:bgPr>
        <a:blipFill>
          <a:blip r:embed="rId2">
            <a:alphaModFix/>
          </a:blip>
          <a:stretch>
            <a:fillRect/>
          </a:stretch>
        </a:blipFill>
        <a:effectLst/>
      </p:bgPr>
    </p:bg>
    <p:spTree>
      <p:nvGrpSpPr>
        <p:cNvPr id="1" name="Shape 4743"/>
        <p:cNvGrpSpPr/>
        <p:nvPr/>
      </p:nvGrpSpPr>
      <p:grpSpPr>
        <a:xfrm>
          <a:off x="0" y="0"/>
          <a:ext cx="0" cy="0"/>
          <a:chOff x="0" y="0"/>
          <a:chExt cx="0" cy="0"/>
        </a:xfrm>
      </p:grpSpPr>
      <p:sp>
        <p:nvSpPr>
          <p:cNvPr id="4744" name="Google Shape;4744;p74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745" name="Google Shape;4745;p741"/>
          <p:cNvSpPr txBox="1">
            <a:spLocks noGrp="1"/>
          </p:cNvSpPr>
          <p:nvPr>
            <p:ph type="title"/>
          </p:nvPr>
        </p:nvSpPr>
        <p:spPr>
          <a:xfrm>
            <a:off x="822000" y="2592075"/>
            <a:ext cx="8826300" cy="763500"/>
          </a:xfrm>
          <a:prstGeom prst="rect">
            <a:avLst/>
          </a:prstGeom>
        </p:spPr>
        <p:txBody>
          <a:bodyPr spcFirstLastPara="1" wrap="square" lIns="121900" tIns="121900" rIns="121900" bIns="121900" anchor="b" anchorCtr="0">
            <a:noAutofit/>
          </a:bodyPr>
          <a:lstStyle>
            <a:lvl1pPr lvl="0" rtl="0">
              <a:spcBef>
                <a:spcPts val="0"/>
              </a:spcBef>
              <a:spcAft>
                <a:spcPts val="0"/>
              </a:spcAft>
              <a:buNone/>
              <a:defRPr sz="4800" b="1">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4746" name="Google Shape;4746;p741"/>
          <p:cNvCxnSpPr/>
          <p:nvPr/>
        </p:nvCxnSpPr>
        <p:spPr>
          <a:xfrm>
            <a:off x="963900" y="3587133"/>
            <a:ext cx="2440500" cy="0"/>
          </a:xfrm>
          <a:prstGeom prst="straightConnector1">
            <a:avLst/>
          </a:prstGeom>
          <a:noFill/>
          <a:ln w="76200" cap="flat" cmpd="sng">
            <a:solidFill>
              <a:srgbClr val="FFFFFF"/>
            </a:solidFill>
            <a:prstDash val="solid"/>
            <a:round/>
            <a:headEnd type="none" w="med" len="med"/>
            <a:tailEnd type="none" w="med" len="med"/>
          </a:ln>
        </p:spPr>
      </p:cxnSp>
      <p:pic>
        <p:nvPicPr>
          <p:cNvPr id="4747" name="Google Shape;4747;p741"/>
          <p:cNvPicPr preferRelativeResize="0"/>
          <p:nvPr/>
        </p:nvPicPr>
        <p:blipFill rotWithShape="1">
          <a:blip r:embed="rId3">
            <a:alphaModFix/>
          </a:blip>
          <a:srcRect r="51316"/>
          <a:stretch/>
        </p:blipFill>
        <p:spPr>
          <a:xfrm>
            <a:off x="963900" y="4553733"/>
            <a:ext cx="1372603" cy="1341301"/>
          </a:xfrm>
          <a:prstGeom prst="rect">
            <a:avLst/>
          </a:prstGeom>
          <a:noFill/>
          <a:ln>
            <a:noFill/>
          </a:ln>
        </p:spPr>
      </p:pic>
      <p:sp>
        <p:nvSpPr>
          <p:cNvPr id="4748" name="Google Shape;4748;p741"/>
          <p:cNvSpPr txBox="1">
            <a:spLocks noGrp="1"/>
          </p:cNvSpPr>
          <p:nvPr>
            <p:ph type="subTitle" idx="1"/>
          </p:nvPr>
        </p:nvSpPr>
        <p:spPr>
          <a:xfrm>
            <a:off x="963900" y="3818600"/>
            <a:ext cx="4958700" cy="3766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a:solidFill>
                  <a:schemeClr val="lt1"/>
                </a:solidFill>
              </a:defRPr>
            </a:lvl1pPr>
            <a:lvl2pPr lvl="1" rtl="0">
              <a:spcBef>
                <a:spcPts val="2100"/>
              </a:spcBef>
              <a:spcAft>
                <a:spcPts val="0"/>
              </a:spcAft>
              <a:buNone/>
              <a:defRPr>
                <a:solidFill>
                  <a:schemeClr val="lt1"/>
                </a:solidFill>
              </a:defRPr>
            </a:lvl2pPr>
            <a:lvl3pPr lvl="2" rtl="0">
              <a:spcBef>
                <a:spcPts val="2100"/>
              </a:spcBef>
              <a:spcAft>
                <a:spcPts val="0"/>
              </a:spcAft>
              <a:buNone/>
              <a:defRPr>
                <a:solidFill>
                  <a:schemeClr val="lt1"/>
                </a:solidFill>
              </a:defRPr>
            </a:lvl3pPr>
            <a:lvl4pPr lvl="3" rtl="0">
              <a:spcBef>
                <a:spcPts val="2100"/>
              </a:spcBef>
              <a:spcAft>
                <a:spcPts val="0"/>
              </a:spcAft>
              <a:buNone/>
              <a:defRPr>
                <a:solidFill>
                  <a:schemeClr val="lt1"/>
                </a:solidFill>
              </a:defRPr>
            </a:lvl4pPr>
            <a:lvl5pPr lvl="4" rtl="0">
              <a:spcBef>
                <a:spcPts val="2100"/>
              </a:spcBef>
              <a:spcAft>
                <a:spcPts val="0"/>
              </a:spcAft>
              <a:buNone/>
              <a:defRPr>
                <a:solidFill>
                  <a:schemeClr val="lt1"/>
                </a:solidFill>
              </a:defRPr>
            </a:lvl5pPr>
            <a:lvl6pPr lvl="5" rtl="0">
              <a:spcBef>
                <a:spcPts val="2100"/>
              </a:spcBef>
              <a:spcAft>
                <a:spcPts val="0"/>
              </a:spcAft>
              <a:buNone/>
              <a:defRPr>
                <a:solidFill>
                  <a:schemeClr val="lt1"/>
                </a:solidFill>
              </a:defRPr>
            </a:lvl6pPr>
            <a:lvl7pPr lvl="6" rtl="0">
              <a:spcBef>
                <a:spcPts val="2100"/>
              </a:spcBef>
              <a:spcAft>
                <a:spcPts val="0"/>
              </a:spcAft>
              <a:buNone/>
              <a:defRPr>
                <a:solidFill>
                  <a:schemeClr val="lt1"/>
                </a:solidFill>
              </a:defRPr>
            </a:lvl7pPr>
            <a:lvl8pPr lvl="7" rtl="0">
              <a:spcBef>
                <a:spcPts val="2100"/>
              </a:spcBef>
              <a:spcAft>
                <a:spcPts val="0"/>
              </a:spcAft>
              <a:buNone/>
              <a:defRPr>
                <a:solidFill>
                  <a:schemeClr val="lt1"/>
                </a:solidFill>
              </a:defRPr>
            </a:lvl8pPr>
            <a:lvl9pPr lvl="8" rtl="0">
              <a:spcBef>
                <a:spcPts val="2100"/>
              </a:spcBef>
              <a:spcAft>
                <a:spcPts val="2100"/>
              </a:spcAft>
              <a:buNone/>
              <a:defRPr>
                <a:solidFill>
                  <a:schemeClr val="lt1"/>
                </a:solidFill>
              </a:defRPr>
            </a:lvl9pPr>
          </a:lstStyle>
          <a:p>
            <a:endParaRPr/>
          </a:p>
        </p:txBody>
      </p:sp>
    </p:spTree>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matchingName="Divider slide 1 1">
  <p:cSld name="TITLE_ONLY_3">
    <p:bg>
      <p:bgPr>
        <a:blipFill>
          <a:blip r:embed="rId2">
            <a:alphaModFix/>
          </a:blip>
          <a:stretch>
            <a:fillRect/>
          </a:stretch>
        </a:blipFill>
        <a:effectLst/>
      </p:bgPr>
    </p:bg>
    <p:spTree>
      <p:nvGrpSpPr>
        <p:cNvPr id="1" name="Shape 4749"/>
        <p:cNvGrpSpPr/>
        <p:nvPr/>
      </p:nvGrpSpPr>
      <p:grpSpPr>
        <a:xfrm>
          <a:off x="0" y="0"/>
          <a:ext cx="0" cy="0"/>
          <a:chOff x="0" y="0"/>
          <a:chExt cx="0" cy="0"/>
        </a:xfrm>
      </p:grpSpPr>
      <p:sp>
        <p:nvSpPr>
          <p:cNvPr id="4750" name="Google Shape;4750;p74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751" name="Google Shape;4751;p742"/>
          <p:cNvSpPr txBox="1">
            <a:spLocks noGrp="1"/>
          </p:cNvSpPr>
          <p:nvPr>
            <p:ph type="title"/>
          </p:nvPr>
        </p:nvSpPr>
        <p:spPr>
          <a:xfrm>
            <a:off x="822000" y="2592075"/>
            <a:ext cx="8778600" cy="763500"/>
          </a:xfrm>
          <a:prstGeom prst="rect">
            <a:avLst/>
          </a:prstGeom>
        </p:spPr>
        <p:txBody>
          <a:bodyPr spcFirstLastPara="1" wrap="square" lIns="121900" tIns="121900" rIns="121900" bIns="121900" anchor="b" anchorCtr="0">
            <a:noAutofit/>
          </a:bodyPr>
          <a:lstStyle>
            <a:lvl1pPr lvl="0" rtl="0">
              <a:spcBef>
                <a:spcPts val="0"/>
              </a:spcBef>
              <a:spcAft>
                <a:spcPts val="0"/>
              </a:spcAft>
              <a:buNone/>
              <a:defRPr sz="4800" b="1">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4752" name="Google Shape;4752;p742"/>
          <p:cNvCxnSpPr/>
          <p:nvPr/>
        </p:nvCxnSpPr>
        <p:spPr>
          <a:xfrm>
            <a:off x="963900" y="3587133"/>
            <a:ext cx="2440500" cy="0"/>
          </a:xfrm>
          <a:prstGeom prst="straightConnector1">
            <a:avLst/>
          </a:prstGeom>
          <a:noFill/>
          <a:ln w="76200" cap="flat" cmpd="sng">
            <a:solidFill>
              <a:srgbClr val="FFFFFF"/>
            </a:solidFill>
            <a:prstDash val="solid"/>
            <a:round/>
            <a:headEnd type="none" w="med" len="med"/>
            <a:tailEnd type="none" w="med" len="med"/>
          </a:ln>
        </p:spPr>
      </p:cxnSp>
      <p:pic>
        <p:nvPicPr>
          <p:cNvPr id="4753" name="Google Shape;4753;p742"/>
          <p:cNvPicPr preferRelativeResize="0"/>
          <p:nvPr/>
        </p:nvPicPr>
        <p:blipFill rotWithShape="1">
          <a:blip r:embed="rId3">
            <a:alphaModFix/>
          </a:blip>
          <a:srcRect r="51316"/>
          <a:stretch/>
        </p:blipFill>
        <p:spPr>
          <a:xfrm>
            <a:off x="963900" y="4553733"/>
            <a:ext cx="1372603" cy="1341301"/>
          </a:xfrm>
          <a:prstGeom prst="rect">
            <a:avLst/>
          </a:prstGeom>
          <a:noFill/>
          <a:ln>
            <a:noFill/>
          </a:ln>
        </p:spPr>
      </p:pic>
      <p:sp>
        <p:nvSpPr>
          <p:cNvPr id="4754" name="Google Shape;4754;p742"/>
          <p:cNvSpPr txBox="1">
            <a:spLocks noGrp="1"/>
          </p:cNvSpPr>
          <p:nvPr>
            <p:ph type="subTitle" idx="1"/>
          </p:nvPr>
        </p:nvSpPr>
        <p:spPr>
          <a:xfrm>
            <a:off x="963900" y="3818600"/>
            <a:ext cx="4958700" cy="3766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a:solidFill>
                  <a:schemeClr val="lt1"/>
                </a:solidFill>
              </a:defRPr>
            </a:lvl1pPr>
            <a:lvl2pPr lvl="1" rtl="0">
              <a:spcBef>
                <a:spcPts val="2100"/>
              </a:spcBef>
              <a:spcAft>
                <a:spcPts val="0"/>
              </a:spcAft>
              <a:buNone/>
              <a:defRPr>
                <a:solidFill>
                  <a:schemeClr val="lt1"/>
                </a:solidFill>
              </a:defRPr>
            </a:lvl2pPr>
            <a:lvl3pPr lvl="2" rtl="0">
              <a:spcBef>
                <a:spcPts val="2100"/>
              </a:spcBef>
              <a:spcAft>
                <a:spcPts val="0"/>
              </a:spcAft>
              <a:buNone/>
              <a:defRPr>
                <a:solidFill>
                  <a:schemeClr val="lt1"/>
                </a:solidFill>
              </a:defRPr>
            </a:lvl3pPr>
            <a:lvl4pPr lvl="3" rtl="0">
              <a:spcBef>
                <a:spcPts val="2100"/>
              </a:spcBef>
              <a:spcAft>
                <a:spcPts val="0"/>
              </a:spcAft>
              <a:buNone/>
              <a:defRPr>
                <a:solidFill>
                  <a:schemeClr val="lt1"/>
                </a:solidFill>
              </a:defRPr>
            </a:lvl4pPr>
            <a:lvl5pPr lvl="4" rtl="0">
              <a:spcBef>
                <a:spcPts val="2100"/>
              </a:spcBef>
              <a:spcAft>
                <a:spcPts val="0"/>
              </a:spcAft>
              <a:buNone/>
              <a:defRPr>
                <a:solidFill>
                  <a:schemeClr val="lt1"/>
                </a:solidFill>
              </a:defRPr>
            </a:lvl5pPr>
            <a:lvl6pPr lvl="5" rtl="0">
              <a:spcBef>
                <a:spcPts val="2100"/>
              </a:spcBef>
              <a:spcAft>
                <a:spcPts val="0"/>
              </a:spcAft>
              <a:buNone/>
              <a:defRPr>
                <a:solidFill>
                  <a:schemeClr val="lt1"/>
                </a:solidFill>
              </a:defRPr>
            </a:lvl6pPr>
            <a:lvl7pPr lvl="6" rtl="0">
              <a:spcBef>
                <a:spcPts val="2100"/>
              </a:spcBef>
              <a:spcAft>
                <a:spcPts val="0"/>
              </a:spcAft>
              <a:buNone/>
              <a:defRPr>
                <a:solidFill>
                  <a:schemeClr val="lt1"/>
                </a:solidFill>
              </a:defRPr>
            </a:lvl7pPr>
            <a:lvl8pPr lvl="7" rtl="0">
              <a:spcBef>
                <a:spcPts val="2100"/>
              </a:spcBef>
              <a:spcAft>
                <a:spcPts val="0"/>
              </a:spcAft>
              <a:buNone/>
              <a:defRPr>
                <a:solidFill>
                  <a:schemeClr val="lt1"/>
                </a:solidFill>
              </a:defRPr>
            </a:lvl8pPr>
            <a:lvl9pPr lvl="8" rtl="0">
              <a:spcBef>
                <a:spcPts val="2100"/>
              </a:spcBef>
              <a:spcAft>
                <a:spcPts val="2100"/>
              </a:spcAft>
              <a:buNone/>
              <a:defRPr>
                <a:solidFill>
                  <a:schemeClr val="lt1"/>
                </a:solidFill>
              </a:defRPr>
            </a:lvl9pPr>
          </a:lstStyle>
          <a:p>
            <a:endParaRPr/>
          </a:p>
        </p:txBody>
      </p:sp>
    </p:spTree>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matchingName="Text and graphic white ">
  <p:cSld name="SECTION_TITLE_AND_DESCRIPTION">
    <p:spTree>
      <p:nvGrpSpPr>
        <p:cNvPr id="1" name="Shape 4755"/>
        <p:cNvGrpSpPr/>
        <p:nvPr/>
      </p:nvGrpSpPr>
      <p:grpSpPr>
        <a:xfrm>
          <a:off x="0" y="0"/>
          <a:ext cx="0" cy="0"/>
          <a:chOff x="0" y="0"/>
          <a:chExt cx="0" cy="0"/>
        </a:xfrm>
      </p:grpSpPr>
      <p:sp>
        <p:nvSpPr>
          <p:cNvPr id="4756" name="Google Shape;4756;p743"/>
          <p:cNvSpPr/>
          <p:nvPr/>
        </p:nvSpPr>
        <p:spPr>
          <a:xfrm>
            <a:off x="6096000" y="-167"/>
            <a:ext cx="6096000" cy="6858000"/>
          </a:xfrm>
          <a:prstGeom prst="rect">
            <a:avLst/>
          </a:prstGeom>
          <a:solidFill>
            <a:srgbClr val="0098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57" name="Google Shape;4757;p74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758" name="Google Shape;4758;p743"/>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4759" name="Google Shape;4759;p743"/>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4760" name="Google Shape;4760;p743"/>
          <p:cNvPicPr preferRelativeResize="0"/>
          <p:nvPr/>
        </p:nvPicPr>
        <p:blipFill>
          <a:blip r:embed="rId2">
            <a:alphaModFix/>
          </a:blip>
          <a:stretch>
            <a:fillRect/>
          </a:stretch>
        </p:blipFill>
        <p:spPr>
          <a:xfrm>
            <a:off x="11321117" y="147300"/>
            <a:ext cx="682567" cy="674733"/>
          </a:xfrm>
          <a:prstGeom prst="rect">
            <a:avLst/>
          </a:prstGeom>
          <a:noFill/>
          <a:ln>
            <a:noFill/>
          </a:ln>
        </p:spPr>
      </p:pic>
      <p:sp>
        <p:nvSpPr>
          <p:cNvPr id="4761" name="Google Shape;4761;p743"/>
          <p:cNvSpPr txBox="1">
            <a:spLocks noGrp="1"/>
          </p:cNvSpPr>
          <p:nvPr>
            <p:ph type="body" idx="1"/>
          </p:nvPr>
        </p:nvSpPr>
        <p:spPr>
          <a:xfrm>
            <a:off x="415600" y="1845533"/>
            <a:ext cx="5115900" cy="45783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Tree>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matchingName="Custom Layout 1">
  <p:cSld name="CUSTOM_2">
    <p:spTree>
      <p:nvGrpSpPr>
        <p:cNvPr id="1" name="Shape 4762"/>
        <p:cNvGrpSpPr/>
        <p:nvPr/>
      </p:nvGrpSpPr>
      <p:grpSpPr>
        <a:xfrm>
          <a:off x="0" y="0"/>
          <a:ext cx="0" cy="0"/>
          <a:chOff x="0" y="0"/>
          <a:chExt cx="0" cy="0"/>
        </a:xfrm>
      </p:grpSpPr>
      <p:sp>
        <p:nvSpPr>
          <p:cNvPr id="4763" name="Google Shape;4763;p744"/>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4764" name="Google Shape;4764;p744"/>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4765" name="Google Shape;4765;p744"/>
          <p:cNvSpPr txBox="1">
            <a:spLocks noGrp="1"/>
          </p:cNvSpPr>
          <p:nvPr>
            <p:ph type="body" idx="1"/>
          </p:nvPr>
        </p:nvSpPr>
        <p:spPr>
          <a:xfrm>
            <a:off x="415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pic>
        <p:nvPicPr>
          <p:cNvPr id="4766" name="Google Shape;4766;p744"/>
          <p:cNvPicPr preferRelativeResize="0"/>
          <p:nvPr/>
        </p:nvPicPr>
        <p:blipFill>
          <a:blip r:embed="rId2">
            <a:alphaModFix/>
          </a:blip>
          <a:stretch>
            <a:fillRect/>
          </a:stretch>
        </p:blipFill>
        <p:spPr>
          <a:xfrm>
            <a:off x="7046027" y="1356967"/>
            <a:ext cx="3868512" cy="5094634"/>
          </a:xfrm>
          <a:prstGeom prst="rect">
            <a:avLst/>
          </a:prstGeom>
          <a:noFill/>
          <a:ln>
            <a:noFill/>
          </a:ln>
        </p:spPr>
      </p:pic>
      <p:pic>
        <p:nvPicPr>
          <p:cNvPr id="4767" name="Google Shape;4767;p744"/>
          <p:cNvPicPr preferRelativeResize="0"/>
          <p:nvPr/>
        </p:nvPicPr>
        <p:blipFill rotWithShape="1">
          <a:blip r:embed="rId3">
            <a:alphaModFix/>
          </a:blip>
          <a:srcRect l="6485" t="5864" r="79531" b="62676"/>
          <a:stretch/>
        </p:blipFill>
        <p:spPr>
          <a:xfrm>
            <a:off x="11329400" y="183133"/>
            <a:ext cx="673229" cy="763600"/>
          </a:xfrm>
          <a:prstGeom prst="rect">
            <a:avLst/>
          </a:prstGeom>
          <a:noFill/>
          <a:ln>
            <a:noFill/>
          </a:ln>
        </p:spPr>
      </p:pic>
      <p:sp>
        <p:nvSpPr>
          <p:cNvPr id="4768" name="Google Shape;4768;p744"/>
          <p:cNvSpPr txBox="1">
            <a:spLocks noGrp="1"/>
          </p:cNvSpPr>
          <p:nvPr>
            <p:ph type="body" idx="2"/>
          </p:nvPr>
        </p:nvSpPr>
        <p:spPr>
          <a:xfrm>
            <a:off x="7544283" y="2670000"/>
            <a:ext cx="2871900" cy="1721100"/>
          </a:xfrm>
          <a:prstGeom prst="rect">
            <a:avLst/>
          </a:prstGeom>
        </p:spPr>
        <p:txBody>
          <a:bodyPr spcFirstLastPara="1" wrap="square" lIns="121900" tIns="121900" rIns="121900" bIns="121900" anchor="t" anchorCtr="0">
            <a:noAutofit/>
          </a:bodyPr>
          <a:lstStyle>
            <a:lvl1pPr marL="457200" lvl="0" indent="-349250" algn="ctr" rtl="0">
              <a:spcBef>
                <a:spcPts val="0"/>
              </a:spcBef>
              <a:spcAft>
                <a:spcPts val="0"/>
              </a:spcAft>
              <a:buSzPts val="1900"/>
              <a:buChar char="●"/>
              <a:defRPr sz="1900" b="1" i="1"/>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Tree>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matchingName="Text and image 1">
  <p:cSld name="CUSTOM_4">
    <p:spTree>
      <p:nvGrpSpPr>
        <p:cNvPr id="1" name="Shape 4769"/>
        <p:cNvGrpSpPr/>
        <p:nvPr/>
      </p:nvGrpSpPr>
      <p:grpSpPr>
        <a:xfrm>
          <a:off x="0" y="0"/>
          <a:ext cx="0" cy="0"/>
          <a:chOff x="0" y="0"/>
          <a:chExt cx="0" cy="0"/>
        </a:xfrm>
      </p:grpSpPr>
      <p:pic>
        <p:nvPicPr>
          <p:cNvPr id="4770" name="Google Shape;4770;p745"/>
          <p:cNvPicPr preferRelativeResize="0"/>
          <p:nvPr/>
        </p:nvPicPr>
        <p:blipFill>
          <a:blip r:embed="rId2">
            <a:alphaModFix/>
          </a:blip>
          <a:stretch>
            <a:fillRect/>
          </a:stretch>
        </p:blipFill>
        <p:spPr>
          <a:xfrm>
            <a:off x="6138933" y="-10400"/>
            <a:ext cx="6053067" cy="6868399"/>
          </a:xfrm>
          <a:prstGeom prst="rect">
            <a:avLst/>
          </a:prstGeom>
          <a:noFill/>
          <a:ln>
            <a:noFill/>
          </a:ln>
        </p:spPr>
      </p:pic>
      <p:sp>
        <p:nvSpPr>
          <p:cNvPr id="4771" name="Google Shape;4771;p745"/>
          <p:cNvSpPr txBox="1">
            <a:spLocks noGrp="1"/>
          </p:cNvSpPr>
          <p:nvPr>
            <p:ph type="title"/>
          </p:nvPr>
        </p:nvSpPr>
        <p:spPr>
          <a:xfrm>
            <a:off x="415600" y="593367"/>
            <a:ext cx="5306700" cy="763500"/>
          </a:xfrm>
          <a:prstGeom prst="rect">
            <a:avLst/>
          </a:prstGeom>
        </p:spPr>
        <p:txBody>
          <a:bodyPr spcFirstLastPara="1" wrap="square" lIns="121900" tIns="121900" rIns="121900" bIns="121900" anchor="ctr" anchorCtr="0">
            <a:noAutofit/>
          </a:bodyPr>
          <a:lstStyle>
            <a:lvl1pPr lvl="0" rtl="0">
              <a:spcBef>
                <a:spcPts val="0"/>
              </a:spcBef>
              <a:spcAft>
                <a:spcPts val="0"/>
              </a:spcAft>
              <a:buNone/>
              <a:defRPr sz="2700"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4772" name="Google Shape;4772;p745"/>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4773" name="Google Shape;4773;p745"/>
          <p:cNvPicPr preferRelativeResize="0"/>
          <p:nvPr/>
        </p:nvPicPr>
        <p:blipFill>
          <a:blip r:embed="rId3">
            <a:alphaModFix/>
          </a:blip>
          <a:stretch>
            <a:fillRect/>
          </a:stretch>
        </p:blipFill>
        <p:spPr>
          <a:xfrm>
            <a:off x="11321117" y="147300"/>
            <a:ext cx="682567" cy="674733"/>
          </a:xfrm>
          <a:prstGeom prst="rect">
            <a:avLst/>
          </a:prstGeom>
          <a:noFill/>
          <a:ln>
            <a:noFill/>
          </a:ln>
        </p:spPr>
      </p:pic>
      <p:sp>
        <p:nvSpPr>
          <p:cNvPr id="4774" name="Google Shape;4774;p745"/>
          <p:cNvSpPr txBox="1">
            <a:spLocks noGrp="1"/>
          </p:cNvSpPr>
          <p:nvPr>
            <p:ph type="body" idx="1"/>
          </p:nvPr>
        </p:nvSpPr>
        <p:spPr>
          <a:xfrm>
            <a:off x="415600" y="1845533"/>
            <a:ext cx="5115900" cy="45783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Tree>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matchingName="Text and image slide 2">
  <p:cSld name="CUSTOM_4_1">
    <p:spTree>
      <p:nvGrpSpPr>
        <p:cNvPr id="1" name="Shape 4775"/>
        <p:cNvGrpSpPr/>
        <p:nvPr/>
      </p:nvGrpSpPr>
      <p:grpSpPr>
        <a:xfrm>
          <a:off x="0" y="0"/>
          <a:ext cx="0" cy="0"/>
          <a:chOff x="0" y="0"/>
          <a:chExt cx="0" cy="0"/>
        </a:xfrm>
      </p:grpSpPr>
      <p:sp>
        <p:nvSpPr>
          <p:cNvPr id="4776" name="Google Shape;4776;p746"/>
          <p:cNvSpPr txBox="1">
            <a:spLocks noGrp="1"/>
          </p:cNvSpPr>
          <p:nvPr>
            <p:ph type="title"/>
          </p:nvPr>
        </p:nvSpPr>
        <p:spPr>
          <a:xfrm>
            <a:off x="415600" y="593367"/>
            <a:ext cx="5306700" cy="763500"/>
          </a:xfrm>
          <a:prstGeom prst="rect">
            <a:avLst/>
          </a:prstGeom>
        </p:spPr>
        <p:txBody>
          <a:bodyPr spcFirstLastPara="1" wrap="square" lIns="121900" tIns="121900" rIns="121900" bIns="121900" anchor="ctr" anchorCtr="0">
            <a:noAutofit/>
          </a:bodyPr>
          <a:lstStyle>
            <a:lvl1pPr lvl="0" rtl="0">
              <a:spcBef>
                <a:spcPts val="0"/>
              </a:spcBef>
              <a:spcAft>
                <a:spcPts val="0"/>
              </a:spcAft>
              <a:buNone/>
              <a:defRPr sz="2700"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4777" name="Google Shape;4777;p746"/>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4778" name="Google Shape;4778;p746"/>
          <p:cNvPicPr preferRelativeResize="0"/>
          <p:nvPr/>
        </p:nvPicPr>
        <p:blipFill>
          <a:blip r:embed="rId2">
            <a:alphaModFix/>
          </a:blip>
          <a:stretch>
            <a:fillRect/>
          </a:stretch>
        </p:blipFill>
        <p:spPr>
          <a:xfrm>
            <a:off x="11321117" y="147300"/>
            <a:ext cx="682567" cy="674733"/>
          </a:xfrm>
          <a:prstGeom prst="rect">
            <a:avLst/>
          </a:prstGeom>
          <a:noFill/>
          <a:ln>
            <a:noFill/>
          </a:ln>
        </p:spPr>
      </p:pic>
      <p:sp>
        <p:nvSpPr>
          <p:cNvPr id="4779" name="Google Shape;4779;p746"/>
          <p:cNvSpPr txBox="1">
            <a:spLocks noGrp="1"/>
          </p:cNvSpPr>
          <p:nvPr>
            <p:ph type="body" idx="1"/>
          </p:nvPr>
        </p:nvSpPr>
        <p:spPr>
          <a:xfrm>
            <a:off x="415600" y="1824200"/>
            <a:ext cx="5115900" cy="45783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pic>
        <p:nvPicPr>
          <p:cNvPr id="4780" name="Google Shape;4780;p746"/>
          <p:cNvPicPr preferRelativeResize="0"/>
          <p:nvPr/>
        </p:nvPicPr>
        <p:blipFill rotWithShape="1">
          <a:blip r:embed="rId3">
            <a:alphaModFix/>
          </a:blip>
          <a:srcRect l="1899" r="30981"/>
          <a:stretch/>
        </p:blipFill>
        <p:spPr>
          <a:xfrm>
            <a:off x="6010200" y="-30317"/>
            <a:ext cx="6181802" cy="6918632"/>
          </a:xfrm>
          <a:prstGeom prst="rect">
            <a:avLst/>
          </a:prstGeom>
          <a:noFill/>
          <a:ln>
            <a:noFill/>
          </a:ln>
        </p:spPr>
      </p:pic>
      <p:pic>
        <p:nvPicPr>
          <p:cNvPr id="4781" name="Google Shape;4781;p746"/>
          <p:cNvPicPr preferRelativeResize="0"/>
          <p:nvPr/>
        </p:nvPicPr>
        <p:blipFill>
          <a:blip r:embed="rId2">
            <a:alphaModFix/>
          </a:blip>
          <a:stretch>
            <a:fillRect/>
          </a:stretch>
        </p:blipFill>
        <p:spPr>
          <a:xfrm>
            <a:off x="11321117" y="147300"/>
            <a:ext cx="682567" cy="674733"/>
          </a:xfrm>
          <a:prstGeom prst="rect">
            <a:avLst/>
          </a:prstGeom>
          <a:noFill/>
          <a:ln>
            <a:noFill/>
          </a:ln>
        </p:spPr>
      </p:pic>
    </p:spTree>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matchingName="Text and image slide 2 1">
  <p:cSld name="CUSTOM_4_1_1">
    <p:spTree>
      <p:nvGrpSpPr>
        <p:cNvPr id="1" name="Shape 4782"/>
        <p:cNvGrpSpPr/>
        <p:nvPr/>
      </p:nvGrpSpPr>
      <p:grpSpPr>
        <a:xfrm>
          <a:off x="0" y="0"/>
          <a:ext cx="0" cy="0"/>
          <a:chOff x="0" y="0"/>
          <a:chExt cx="0" cy="0"/>
        </a:xfrm>
      </p:grpSpPr>
      <p:sp>
        <p:nvSpPr>
          <p:cNvPr id="4783" name="Google Shape;4783;p747"/>
          <p:cNvSpPr txBox="1">
            <a:spLocks noGrp="1"/>
          </p:cNvSpPr>
          <p:nvPr>
            <p:ph type="title"/>
          </p:nvPr>
        </p:nvSpPr>
        <p:spPr>
          <a:xfrm>
            <a:off x="415600" y="593367"/>
            <a:ext cx="5306700" cy="763500"/>
          </a:xfrm>
          <a:prstGeom prst="rect">
            <a:avLst/>
          </a:prstGeom>
        </p:spPr>
        <p:txBody>
          <a:bodyPr spcFirstLastPara="1" wrap="square" lIns="121900" tIns="121900" rIns="121900" bIns="121900" anchor="ctr" anchorCtr="0">
            <a:noAutofit/>
          </a:bodyPr>
          <a:lstStyle>
            <a:lvl1pPr lvl="0" rtl="0">
              <a:spcBef>
                <a:spcPts val="0"/>
              </a:spcBef>
              <a:spcAft>
                <a:spcPts val="0"/>
              </a:spcAft>
              <a:buNone/>
              <a:defRPr sz="2700"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4784" name="Google Shape;4784;p747"/>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4785" name="Google Shape;4785;p747"/>
          <p:cNvPicPr preferRelativeResize="0"/>
          <p:nvPr/>
        </p:nvPicPr>
        <p:blipFill>
          <a:blip r:embed="rId2">
            <a:alphaModFix/>
          </a:blip>
          <a:stretch>
            <a:fillRect/>
          </a:stretch>
        </p:blipFill>
        <p:spPr>
          <a:xfrm>
            <a:off x="11321117" y="147300"/>
            <a:ext cx="682567" cy="674733"/>
          </a:xfrm>
          <a:prstGeom prst="rect">
            <a:avLst/>
          </a:prstGeom>
          <a:noFill/>
          <a:ln>
            <a:noFill/>
          </a:ln>
        </p:spPr>
      </p:pic>
      <p:pic>
        <p:nvPicPr>
          <p:cNvPr id="4786" name="Google Shape;4786;p747"/>
          <p:cNvPicPr preferRelativeResize="0"/>
          <p:nvPr/>
        </p:nvPicPr>
        <p:blipFill>
          <a:blip r:embed="rId2">
            <a:alphaModFix/>
          </a:blip>
          <a:stretch>
            <a:fillRect/>
          </a:stretch>
        </p:blipFill>
        <p:spPr>
          <a:xfrm>
            <a:off x="11321117" y="147300"/>
            <a:ext cx="682567" cy="674733"/>
          </a:xfrm>
          <a:prstGeom prst="rect">
            <a:avLst/>
          </a:prstGeom>
          <a:noFill/>
          <a:ln>
            <a:noFill/>
          </a:ln>
        </p:spPr>
      </p:pic>
      <p:sp>
        <p:nvSpPr>
          <p:cNvPr id="4787" name="Google Shape;4787;p747"/>
          <p:cNvSpPr/>
          <p:nvPr/>
        </p:nvSpPr>
        <p:spPr>
          <a:xfrm>
            <a:off x="6153600" y="0"/>
            <a:ext cx="6038400" cy="6858000"/>
          </a:xfrm>
          <a:prstGeom prst="rect">
            <a:avLst/>
          </a:prstGeom>
          <a:solidFill>
            <a:srgbClr val="D7DF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88" name="Google Shape;4788;p747"/>
          <p:cNvSpPr txBox="1"/>
          <p:nvPr/>
        </p:nvSpPr>
        <p:spPr>
          <a:xfrm>
            <a:off x="7405667" y="1819600"/>
            <a:ext cx="3786900" cy="32187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4800"/>
              <a:t>Place image here</a:t>
            </a:r>
            <a:endParaRPr sz="4800"/>
          </a:p>
        </p:txBody>
      </p:sp>
      <p:sp>
        <p:nvSpPr>
          <p:cNvPr id="4789" name="Google Shape;4789;p747"/>
          <p:cNvSpPr txBox="1">
            <a:spLocks noGrp="1"/>
          </p:cNvSpPr>
          <p:nvPr>
            <p:ph type="body" idx="1"/>
          </p:nvPr>
        </p:nvSpPr>
        <p:spPr>
          <a:xfrm>
            <a:off x="415600" y="1824200"/>
            <a:ext cx="5115900" cy="45783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pic>
        <p:nvPicPr>
          <p:cNvPr id="4790" name="Google Shape;4790;p747"/>
          <p:cNvPicPr preferRelativeResize="0"/>
          <p:nvPr/>
        </p:nvPicPr>
        <p:blipFill>
          <a:blip r:embed="rId2">
            <a:alphaModFix/>
          </a:blip>
          <a:stretch>
            <a:fillRect/>
          </a:stretch>
        </p:blipFill>
        <p:spPr>
          <a:xfrm>
            <a:off x="11321117" y="147300"/>
            <a:ext cx="682567" cy="674733"/>
          </a:xfrm>
          <a:prstGeom prst="rect">
            <a:avLst/>
          </a:prstGeom>
          <a:noFill/>
          <a:ln>
            <a:noFill/>
          </a:ln>
        </p:spPr>
      </p:pic>
    </p:spTree>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matchingName="Two text columns white no hexagon">
  <p:cSld name="CUSTOM_6">
    <p:spTree>
      <p:nvGrpSpPr>
        <p:cNvPr id="1" name="Shape 4796"/>
        <p:cNvGrpSpPr/>
        <p:nvPr/>
      </p:nvGrpSpPr>
      <p:grpSpPr>
        <a:xfrm>
          <a:off x="0" y="0"/>
          <a:ext cx="0" cy="0"/>
          <a:chOff x="0" y="0"/>
          <a:chExt cx="0" cy="0"/>
        </a:xfrm>
      </p:grpSpPr>
      <p:sp>
        <p:nvSpPr>
          <p:cNvPr id="4797" name="Google Shape;4797;p749"/>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4798" name="Google Shape;4798;p749"/>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4799" name="Google Shape;4799;p749"/>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4800" name="Google Shape;4800;p749"/>
          <p:cNvSpPr txBox="1">
            <a:spLocks noGrp="1"/>
          </p:cNvSpPr>
          <p:nvPr>
            <p:ph type="body" idx="1"/>
          </p:nvPr>
        </p:nvSpPr>
        <p:spPr>
          <a:xfrm>
            <a:off x="415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4801" name="Google Shape;4801;p749"/>
          <p:cNvSpPr txBox="1">
            <a:spLocks noGrp="1"/>
          </p:cNvSpPr>
          <p:nvPr>
            <p:ph type="body" idx="2"/>
          </p:nvPr>
        </p:nvSpPr>
        <p:spPr>
          <a:xfrm>
            <a:off x="6341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Tree>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matchingName="graph">
  <p:cSld name="CUSTOM_6_1">
    <p:spTree>
      <p:nvGrpSpPr>
        <p:cNvPr id="1" name="Shape 4802"/>
        <p:cNvGrpSpPr/>
        <p:nvPr/>
      </p:nvGrpSpPr>
      <p:grpSpPr>
        <a:xfrm>
          <a:off x="0" y="0"/>
          <a:ext cx="0" cy="0"/>
          <a:chOff x="0" y="0"/>
          <a:chExt cx="0" cy="0"/>
        </a:xfrm>
      </p:grpSpPr>
      <p:sp>
        <p:nvSpPr>
          <p:cNvPr id="4803" name="Google Shape;4803;p750"/>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4804" name="Google Shape;4804;p750"/>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4805" name="Google Shape;4805;p750"/>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4806" name="Google Shape;4806;p750"/>
          <p:cNvSpPr txBox="1">
            <a:spLocks noGrp="1"/>
          </p:cNvSpPr>
          <p:nvPr>
            <p:ph type="body" idx="1"/>
          </p:nvPr>
        </p:nvSpPr>
        <p:spPr>
          <a:xfrm>
            <a:off x="415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4807" name="Google Shape;4807;p750"/>
          <p:cNvSpPr txBox="1"/>
          <p:nvPr/>
        </p:nvSpPr>
        <p:spPr>
          <a:xfrm>
            <a:off x="5748800" y="1946100"/>
            <a:ext cx="6027900" cy="4312800"/>
          </a:xfrm>
          <a:prstGeom prst="rect">
            <a:avLst/>
          </a:prstGeom>
          <a:solidFill>
            <a:srgbClr val="D7DFE6"/>
          </a:solid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a:p>
        </p:txBody>
      </p:sp>
      <p:sp>
        <p:nvSpPr>
          <p:cNvPr id="4808" name="Google Shape;4808;p750"/>
          <p:cNvSpPr txBox="1"/>
          <p:nvPr/>
        </p:nvSpPr>
        <p:spPr>
          <a:xfrm>
            <a:off x="6869400" y="2499100"/>
            <a:ext cx="3786900" cy="32187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4800"/>
              <a:t>Place graph here</a:t>
            </a:r>
            <a:endParaRPr sz="4800"/>
          </a:p>
        </p:txBody>
      </p:sp>
    </p:spTree>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4809"/>
        <p:cNvGrpSpPr/>
        <p:nvPr/>
      </p:nvGrpSpPr>
      <p:grpSpPr>
        <a:xfrm>
          <a:off x="0" y="0"/>
          <a:ext cx="0" cy="0"/>
          <a:chOff x="0" y="0"/>
          <a:chExt cx="0" cy="0"/>
        </a:xfrm>
      </p:grpSpPr>
      <p:sp>
        <p:nvSpPr>
          <p:cNvPr id="4810" name="Google Shape;4810;p751"/>
          <p:cNvSpPr txBox="1">
            <a:spLocks noGrp="1"/>
          </p:cNvSpPr>
          <p:nvPr>
            <p:ph type="body" idx="1"/>
          </p:nvPr>
        </p:nvSpPr>
        <p:spPr>
          <a:xfrm>
            <a:off x="838200" y="1825625"/>
            <a:ext cx="3346800" cy="4351200"/>
          </a:xfrm>
          <a:prstGeom prst="rect">
            <a:avLst/>
          </a:prstGeom>
          <a:noFill/>
          <a:ln>
            <a:noFill/>
          </a:ln>
        </p:spPr>
        <p:txBody>
          <a:bodyPr spcFirstLastPara="1" wrap="square" lIns="91425" tIns="45700" rIns="91425" bIns="45700" anchor="t" anchorCtr="0">
            <a:noAutofit/>
          </a:bodyPr>
          <a:lstStyle>
            <a:lvl1pPr marL="457200" lvl="0" indent="-355600" algn="l" rtl="0">
              <a:lnSpc>
                <a:spcPct val="90000"/>
              </a:lnSpc>
              <a:spcBef>
                <a:spcPts val="1000"/>
              </a:spcBef>
              <a:spcAft>
                <a:spcPts val="0"/>
              </a:spcAft>
              <a:buClr>
                <a:schemeClr val="accent1"/>
              </a:buClr>
              <a:buSzPts val="2000"/>
              <a:buFont typeface="Arial"/>
              <a:buChar char="•"/>
              <a:defRPr sz="2000">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811" name="Google Shape;4811;p751"/>
          <p:cNvSpPr txBox="1">
            <a:spLocks noGrp="1"/>
          </p:cNvSpPr>
          <p:nvPr>
            <p:ph type="body" idx="2"/>
          </p:nvPr>
        </p:nvSpPr>
        <p:spPr>
          <a:xfrm>
            <a:off x="4440382" y="1825624"/>
            <a:ext cx="7751700" cy="4351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accent1"/>
              </a:buClr>
              <a:buSzPts val="1800"/>
              <a:buFont typeface="Arial"/>
              <a:buNone/>
              <a:defRPr sz="1800" b="1">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812" name="Google Shape;4812;p751"/>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4813" name="Google Shape;4813;p751"/>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pic>
        <p:nvPicPr>
          <p:cNvPr id="4814" name="Google Shape;4814;p751"/>
          <p:cNvPicPr preferRelativeResize="0"/>
          <p:nvPr/>
        </p:nvPicPr>
        <p:blipFill rotWithShape="1">
          <a:blip r:embed="rId2">
            <a:alphaModFix/>
          </a:blip>
          <a:srcRect/>
          <a:stretch/>
        </p:blipFill>
        <p:spPr>
          <a:xfrm>
            <a:off x="11342945" y="251930"/>
            <a:ext cx="537906" cy="537905"/>
          </a:xfrm>
          <a:prstGeom prst="rect">
            <a:avLst/>
          </a:prstGeom>
          <a:noFill/>
          <a:ln>
            <a:noFill/>
          </a:ln>
        </p:spPr>
      </p:pic>
      <p:pic>
        <p:nvPicPr>
          <p:cNvPr id="4815" name="Google Shape;4815;p751"/>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4816" name="Google Shape;4816;p751"/>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sz="1000" b="0" i="0">
                <a:solidFill>
                  <a:srgbClr val="A5A5A5"/>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665"/>
        <p:cNvGrpSpPr/>
        <p:nvPr/>
      </p:nvGrpSpPr>
      <p:grpSpPr>
        <a:xfrm>
          <a:off x="0" y="0"/>
          <a:ext cx="0" cy="0"/>
          <a:chOff x="0" y="0"/>
          <a:chExt cx="0" cy="0"/>
        </a:xfrm>
      </p:grpSpPr>
      <p:sp>
        <p:nvSpPr>
          <p:cNvPr id="1666" name="Google Shape;1666;p256"/>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SzPts val="1500"/>
              <a:buNone/>
              <a:defRPr/>
            </a:lvl1pPr>
            <a:lvl2pPr lvl="1" algn="l" rtl="0">
              <a:lnSpc>
                <a:spcPct val="90000"/>
              </a:lnSpc>
              <a:spcBef>
                <a:spcPts val="0"/>
              </a:spcBef>
              <a:spcAft>
                <a:spcPts val="0"/>
              </a:spcAft>
              <a:buSzPts val="1500"/>
              <a:buNone/>
              <a:defRPr/>
            </a:lvl2pPr>
            <a:lvl3pPr lvl="2" algn="l" rtl="0">
              <a:lnSpc>
                <a:spcPct val="90000"/>
              </a:lnSpc>
              <a:spcBef>
                <a:spcPts val="0"/>
              </a:spcBef>
              <a:spcAft>
                <a:spcPts val="0"/>
              </a:spcAft>
              <a:buSzPts val="1500"/>
              <a:buNone/>
              <a:defRPr/>
            </a:lvl3pPr>
            <a:lvl4pPr lvl="3" algn="l" rtl="0">
              <a:lnSpc>
                <a:spcPct val="90000"/>
              </a:lnSpc>
              <a:spcBef>
                <a:spcPts val="0"/>
              </a:spcBef>
              <a:spcAft>
                <a:spcPts val="0"/>
              </a:spcAft>
              <a:buSzPts val="1500"/>
              <a:buNone/>
              <a:defRPr/>
            </a:lvl4pPr>
            <a:lvl5pPr lvl="4" algn="l" rtl="0">
              <a:lnSpc>
                <a:spcPct val="90000"/>
              </a:lnSpc>
              <a:spcBef>
                <a:spcPts val="0"/>
              </a:spcBef>
              <a:spcAft>
                <a:spcPts val="0"/>
              </a:spcAft>
              <a:buSzPts val="1500"/>
              <a:buNone/>
              <a:defRPr/>
            </a:lvl5pPr>
            <a:lvl6pPr lvl="5" algn="l" rtl="0">
              <a:lnSpc>
                <a:spcPct val="90000"/>
              </a:lnSpc>
              <a:spcBef>
                <a:spcPts val="0"/>
              </a:spcBef>
              <a:spcAft>
                <a:spcPts val="0"/>
              </a:spcAft>
              <a:buSzPts val="1500"/>
              <a:buNone/>
              <a:defRPr/>
            </a:lvl6pPr>
            <a:lvl7pPr lvl="6" algn="l" rtl="0">
              <a:lnSpc>
                <a:spcPct val="90000"/>
              </a:lnSpc>
              <a:spcBef>
                <a:spcPts val="0"/>
              </a:spcBef>
              <a:spcAft>
                <a:spcPts val="0"/>
              </a:spcAft>
              <a:buSzPts val="1500"/>
              <a:buNone/>
              <a:defRPr/>
            </a:lvl7pPr>
            <a:lvl8pPr lvl="7" algn="l" rtl="0">
              <a:lnSpc>
                <a:spcPct val="90000"/>
              </a:lnSpc>
              <a:spcBef>
                <a:spcPts val="0"/>
              </a:spcBef>
              <a:spcAft>
                <a:spcPts val="0"/>
              </a:spcAft>
              <a:buSzPts val="1500"/>
              <a:buNone/>
              <a:defRPr/>
            </a:lvl8pPr>
            <a:lvl9pPr lvl="8" algn="l" rtl="0">
              <a:lnSpc>
                <a:spcPct val="90000"/>
              </a:lnSpc>
              <a:spcBef>
                <a:spcPts val="0"/>
              </a:spcBef>
              <a:spcAft>
                <a:spcPts val="0"/>
              </a:spcAft>
              <a:buSzPts val="1500"/>
              <a:buNone/>
              <a:defRPr/>
            </a:lvl9pPr>
          </a:lstStyle>
          <a:p>
            <a:endParaRPr/>
          </a:p>
        </p:txBody>
      </p:sp>
      <p:sp>
        <p:nvSpPr>
          <p:cNvPr id="1667" name="Google Shape;1667;p256"/>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668" name="Google Shape;1668;p256"/>
          <p:cNvSpPr txBox="1">
            <a:spLocks noGrp="1"/>
          </p:cNvSpPr>
          <p:nvPr>
            <p:ph type="ftr" idx="11"/>
          </p:nvPr>
        </p:nvSpPr>
        <p:spPr>
          <a:xfrm>
            <a:off x="69850" y="6527800"/>
            <a:ext cx="4114800" cy="3381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500"/>
              <a:buNone/>
              <a:defRPr sz="1500"/>
            </a:lvl1pPr>
            <a:lvl2pPr lvl="1" algn="l" rtl="0">
              <a:lnSpc>
                <a:spcPct val="100000"/>
              </a:lnSpc>
              <a:spcBef>
                <a:spcPts val="0"/>
              </a:spcBef>
              <a:spcAft>
                <a:spcPts val="0"/>
              </a:spcAft>
              <a:buSzPts val="1500"/>
              <a:buNone/>
              <a:defRPr sz="1500"/>
            </a:lvl2pPr>
            <a:lvl3pPr lvl="2" algn="l" rtl="0">
              <a:lnSpc>
                <a:spcPct val="100000"/>
              </a:lnSpc>
              <a:spcBef>
                <a:spcPts val="0"/>
              </a:spcBef>
              <a:spcAft>
                <a:spcPts val="0"/>
              </a:spcAft>
              <a:buSzPts val="1500"/>
              <a:buNone/>
              <a:defRPr sz="1500"/>
            </a:lvl3pPr>
            <a:lvl4pPr lvl="3" algn="l" rtl="0">
              <a:lnSpc>
                <a:spcPct val="100000"/>
              </a:lnSpc>
              <a:spcBef>
                <a:spcPts val="0"/>
              </a:spcBef>
              <a:spcAft>
                <a:spcPts val="0"/>
              </a:spcAft>
              <a:buSzPts val="1500"/>
              <a:buNone/>
              <a:defRPr sz="1500"/>
            </a:lvl4pPr>
            <a:lvl5pPr lvl="4" algn="l" rtl="0">
              <a:lnSpc>
                <a:spcPct val="100000"/>
              </a:lnSpc>
              <a:spcBef>
                <a:spcPts val="0"/>
              </a:spcBef>
              <a:spcAft>
                <a:spcPts val="0"/>
              </a:spcAft>
              <a:buSzPts val="1500"/>
              <a:buNone/>
              <a:defRPr sz="1500"/>
            </a:lvl5pPr>
            <a:lvl6pPr lvl="5" algn="l" rtl="0">
              <a:lnSpc>
                <a:spcPct val="100000"/>
              </a:lnSpc>
              <a:spcBef>
                <a:spcPts val="0"/>
              </a:spcBef>
              <a:spcAft>
                <a:spcPts val="0"/>
              </a:spcAft>
              <a:buSzPts val="1500"/>
              <a:buNone/>
              <a:defRPr sz="1500"/>
            </a:lvl6pPr>
            <a:lvl7pPr lvl="6" algn="l" rtl="0">
              <a:lnSpc>
                <a:spcPct val="100000"/>
              </a:lnSpc>
              <a:spcBef>
                <a:spcPts val="0"/>
              </a:spcBef>
              <a:spcAft>
                <a:spcPts val="0"/>
              </a:spcAft>
              <a:buSzPts val="1500"/>
              <a:buNone/>
              <a:defRPr sz="1500"/>
            </a:lvl7pPr>
            <a:lvl8pPr lvl="7" algn="l" rtl="0">
              <a:lnSpc>
                <a:spcPct val="100000"/>
              </a:lnSpc>
              <a:spcBef>
                <a:spcPts val="0"/>
              </a:spcBef>
              <a:spcAft>
                <a:spcPts val="0"/>
              </a:spcAft>
              <a:buSzPts val="1500"/>
              <a:buNone/>
              <a:defRPr sz="1500"/>
            </a:lvl8pPr>
            <a:lvl9pPr lvl="8" algn="l" rtl="0">
              <a:lnSpc>
                <a:spcPct val="100000"/>
              </a:lnSpc>
              <a:spcBef>
                <a:spcPts val="0"/>
              </a:spcBef>
              <a:spcAft>
                <a:spcPts val="0"/>
              </a:spcAft>
              <a:buSzPts val="1500"/>
              <a:buNone/>
              <a:defRPr sz="1500"/>
            </a:lvl9pPr>
          </a:lstStyle>
          <a:p>
            <a:endParaRPr/>
          </a:p>
        </p:txBody>
      </p:sp>
    </p:spTree>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matchingName="7_Section Header">
  <p:cSld name="7_Section Header">
    <p:spTree>
      <p:nvGrpSpPr>
        <p:cNvPr id="1" name="Shape 4817"/>
        <p:cNvGrpSpPr/>
        <p:nvPr/>
      </p:nvGrpSpPr>
      <p:grpSpPr>
        <a:xfrm>
          <a:off x="0" y="0"/>
          <a:ext cx="0" cy="0"/>
          <a:chOff x="0" y="0"/>
          <a:chExt cx="0" cy="0"/>
        </a:xfrm>
      </p:grpSpPr>
      <p:sp>
        <p:nvSpPr>
          <p:cNvPr id="4818" name="Google Shape;4818;p752"/>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cxnSp>
        <p:nvCxnSpPr>
          <p:cNvPr id="4819" name="Google Shape;4819;p752"/>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4820" name="Google Shape;4820;p752"/>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4821" name="Google Shape;4821;p752"/>
          <p:cNvPicPr preferRelativeResize="0"/>
          <p:nvPr/>
        </p:nvPicPr>
        <p:blipFill rotWithShape="1">
          <a:blip r:embed="rId2">
            <a:alphaModFix/>
          </a:blip>
          <a:srcRect/>
          <a:stretch/>
        </p:blipFill>
        <p:spPr>
          <a:xfrm>
            <a:off x="11415009" y="254000"/>
            <a:ext cx="449966" cy="528347"/>
          </a:xfrm>
          <a:prstGeom prst="rect">
            <a:avLst/>
          </a:prstGeom>
          <a:noFill/>
          <a:ln>
            <a:noFill/>
          </a:ln>
        </p:spPr>
      </p:pic>
      <p:sp>
        <p:nvSpPr>
          <p:cNvPr id="4822" name="Google Shape;4822;p752"/>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sz="1000" b="0" i="0">
                <a:solidFill>
                  <a:srgbClr val="A5A5A5"/>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matchingName="Stand alone quote slide 1">
  <p:cSld name="SECTION_HEADER_3">
    <p:bg>
      <p:bgPr>
        <a:solidFill>
          <a:srgbClr val="4D4F53"/>
        </a:solidFill>
        <a:effectLst/>
      </p:bgPr>
    </p:bg>
    <p:spTree>
      <p:nvGrpSpPr>
        <p:cNvPr id="1" name="Shape 4823"/>
        <p:cNvGrpSpPr/>
        <p:nvPr/>
      </p:nvGrpSpPr>
      <p:grpSpPr>
        <a:xfrm>
          <a:off x="0" y="0"/>
          <a:ext cx="0" cy="0"/>
          <a:chOff x="0" y="0"/>
          <a:chExt cx="0" cy="0"/>
        </a:xfrm>
      </p:grpSpPr>
      <p:sp>
        <p:nvSpPr>
          <p:cNvPr id="4824" name="Google Shape;4824;p753"/>
          <p:cNvSpPr txBox="1">
            <a:spLocks noGrp="1"/>
          </p:cNvSpPr>
          <p:nvPr>
            <p:ph type="title"/>
          </p:nvPr>
        </p:nvSpPr>
        <p:spPr>
          <a:xfrm>
            <a:off x="415600" y="2867800"/>
            <a:ext cx="11360700" cy="1122300"/>
          </a:xfrm>
          <a:prstGeom prst="rect">
            <a:avLst/>
          </a:prstGeom>
          <a:noFill/>
          <a:ln>
            <a:noFill/>
          </a:ln>
        </p:spPr>
        <p:txBody>
          <a:bodyPr spcFirstLastPara="1" wrap="square" lIns="91425" tIns="91425" rIns="91425" bIns="91425" anchor="ctr" anchorCtr="0">
            <a:noAutofit/>
          </a:bodyPr>
          <a:lstStyle>
            <a:lvl1pPr lvl="0" algn="ctr" rtl="0">
              <a:lnSpc>
                <a:spcPct val="90000"/>
              </a:lnSpc>
              <a:spcBef>
                <a:spcPts val="0"/>
              </a:spcBef>
              <a:spcAft>
                <a:spcPts val="0"/>
              </a:spcAft>
              <a:buClr>
                <a:srgbClr val="FFFFFF"/>
              </a:buClr>
              <a:buSzPts val="3600"/>
              <a:buFont typeface="Arial"/>
              <a:buNone/>
              <a:defRPr sz="4800" i="1">
                <a:solidFill>
                  <a:srgbClr val="FFFFFF"/>
                </a:solidFill>
              </a:defRPr>
            </a:lvl1pPr>
            <a:lvl2pPr lvl="1" algn="ctr" rtl="0">
              <a:lnSpc>
                <a:spcPct val="100000"/>
              </a:lnSpc>
              <a:spcBef>
                <a:spcPts val="0"/>
              </a:spcBef>
              <a:spcAft>
                <a:spcPts val="0"/>
              </a:spcAft>
              <a:buSzPts val="3600"/>
              <a:buNone/>
              <a:defRPr sz="4800"/>
            </a:lvl2pPr>
            <a:lvl3pPr lvl="2" algn="ctr" rtl="0">
              <a:lnSpc>
                <a:spcPct val="100000"/>
              </a:lnSpc>
              <a:spcBef>
                <a:spcPts val="0"/>
              </a:spcBef>
              <a:spcAft>
                <a:spcPts val="0"/>
              </a:spcAft>
              <a:buSzPts val="3600"/>
              <a:buNone/>
              <a:defRPr sz="4800"/>
            </a:lvl3pPr>
            <a:lvl4pPr lvl="3" algn="ctr" rtl="0">
              <a:lnSpc>
                <a:spcPct val="100000"/>
              </a:lnSpc>
              <a:spcBef>
                <a:spcPts val="0"/>
              </a:spcBef>
              <a:spcAft>
                <a:spcPts val="0"/>
              </a:spcAft>
              <a:buSzPts val="3600"/>
              <a:buNone/>
              <a:defRPr sz="4800"/>
            </a:lvl4pPr>
            <a:lvl5pPr lvl="4" algn="ctr" rtl="0">
              <a:lnSpc>
                <a:spcPct val="100000"/>
              </a:lnSpc>
              <a:spcBef>
                <a:spcPts val="0"/>
              </a:spcBef>
              <a:spcAft>
                <a:spcPts val="0"/>
              </a:spcAft>
              <a:buSzPts val="3600"/>
              <a:buNone/>
              <a:defRPr sz="4800"/>
            </a:lvl5pPr>
            <a:lvl6pPr lvl="5" algn="ctr" rtl="0">
              <a:lnSpc>
                <a:spcPct val="100000"/>
              </a:lnSpc>
              <a:spcBef>
                <a:spcPts val="0"/>
              </a:spcBef>
              <a:spcAft>
                <a:spcPts val="0"/>
              </a:spcAft>
              <a:buSzPts val="3600"/>
              <a:buNone/>
              <a:defRPr sz="4800"/>
            </a:lvl6pPr>
            <a:lvl7pPr lvl="6" algn="ctr" rtl="0">
              <a:lnSpc>
                <a:spcPct val="100000"/>
              </a:lnSpc>
              <a:spcBef>
                <a:spcPts val="0"/>
              </a:spcBef>
              <a:spcAft>
                <a:spcPts val="0"/>
              </a:spcAft>
              <a:buSzPts val="3600"/>
              <a:buNone/>
              <a:defRPr sz="4800"/>
            </a:lvl7pPr>
            <a:lvl8pPr lvl="7" algn="ctr" rtl="0">
              <a:lnSpc>
                <a:spcPct val="100000"/>
              </a:lnSpc>
              <a:spcBef>
                <a:spcPts val="0"/>
              </a:spcBef>
              <a:spcAft>
                <a:spcPts val="0"/>
              </a:spcAft>
              <a:buSzPts val="3600"/>
              <a:buNone/>
              <a:defRPr sz="4800"/>
            </a:lvl8pPr>
            <a:lvl9pPr lvl="8" algn="ctr" rtl="0">
              <a:lnSpc>
                <a:spcPct val="100000"/>
              </a:lnSpc>
              <a:spcBef>
                <a:spcPts val="0"/>
              </a:spcBef>
              <a:spcAft>
                <a:spcPts val="0"/>
              </a:spcAft>
              <a:buSzPts val="3600"/>
              <a:buNone/>
              <a:defRPr sz="4800"/>
            </a:lvl9pPr>
          </a:lstStyle>
          <a:p>
            <a:endParaRPr/>
          </a:p>
        </p:txBody>
      </p:sp>
      <p:sp>
        <p:nvSpPr>
          <p:cNvPr id="4825" name="Google Shape;4825;p753"/>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4826" name="Google Shape;4826;p753"/>
          <p:cNvPicPr preferRelativeResize="0"/>
          <p:nvPr/>
        </p:nvPicPr>
        <p:blipFill rotWithShape="1">
          <a:blip r:embed="rId2">
            <a:alphaModFix/>
          </a:blip>
          <a:srcRect/>
          <a:stretch/>
        </p:blipFill>
        <p:spPr>
          <a:xfrm>
            <a:off x="11321118" y="147300"/>
            <a:ext cx="682567" cy="674733"/>
          </a:xfrm>
          <a:prstGeom prst="rect">
            <a:avLst/>
          </a:prstGeom>
          <a:noFill/>
          <a:ln>
            <a:noFill/>
          </a:ln>
        </p:spPr>
      </p:pic>
    </p:spTree>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27"/>
        <p:cNvGrpSpPr/>
        <p:nvPr/>
      </p:nvGrpSpPr>
      <p:grpSpPr>
        <a:xfrm>
          <a:off x="0" y="0"/>
          <a:ext cx="0" cy="0"/>
          <a:chOff x="0" y="0"/>
          <a:chExt cx="0" cy="0"/>
        </a:xfrm>
      </p:grpSpPr>
      <p:sp>
        <p:nvSpPr>
          <p:cNvPr id="4828" name="Google Shape;4828;p754"/>
          <p:cNvSpPr txBox="1">
            <a:spLocks noGrp="1"/>
          </p:cNvSpPr>
          <p:nvPr>
            <p:ph type="dt" idx="10"/>
          </p:nvPr>
        </p:nvSpPr>
        <p:spPr>
          <a:xfrm>
            <a:off x="838200" y="6356352"/>
            <a:ext cx="27432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9pPr>
          </a:lstStyle>
          <a:p>
            <a:endParaRPr/>
          </a:p>
        </p:txBody>
      </p:sp>
      <p:sp>
        <p:nvSpPr>
          <p:cNvPr id="4829" name="Google Shape;4829;p754"/>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500"/>
              <a:buNone/>
              <a:defRPr sz="1500"/>
            </a:lvl1pPr>
            <a:lvl2pPr lvl="1" algn="l" rtl="0">
              <a:lnSpc>
                <a:spcPct val="100000"/>
              </a:lnSpc>
              <a:spcBef>
                <a:spcPts val="0"/>
              </a:spcBef>
              <a:spcAft>
                <a:spcPts val="0"/>
              </a:spcAft>
              <a:buSzPts val="1500"/>
              <a:buNone/>
              <a:defRPr sz="1500"/>
            </a:lvl2pPr>
            <a:lvl3pPr lvl="2" algn="l" rtl="0">
              <a:lnSpc>
                <a:spcPct val="100000"/>
              </a:lnSpc>
              <a:spcBef>
                <a:spcPts val="0"/>
              </a:spcBef>
              <a:spcAft>
                <a:spcPts val="0"/>
              </a:spcAft>
              <a:buSzPts val="1500"/>
              <a:buNone/>
              <a:defRPr sz="1500"/>
            </a:lvl3pPr>
            <a:lvl4pPr lvl="3" algn="l" rtl="0">
              <a:lnSpc>
                <a:spcPct val="100000"/>
              </a:lnSpc>
              <a:spcBef>
                <a:spcPts val="0"/>
              </a:spcBef>
              <a:spcAft>
                <a:spcPts val="0"/>
              </a:spcAft>
              <a:buSzPts val="1500"/>
              <a:buNone/>
              <a:defRPr sz="1500"/>
            </a:lvl4pPr>
            <a:lvl5pPr lvl="4" algn="l" rtl="0">
              <a:lnSpc>
                <a:spcPct val="100000"/>
              </a:lnSpc>
              <a:spcBef>
                <a:spcPts val="0"/>
              </a:spcBef>
              <a:spcAft>
                <a:spcPts val="0"/>
              </a:spcAft>
              <a:buSzPts val="1500"/>
              <a:buNone/>
              <a:defRPr sz="1500"/>
            </a:lvl5pPr>
            <a:lvl6pPr lvl="5" algn="l" rtl="0">
              <a:lnSpc>
                <a:spcPct val="100000"/>
              </a:lnSpc>
              <a:spcBef>
                <a:spcPts val="0"/>
              </a:spcBef>
              <a:spcAft>
                <a:spcPts val="0"/>
              </a:spcAft>
              <a:buSzPts val="1500"/>
              <a:buNone/>
              <a:defRPr sz="1500"/>
            </a:lvl6pPr>
            <a:lvl7pPr lvl="6" algn="l" rtl="0">
              <a:lnSpc>
                <a:spcPct val="100000"/>
              </a:lnSpc>
              <a:spcBef>
                <a:spcPts val="0"/>
              </a:spcBef>
              <a:spcAft>
                <a:spcPts val="0"/>
              </a:spcAft>
              <a:buSzPts val="1500"/>
              <a:buNone/>
              <a:defRPr sz="1500"/>
            </a:lvl7pPr>
            <a:lvl8pPr lvl="7" algn="l" rtl="0">
              <a:lnSpc>
                <a:spcPct val="100000"/>
              </a:lnSpc>
              <a:spcBef>
                <a:spcPts val="0"/>
              </a:spcBef>
              <a:spcAft>
                <a:spcPts val="0"/>
              </a:spcAft>
              <a:buSzPts val="1500"/>
              <a:buNone/>
              <a:defRPr sz="1500"/>
            </a:lvl8pPr>
            <a:lvl9pPr lvl="8" algn="l" rtl="0">
              <a:lnSpc>
                <a:spcPct val="100000"/>
              </a:lnSpc>
              <a:spcBef>
                <a:spcPts val="0"/>
              </a:spcBef>
              <a:spcAft>
                <a:spcPts val="0"/>
              </a:spcAft>
              <a:buSzPts val="1500"/>
              <a:buNone/>
              <a:defRPr sz="1500"/>
            </a:lvl9pPr>
          </a:lstStyle>
          <a:p>
            <a:endParaRPr/>
          </a:p>
        </p:txBody>
      </p:sp>
      <p:sp>
        <p:nvSpPr>
          <p:cNvPr id="4830" name="Google Shape;4830;p754"/>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matchingName="Stand alone quote slide 2">
  <p:cSld name="SECTION_HEADER_4">
    <p:bg>
      <p:bgPr>
        <a:solidFill>
          <a:srgbClr val="4D4F53"/>
        </a:solidFill>
        <a:effectLst/>
      </p:bgPr>
    </p:bg>
    <p:spTree>
      <p:nvGrpSpPr>
        <p:cNvPr id="1" name="Shape 4831"/>
        <p:cNvGrpSpPr/>
        <p:nvPr/>
      </p:nvGrpSpPr>
      <p:grpSpPr>
        <a:xfrm>
          <a:off x="0" y="0"/>
          <a:ext cx="0" cy="0"/>
          <a:chOff x="0" y="0"/>
          <a:chExt cx="0" cy="0"/>
        </a:xfrm>
      </p:grpSpPr>
      <p:sp>
        <p:nvSpPr>
          <p:cNvPr id="4832" name="Google Shape;4832;p755"/>
          <p:cNvSpPr txBox="1">
            <a:spLocks noGrp="1"/>
          </p:cNvSpPr>
          <p:nvPr>
            <p:ph type="title"/>
          </p:nvPr>
        </p:nvSpPr>
        <p:spPr>
          <a:xfrm>
            <a:off x="415600" y="2867800"/>
            <a:ext cx="11360700" cy="1122300"/>
          </a:xfrm>
          <a:prstGeom prst="rect">
            <a:avLst/>
          </a:prstGeom>
          <a:noFill/>
          <a:ln>
            <a:noFill/>
          </a:ln>
        </p:spPr>
        <p:txBody>
          <a:bodyPr spcFirstLastPara="1" wrap="square" lIns="91425" tIns="91425" rIns="91425" bIns="91425" anchor="ctr" anchorCtr="0">
            <a:noAutofit/>
          </a:bodyPr>
          <a:lstStyle>
            <a:lvl1pPr lvl="0" algn="ctr" rtl="0">
              <a:lnSpc>
                <a:spcPct val="90000"/>
              </a:lnSpc>
              <a:spcBef>
                <a:spcPts val="0"/>
              </a:spcBef>
              <a:spcAft>
                <a:spcPts val="0"/>
              </a:spcAft>
              <a:buClr>
                <a:srgbClr val="FFFFFF"/>
              </a:buClr>
              <a:buSzPts val="3600"/>
              <a:buFont typeface="Arial"/>
              <a:buNone/>
              <a:defRPr sz="4800" i="1">
                <a:solidFill>
                  <a:srgbClr val="FFFFFF"/>
                </a:solidFill>
              </a:defRPr>
            </a:lvl1pPr>
            <a:lvl2pPr lvl="1" algn="ctr" rtl="0">
              <a:lnSpc>
                <a:spcPct val="100000"/>
              </a:lnSpc>
              <a:spcBef>
                <a:spcPts val="0"/>
              </a:spcBef>
              <a:spcAft>
                <a:spcPts val="0"/>
              </a:spcAft>
              <a:buSzPts val="3600"/>
              <a:buNone/>
              <a:defRPr sz="4800"/>
            </a:lvl2pPr>
            <a:lvl3pPr lvl="2" algn="ctr" rtl="0">
              <a:lnSpc>
                <a:spcPct val="100000"/>
              </a:lnSpc>
              <a:spcBef>
                <a:spcPts val="0"/>
              </a:spcBef>
              <a:spcAft>
                <a:spcPts val="0"/>
              </a:spcAft>
              <a:buSzPts val="3600"/>
              <a:buNone/>
              <a:defRPr sz="4800"/>
            </a:lvl3pPr>
            <a:lvl4pPr lvl="3" algn="ctr" rtl="0">
              <a:lnSpc>
                <a:spcPct val="100000"/>
              </a:lnSpc>
              <a:spcBef>
                <a:spcPts val="0"/>
              </a:spcBef>
              <a:spcAft>
                <a:spcPts val="0"/>
              </a:spcAft>
              <a:buSzPts val="3600"/>
              <a:buNone/>
              <a:defRPr sz="4800"/>
            </a:lvl4pPr>
            <a:lvl5pPr lvl="4" algn="ctr" rtl="0">
              <a:lnSpc>
                <a:spcPct val="100000"/>
              </a:lnSpc>
              <a:spcBef>
                <a:spcPts val="0"/>
              </a:spcBef>
              <a:spcAft>
                <a:spcPts val="0"/>
              </a:spcAft>
              <a:buSzPts val="3600"/>
              <a:buNone/>
              <a:defRPr sz="4800"/>
            </a:lvl5pPr>
            <a:lvl6pPr lvl="5" algn="ctr" rtl="0">
              <a:lnSpc>
                <a:spcPct val="100000"/>
              </a:lnSpc>
              <a:spcBef>
                <a:spcPts val="0"/>
              </a:spcBef>
              <a:spcAft>
                <a:spcPts val="0"/>
              </a:spcAft>
              <a:buSzPts val="3600"/>
              <a:buNone/>
              <a:defRPr sz="4800"/>
            </a:lvl6pPr>
            <a:lvl7pPr lvl="6" algn="ctr" rtl="0">
              <a:lnSpc>
                <a:spcPct val="100000"/>
              </a:lnSpc>
              <a:spcBef>
                <a:spcPts val="0"/>
              </a:spcBef>
              <a:spcAft>
                <a:spcPts val="0"/>
              </a:spcAft>
              <a:buSzPts val="3600"/>
              <a:buNone/>
              <a:defRPr sz="4800"/>
            </a:lvl7pPr>
            <a:lvl8pPr lvl="7" algn="ctr" rtl="0">
              <a:lnSpc>
                <a:spcPct val="100000"/>
              </a:lnSpc>
              <a:spcBef>
                <a:spcPts val="0"/>
              </a:spcBef>
              <a:spcAft>
                <a:spcPts val="0"/>
              </a:spcAft>
              <a:buSzPts val="3600"/>
              <a:buNone/>
              <a:defRPr sz="4800"/>
            </a:lvl8pPr>
            <a:lvl9pPr lvl="8" algn="ctr" rtl="0">
              <a:lnSpc>
                <a:spcPct val="100000"/>
              </a:lnSpc>
              <a:spcBef>
                <a:spcPts val="0"/>
              </a:spcBef>
              <a:spcAft>
                <a:spcPts val="0"/>
              </a:spcAft>
              <a:buSzPts val="3600"/>
              <a:buNone/>
              <a:defRPr sz="4800"/>
            </a:lvl9pPr>
          </a:lstStyle>
          <a:p>
            <a:endParaRPr/>
          </a:p>
        </p:txBody>
      </p:sp>
      <p:sp>
        <p:nvSpPr>
          <p:cNvPr id="4833" name="Google Shape;4833;p755"/>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4834" name="Google Shape;4834;p755"/>
          <p:cNvPicPr preferRelativeResize="0"/>
          <p:nvPr/>
        </p:nvPicPr>
        <p:blipFill rotWithShape="1">
          <a:blip r:embed="rId2">
            <a:alphaModFix/>
          </a:blip>
          <a:srcRect/>
          <a:stretch/>
        </p:blipFill>
        <p:spPr>
          <a:xfrm>
            <a:off x="11321118" y="147300"/>
            <a:ext cx="682567" cy="674733"/>
          </a:xfrm>
          <a:prstGeom prst="rect">
            <a:avLst/>
          </a:prstGeom>
          <a:noFill/>
          <a:ln>
            <a:noFill/>
          </a:ln>
        </p:spPr>
      </p:pic>
    </p:spTree>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matchingName="5_Section Header">
  <p:cSld name="5_Section Header">
    <p:bg>
      <p:bgPr>
        <a:solidFill>
          <a:schemeClr val="lt1"/>
        </a:solidFill>
        <a:effectLst/>
      </p:bgPr>
    </p:bg>
    <p:spTree>
      <p:nvGrpSpPr>
        <p:cNvPr id="1" name="Shape 4835"/>
        <p:cNvGrpSpPr/>
        <p:nvPr/>
      </p:nvGrpSpPr>
      <p:grpSpPr>
        <a:xfrm>
          <a:off x="0" y="0"/>
          <a:ext cx="0" cy="0"/>
          <a:chOff x="0" y="0"/>
          <a:chExt cx="0" cy="0"/>
        </a:xfrm>
      </p:grpSpPr>
      <p:pic>
        <p:nvPicPr>
          <p:cNvPr id="4836" name="Google Shape;4836;p756"/>
          <p:cNvPicPr preferRelativeResize="0"/>
          <p:nvPr/>
        </p:nvPicPr>
        <p:blipFill rotWithShape="1">
          <a:blip r:embed="rId2">
            <a:alphaModFix/>
          </a:blip>
          <a:srcRect/>
          <a:stretch/>
        </p:blipFill>
        <p:spPr>
          <a:xfrm>
            <a:off x="0" y="0"/>
            <a:ext cx="12191994" cy="6857993"/>
          </a:xfrm>
          <a:prstGeom prst="rect">
            <a:avLst/>
          </a:prstGeom>
          <a:noFill/>
          <a:ln>
            <a:noFill/>
          </a:ln>
        </p:spPr>
      </p:pic>
      <p:cxnSp>
        <p:nvCxnSpPr>
          <p:cNvPr id="4837" name="Google Shape;4837;p756"/>
          <p:cNvCxnSpPr/>
          <p:nvPr/>
        </p:nvCxnSpPr>
        <p:spPr>
          <a:xfrm>
            <a:off x="519785"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4838" name="Google Shape;4838;p756"/>
          <p:cNvSpPr txBox="1">
            <a:spLocks noGrp="1"/>
          </p:cNvSpPr>
          <p:nvPr>
            <p:ph type="title"/>
          </p:nvPr>
        </p:nvSpPr>
        <p:spPr>
          <a:xfrm>
            <a:off x="426132" y="0"/>
            <a:ext cx="10515600" cy="1325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2600"/>
              <a:buFont typeface="Arial"/>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839" name="Google Shape;4839;p756"/>
          <p:cNvSpPr txBox="1">
            <a:spLocks noGrp="1"/>
          </p:cNvSpPr>
          <p:nvPr>
            <p:ph type="body" idx="1"/>
          </p:nvPr>
        </p:nvSpPr>
        <p:spPr>
          <a:xfrm>
            <a:off x="838200" y="1825625"/>
            <a:ext cx="10531200" cy="43512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1067"/>
              </a:spcBef>
              <a:spcAft>
                <a:spcPts val="0"/>
              </a:spcAft>
              <a:buClr>
                <a:schemeClr val="lt1"/>
              </a:buClr>
              <a:buSzPts val="1700"/>
              <a:buFont typeface="Arial"/>
              <a:buChar char="•"/>
              <a:defRPr sz="2267">
                <a:solidFill>
                  <a:schemeClr val="lt1"/>
                </a:solidFill>
              </a:defRPr>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
        <p:nvSpPr>
          <p:cNvPr id="4840" name="Google Shape;4840;p756"/>
          <p:cNvSpPr txBox="1">
            <a:spLocks noGrp="1"/>
          </p:cNvSpPr>
          <p:nvPr>
            <p:ph type="ftr" idx="11"/>
          </p:nvPr>
        </p:nvSpPr>
        <p:spPr>
          <a:xfrm>
            <a:off x="70104" y="6528521"/>
            <a:ext cx="4114800" cy="3372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1067"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841"/>
        <p:cNvGrpSpPr/>
        <p:nvPr/>
      </p:nvGrpSpPr>
      <p:grpSpPr>
        <a:xfrm>
          <a:off x="0" y="0"/>
          <a:ext cx="0" cy="0"/>
          <a:chOff x="0" y="0"/>
          <a:chExt cx="0" cy="0"/>
        </a:xfrm>
      </p:grpSpPr>
      <p:pic>
        <p:nvPicPr>
          <p:cNvPr id="4842" name="Google Shape;4842;p757"/>
          <p:cNvPicPr preferRelativeResize="0"/>
          <p:nvPr/>
        </p:nvPicPr>
        <p:blipFill rotWithShape="1">
          <a:blip r:embed="rId2">
            <a:alphaModFix/>
          </a:blip>
          <a:srcRect/>
          <a:stretch/>
        </p:blipFill>
        <p:spPr>
          <a:xfrm>
            <a:off x="11415010" y="254000"/>
            <a:ext cx="449967" cy="528347"/>
          </a:xfrm>
          <a:prstGeom prst="rect">
            <a:avLst/>
          </a:prstGeom>
          <a:noFill/>
          <a:ln>
            <a:noFill/>
          </a:ln>
        </p:spPr>
      </p:pic>
      <p:cxnSp>
        <p:nvCxnSpPr>
          <p:cNvPr id="4843" name="Google Shape;4843;p757"/>
          <p:cNvCxnSpPr/>
          <p:nvPr/>
        </p:nvCxnSpPr>
        <p:spPr>
          <a:xfrm>
            <a:off x="519785"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4844" name="Google Shape;4844;p757"/>
          <p:cNvSpPr txBox="1">
            <a:spLocks noGrp="1"/>
          </p:cNvSpPr>
          <p:nvPr>
            <p:ph type="title"/>
          </p:nvPr>
        </p:nvSpPr>
        <p:spPr>
          <a:xfrm>
            <a:off x="426132" y="0"/>
            <a:ext cx="10515600" cy="1325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845" name="Google Shape;4845;p757"/>
          <p:cNvSpPr txBox="1">
            <a:spLocks noGrp="1"/>
          </p:cNvSpPr>
          <p:nvPr>
            <p:ph type="body" idx="1"/>
          </p:nvPr>
        </p:nvSpPr>
        <p:spPr>
          <a:xfrm>
            <a:off x="838200" y="1825625"/>
            <a:ext cx="5066700" cy="43512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1067"/>
              </a:spcBef>
              <a:spcAft>
                <a:spcPts val="0"/>
              </a:spcAft>
              <a:buClr>
                <a:schemeClr val="accent1"/>
              </a:buClr>
              <a:buSzPts val="1700"/>
              <a:buFont typeface="Arial"/>
              <a:buChar char="•"/>
              <a:defRPr sz="2267"/>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
        <p:nvSpPr>
          <p:cNvPr id="4846" name="Google Shape;4846;p757"/>
          <p:cNvSpPr txBox="1">
            <a:spLocks noGrp="1"/>
          </p:cNvSpPr>
          <p:nvPr>
            <p:ph type="body" idx="2"/>
          </p:nvPr>
        </p:nvSpPr>
        <p:spPr>
          <a:xfrm>
            <a:off x="6270865" y="1825625"/>
            <a:ext cx="5066700" cy="43512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1067"/>
              </a:spcBef>
              <a:spcAft>
                <a:spcPts val="0"/>
              </a:spcAft>
              <a:buClr>
                <a:schemeClr val="accent1"/>
              </a:buClr>
              <a:buSzPts val="1700"/>
              <a:buFont typeface="Arial"/>
              <a:buChar char="•"/>
              <a:defRPr sz="2267"/>
            </a:lvl1pPr>
            <a:lvl2pPr marL="914400" lvl="1" indent="-317500" algn="l" rtl="0">
              <a:lnSpc>
                <a:spcPct val="90000"/>
              </a:lnSpc>
              <a:spcBef>
                <a:spcPts val="533"/>
              </a:spcBef>
              <a:spcAft>
                <a:spcPts val="0"/>
              </a:spcAft>
              <a:buClr>
                <a:schemeClr val="dk1"/>
              </a:buClr>
              <a:buSzPts val="1400"/>
              <a:buChar char="•"/>
              <a:defRPr/>
            </a:lvl2pPr>
            <a:lvl3pPr marL="1371600" lvl="2" indent="-317500" algn="l" rtl="0">
              <a:lnSpc>
                <a:spcPct val="90000"/>
              </a:lnSpc>
              <a:spcBef>
                <a:spcPts val="533"/>
              </a:spcBef>
              <a:spcAft>
                <a:spcPts val="0"/>
              </a:spcAft>
              <a:buClr>
                <a:schemeClr val="dk1"/>
              </a:buClr>
              <a:buSzPts val="1400"/>
              <a:buChar char="•"/>
              <a:defRPr/>
            </a:lvl3pPr>
            <a:lvl4pPr marL="1828800" lvl="3" indent="-317500" algn="l" rtl="0">
              <a:lnSpc>
                <a:spcPct val="90000"/>
              </a:lnSpc>
              <a:spcBef>
                <a:spcPts val="533"/>
              </a:spcBef>
              <a:spcAft>
                <a:spcPts val="0"/>
              </a:spcAft>
              <a:buClr>
                <a:schemeClr val="dk1"/>
              </a:buClr>
              <a:buSzPts val="1400"/>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
        <p:nvSpPr>
          <p:cNvPr id="4847" name="Google Shape;4847;p757"/>
          <p:cNvSpPr txBox="1">
            <a:spLocks noGrp="1"/>
          </p:cNvSpPr>
          <p:nvPr>
            <p:ph type="ftr" idx="11"/>
          </p:nvPr>
        </p:nvSpPr>
        <p:spPr>
          <a:xfrm>
            <a:off x="70104" y="6528521"/>
            <a:ext cx="4114800" cy="3372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1067"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4848"/>
        <p:cNvGrpSpPr/>
        <p:nvPr/>
      </p:nvGrpSpPr>
      <p:grpSpPr>
        <a:xfrm>
          <a:off x="0" y="0"/>
          <a:ext cx="0" cy="0"/>
          <a:chOff x="0" y="0"/>
          <a:chExt cx="0" cy="0"/>
        </a:xfrm>
      </p:grpSpPr>
      <p:pic>
        <p:nvPicPr>
          <p:cNvPr id="4849" name="Google Shape;4849;p758"/>
          <p:cNvPicPr preferRelativeResize="0"/>
          <p:nvPr/>
        </p:nvPicPr>
        <p:blipFill rotWithShape="1">
          <a:blip r:embed="rId2">
            <a:alphaModFix/>
          </a:blip>
          <a:srcRect l="60386" t="33133" r="776" b="53647"/>
          <a:stretch/>
        </p:blipFill>
        <p:spPr>
          <a:xfrm rot="10800000">
            <a:off x="4544924" y="3186064"/>
            <a:ext cx="7647076" cy="3679515"/>
          </a:xfrm>
          <a:prstGeom prst="rect">
            <a:avLst/>
          </a:prstGeom>
          <a:noFill/>
          <a:ln>
            <a:noFill/>
          </a:ln>
        </p:spPr>
      </p:pic>
      <p:cxnSp>
        <p:nvCxnSpPr>
          <p:cNvPr id="4850" name="Google Shape;4850;p758"/>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4851" name="Google Shape;4851;p758"/>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pic>
        <p:nvPicPr>
          <p:cNvPr id="4852" name="Google Shape;4852;p758"/>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4853" name="Google Shape;4853;p758"/>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2100"/>
              </a:spcBef>
              <a:spcAft>
                <a:spcPts val="0"/>
              </a:spcAft>
              <a:buClr>
                <a:schemeClr val="dk1"/>
              </a:buClr>
              <a:buSzPts val="1800"/>
              <a:buChar char="○"/>
              <a:defRPr/>
            </a:lvl2pPr>
            <a:lvl3pPr marL="1371600" lvl="2" indent="-342900" algn="l" rtl="0">
              <a:lnSpc>
                <a:spcPct val="90000"/>
              </a:lnSpc>
              <a:spcBef>
                <a:spcPts val="2100"/>
              </a:spcBef>
              <a:spcAft>
                <a:spcPts val="0"/>
              </a:spcAft>
              <a:buClr>
                <a:schemeClr val="dk1"/>
              </a:buClr>
              <a:buSzPts val="1800"/>
              <a:buChar char="■"/>
              <a:defRPr/>
            </a:lvl3pPr>
            <a:lvl4pPr marL="1828800" lvl="3" indent="-342900" algn="l" rtl="0">
              <a:lnSpc>
                <a:spcPct val="90000"/>
              </a:lnSpc>
              <a:spcBef>
                <a:spcPts val="2100"/>
              </a:spcBef>
              <a:spcAft>
                <a:spcPts val="0"/>
              </a:spcAft>
              <a:buClr>
                <a:schemeClr val="dk1"/>
              </a:buClr>
              <a:buSzPts val="1800"/>
              <a:buChar char="●"/>
              <a:defRPr/>
            </a:lvl4pPr>
            <a:lvl5pPr marL="2286000" lvl="4" indent="-342900" algn="l" rtl="0">
              <a:lnSpc>
                <a:spcPct val="90000"/>
              </a:lnSpc>
              <a:spcBef>
                <a:spcPts val="2100"/>
              </a:spcBef>
              <a:spcAft>
                <a:spcPts val="0"/>
              </a:spcAft>
              <a:buClr>
                <a:schemeClr val="dk1"/>
              </a:buClr>
              <a:buSzPts val="1800"/>
              <a:buChar char="○"/>
              <a:defRPr/>
            </a:lvl5pPr>
            <a:lvl6pPr marL="2743200" lvl="5" indent="-342900" algn="l" rtl="0">
              <a:lnSpc>
                <a:spcPct val="90000"/>
              </a:lnSpc>
              <a:spcBef>
                <a:spcPts val="2100"/>
              </a:spcBef>
              <a:spcAft>
                <a:spcPts val="0"/>
              </a:spcAft>
              <a:buClr>
                <a:schemeClr val="dk1"/>
              </a:buClr>
              <a:buSzPts val="1800"/>
              <a:buChar char="■"/>
              <a:defRPr/>
            </a:lvl6pPr>
            <a:lvl7pPr marL="3200400" lvl="6" indent="-342900" algn="l" rtl="0">
              <a:lnSpc>
                <a:spcPct val="90000"/>
              </a:lnSpc>
              <a:spcBef>
                <a:spcPts val="2100"/>
              </a:spcBef>
              <a:spcAft>
                <a:spcPts val="0"/>
              </a:spcAft>
              <a:buClr>
                <a:schemeClr val="dk1"/>
              </a:buClr>
              <a:buSzPts val="1800"/>
              <a:buChar char="●"/>
              <a:defRPr/>
            </a:lvl7pPr>
            <a:lvl8pPr marL="3657600" lvl="7" indent="-342900" algn="l" rtl="0">
              <a:lnSpc>
                <a:spcPct val="90000"/>
              </a:lnSpc>
              <a:spcBef>
                <a:spcPts val="2100"/>
              </a:spcBef>
              <a:spcAft>
                <a:spcPts val="0"/>
              </a:spcAft>
              <a:buClr>
                <a:schemeClr val="dk1"/>
              </a:buClr>
              <a:buSzPts val="1800"/>
              <a:buChar char="○"/>
              <a:defRPr/>
            </a:lvl8pPr>
            <a:lvl9pPr marL="4114800" lvl="8" indent="-342900" algn="l" rtl="0">
              <a:lnSpc>
                <a:spcPct val="90000"/>
              </a:lnSpc>
              <a:spcBef>
                <a:spcPts val="2100"/>
              </a:spcBef>
              <a:spcAft>
                <a:spcPts val="2100"/>
              </a:spcAft>
              <a:buClr>
                <a:schemeClr val="dk1"/>
              </a:buClr>
              <a:buSzPts val="1800"/>
              <a:buChar char="■"/>
              <a:defRPr/>
            </a:lvl9pPr>
          </a:lstStyle>
          <a:p>
            <a:endParaRPr/>
          </a:p>
        </p:txBody>
      </p:sp>
      <p:sp>
        <p:nvSpPr>
          <p:cNvPr id="4854" name="Google Shape;4854;p758"/>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matchingName="12_Two Content">
  <p:cSld name="12_Two Content">
    <p:spTree>
      <p:nvGrpSpPr>
        <p:cNvPr id="1" name="Shape 4855"/>
        <p:cNvGrpSpPr/>
        <p:nvPr/>
      </p:nvGrpSpPr>
      <p:grpSpPr>
        <a:xfrm>
          <a:off x="0" y="0"/>
          <a:ext cx="0" cy="0"/>
          <a:chOff x="0" y="0"/>
          <a:chExt cx="0" cy="0"/>
        </a:xfrm>
      </p:grpSpPr>
      <p:pic>
        <p:nvPicPr>
          <p:cNvPr id="4856" name="Google Shape;4856;p759"/>
          <p:cNvPicPr preferRelativeResize="0"/>
          <p:nvPr/>
        </p:nvPicPr>
        <p:blipFill rotWithShape="1">
          <a:blip r:embed="rId2">
            <a:alphaModFix/>
          </a:blip>
          <a:srcRect/>
          <a:stretch/>
        </p:blipFill>
        <p:spPr>
          <a:xfrm>
            <a:off x="11415009" y="254000"/>
            <a:ext cx="449966" cy="528347"/>
          </a:xfrm>
          <a:prstGeom prst="rect">
            <a:avLst/>
          </a:prstGeom>
          <a:noFill/>
          <a:ln>
            <a:noFill/>
          </a:ln>
        </p:spPr>
      </p:pic>
    </p:spTree>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4857"/>
        <p:cNvGrpSpPr/>
        <p:nvPr/>
      </p:nvGrpSpPr>
      <p:grpSpPr>
        <a:xfrm>
          <a:off x="0" y="0"/>
          <a:ext cx="0" cy="0"/>
          <a:chOff x="0" y="0"/>
          <a:chExt cx="0" cy="0"/>
        </a:xfrm>
      </p:grpSpPr>
      <p:pic>
        <p:nvPicPr>
          <p:cNvPr id="4858" name="Google Shape;4858;p760"/>
          <p:cNvPicPr preferRelativeResize="0"/>
          <p:nvPr/>
        </p:nvPicPr>
        <p:blipFill rotWithShape="1">
          <a:blip r:embed="rId2">
            <a:alphaModFix/>
          </a:blip>
          <a:srcRect r="70853" b="87497"/>
          <a:stretch/>
        </p:blipFill>
        <p:spPr>
          <a:xfrm>
            <a:off x="6416046" y="3384964"/>
            <a:ext cx="5738738" cy="3480613"/>
          </a:xfrm>
          <a:prstGeom prst="rect">
            <a:avLst/>
          </a:prstGeom>
          <a:noFill/>
          <a:ln>
            <a:noFill/>
          </a:ln>
        </p:spPr>
      </p:pic>
      <p:cxnSp>
        <p:nvCxnSpPr>
          <p:cNvPr id="4859" name="Google Shape;4859;p760"/>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4860" name="Google Shape;4860;p760"/>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4861" name="Google Shape;4861;p760"/>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4862" name="Google Shape;4862;p760"/>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863" name="Google Shape;4863;p760"/>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matchingName="6 One column no hexagon">
  <p:cSld name="6 One column no hexagon">
    <p:spTree>
      <p:nvGrpSpPr>
        <p:cNvPr id="1" name="Shape 4864"/>
        <p:cNvGrpSpPr/>
        <p:nvPr/>
      </p:nvGrpSpPr>
      <p:grpSpPr>
        <a:xfrm>
          <a:off x="0" y="0"/>
          <a:ext cx="0" cy="0"/>
          <a:chOff x="0" y="0"/>
          <a:chExt cx="0" cy="0"/>
        </a:xfrm>
      </p:grpSpPr>
      <p:sp>
        <p:nvSpPr>
          <p:cNvPr id="4865" name="Google Shape;4865;p76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2800"/>
              <a:buNone/>
              <a:defRPr sz="3500" b="1"/>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pic>
        <p:nvPicPr>
          <p:cNvPr id="4866" name="Google Shape;4866;p761"/>
          <p:cNvPicPr preferRelativeResize="0"/>
          <p:nvPr/>
        </p:nvPicPr>
        <p:blipFill rotWithShape="1">
          <a:blip r:embed="rId2">
            <a:alphaModFix/>
          </a:blip>
          <a:srcRect l="6484" t="5864" r="79531" b="62675"/>
          <a:stretch/>
        </p:blipFill>
        <p:spPr>
          <a:xfrm>
            <a:off x="11329400" y="183133"/>
            <a:ext cx="673229" cy="763600"/>
          </a:xfrm>
          <a:prstGeom prst="rect">
            <a:avLst/>
          </a:prstGeom>
          <a:noFill/>
          <a:ln>
            <a:noFill/>
          </a:ln>
        </p:spPr>
      </p:pic>
      <p:cxnSp>
        <p:nvCxnSpPr>
          <p:cNvPr id="4867" name="Google Shape;4867;p761"/>
          <p:cNvCxnSpPr/>
          <p:nvPr/>
        </p:nvCxnSpPr>
        <p:spPr>
          <a:xfrm>
            <a:off x="620633" y="1472733"/>
            <a:ext cx="2440500" cy="0"/>
          </a:xfrm>
          <a:prstGeom prst="straightConnector1">
            <a:avLst/>
          </a:prstGeom>
          <a:noFill/>
          <a:ln w="76200" cap="flat" cmpd="sng">
            <a:solidFill>
              <a:srgbClr val="0098DB"/>
            </a:solidFill>
            <a:prstDash val="solid"/>
            <a:round/>
            <a:headEnd type="none" w="sm" len="sm"/>
            <a:tailEnd type="none" w="sm" len="sm"/>
          </a:ln>
        </p:spPr>
      </p:cxnSp>
      <p:sp>
        <p:nvSpPr>
          <p:cNvPr id="4868" name="Google Shape;4868;p76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rtl="0">
              <a:lnSpc>
                <a:spcPct val="115000"/>
              </a:lnSpc>
              <a:spcBef>
                <a:spcPts val="0"/>
              </a:spcBef>
              <a:spcAft>
                <a:spcPts val="0"/>
              </a:spcAft>
              <a:buSzPts val="2400"/>
              <a:buChar char="●"/>
              <a:defRPr/>
            </a:lvl1pPr>
            <a:lvl2pPr marL="914400" lvl="1" indent="-349250" algn="l" rtl="0">
              <a:lnSpc>
                <a:spcPct val="115000"/>
              </a:lnSpc>
              <a:spcBef>
                <a:spcPts val="2100"/>
              </a:spcBef>
              <a:spcAft>
                <a:spcPts val="0"/>
              </a:spcAft>
              <a:buSzPts val="1900"/>
              <a:buChar char="○"/>
              <a:defRPr/>
            </a:lvl2pPr>
            <a:lvl3pPr marL="1371600" lvl="2" indent="-349250" algn="l" rtl="0">
              <a:lnSpc>
                <a:spcPct val="115000"/>
              </a:lnSpc>
              <a:spcBef>
                <a:spcPts val="2100"/>
              </a:spcBef>
              <a:spcAft>
                <a:spcPts val="0"/>
              </a:spcAft>
              <a:buSzPts val="1900"/>
              <a:buChar char="■"/>
              <a:defRPr/>
            </a:lvl3pPr>
            <a:lvl4pPr marL="1828800" lvl="3" indent="-349250" algn="l" rtl="0">
              <a:lnSpc>
                <a:spcPct val="115000"/>
              </a:lnSpc>
              <a:spcBef>
                <a:spcPts val="2100"/>
              </a:spcBef>
              <a:spcAft>
                <a:spcPts val="0"/>
              </a:spcAft>
              <a:buSzPts val="1900"/>
              <a:buChar char="●"/>
              <a:defRPr/>
            </a:lvl4pPr>
            <a:lvl5pPr marL="2286000" lvl="4" indent="-349250" algn="l" rtl="0">
              <a:lnSpc>
                <a:spcPct val="115000"/>
              </a:lnSpc>
              <a:spcBef>
                <a:spcPts val="2100"/>
              </a:spcBef>
              <a:spcAft>
                <a:spcPts val="0"/>
              </a:spcAft>
              <a:buSzPts val="1900"/>
              <a:buChar char="○"/>
              <a:defRPr/>
            </a:lvl5pPr>
            <a:lvl6pPr marL="2743200" lvl="5" indent="-349250" algn="l" rtl="0">
              <a:lnSpc>
                <a:spcPct val="115000"/>
              </a:lnSpc>
              <a:spcBef>
                <a:spcPts val="2100"/>
              </a:spcBef>
              <a:spcAft>
                <a:spcPts val="0"/>
              </a:spcAft>
              <a:buSzPts val="1900"/>
              <a:buChar char="■"/>
              <a:defRPr/>
            </a:lvl6pPr>
            <a:lvl7pPr marL="3200400" lvl="6" indent="-349250" algn="l" rtl="0">
              <a:lnSpc>
                <a:spcPct val="115000"/>
              </a:lnSpc>
              <a:spcBef>
                <a:spcPts val="2100"/>
              </a:spcBef>
              <a:spcAft>
                <a:spcPts val="0"/>
              </a:spcAft>
              <a:buSzPts val="1900"/>
              <a:buChar char="●"/>
              <a:defRPr/>
            </a:lvl7pPr>
            <a:lvl8pPr marL="3657600" lvl="7" indent="-349250" algn="l" rtl="0">
              <a:lnSpc>
                <a:spcPct val="115000"/>
              </a:lnSpc>
              <a:spcBef>
                <a:spcPts val="2100"/>
              </a:spcBef>
              <a:spcAft>
                <a:spcPts val="0"/>
              </a:spcAft>
              <a:buSzPts val="1900"/>
              <a:buChar char="○"/>
              <a:defRPr/>
            </a:lvl8pPr>
            <a:lvl9pPr marL="4114800" lvl="8" indent="-349250" algn="l" rtl="0">
              <a:lnSpc>
                <a:spcPct val="115000"/>
              </a:lnSpc>
              <a:spcBef>
                <a:spcPts val="2100"/>
              </a:spcBef>
              <a:spcAft>
                <a:spcPts val="2100"/>
              </a:spcAft>
              <a:buSzPts val="1900"/>
              <a:buChar char="■"/>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5_Two Content">
  <p:cSld name="15_Two Content">
    <p:spTree>
      <p:nvGrpSpPr>
        <p:cNvPr id="1" name="Shape 1669"/>
        <p:cNvGrpSpPr/>
        <p:nvPr/>
      </p:nvGrpSpPr>
      <p:grpSpPr>
        <a:xfrm>
          <a:off x="0" y="0"/>
          <a:ext cx="0" cy="0"/>
          <a:chOff x="0" y="0"/>
          <a:chExt cx="0" cy="0"/>
        </a:xfrm>
      </p:grpSpPr>
      <p:pic>
        <p:nvPicPr>
          <p:cNvPr id="1670" name="Google Shape;1670;p257"/>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671" name="Google Shape;1671;p257"/>
          <p:cNvSpPr txBox="1">
            <a:spLocks noGrp="1"/>
          </p:cNvSpPr>
          <p:nvPr>
            <p:ph type="subTitle" idx="1"/>
          </p:nvPr>
        </p:nvSpPr>
        <p:spPr>
          <a:xfrm>
            <a:off x="795868" y="38345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2100"/>
              </a:spcBef>
              <a:spcAft>
                <a:spcPts val="0"/>
              </a:spcAft>
              <a:buClr>
                <a:schemeClr val="dk1"/>
              </a:buClr>
              <a:buSzPts val="2000"/>
              <a:buNone/>
              <a:defRPr sz="2000"/>
            </a:lvl2pPr>
            <a:lvl3pPr lvl="2" algn="ctr" rtl="0">
              <a:lnSpc>
                <a:spcPct val="90000"/>
              </a:lnSpc>
              <a:spcBef>
                <a:spcPts val="2100"/>
              </a:spcBef>
              <a:spcAft>
                <a:spcPts val="0"/>
              </a:spcAft>
              <a:buClr>
                <a:schemeClr val="dk1"/>
              </a:buClr>
              <a:buSzPts val="1900"/>
              <a:buNone/>
              <a:defRPr sz="1900"/>
            </a:lvl3pPr>
            <a:lvl4pPr lvl="3" algn="ctr" rtl="0">
              <a:lnSpc>
                <a:spcPct val="90000"/>
              </a:lnSpc>
              <a:spcBef>
                <a:spcPts val="2100"/>
              </a:spcBef>
              <a:spcAft>
                <a:spcPts val="0"/>
              </a:spcAft>
              <a:buClr>
                <a:schemeClr val="dk1"/>
              </a:buClr>
              <a:buSzPts val="1600"/>
              <a:buNone/>
              <a:defRPr sz="1600"/>
            </a:lvl4pPr>
            <a:lvl5pPr lvl="4" algn="ctr" rtl="0">
              <a:lnSpc>
                <a:spcPct val="90000"/>
              </a:lnSpc>
              <a:spcBef>
                <a:spcPts val="2100"/>
              </a:spcBef>
              <a:spcAft>
                <a:spcPts val="0"/>
              </a:spcAft>
              <a:buClr>
                <a:schemeClr val="dk1"/>
              </a:buClr>
              <a:buSzPts val="1600"/>
              <a:buNone/>
              <a:defRPr sz="1600"/>
            </a:lvl5pPr>
            <a:lvl6pPr lvl="5" algn="ctr" rtl="0">
              <a:lnSpc>
                <a:spcPct val="90000"/>
              </a:lnSpc>
              <a:spcBef>
                <a:spcPts val="2100"/>
              </a:spcBef>
              <a:spcAft>
                <a:spcPts val="0"/>
              </a:spcAft>
              <a:buClr>
                <a:schemeClr val="dk1"/>
              </a:buClr>
              <a:buSzPts val="1600"/>
              <a:buNone/>
              <a:defRPr sz="1600"/>
            </a:lvl6pPr>
            <a:lvl7pPr lvl="6" algn="ctr" rtl="0">
              <a:lnSpc>
                <a:spcPct val="90000"/>
              </a:lnSpc>
              <a:spcBef>
                <a:spcPts val="2100"/>
              </a:spcBef>
              <a:spcAft>
                <a:spcPts val="0"/>
              </a:spcAft>
              <a:buClr>
                <a:schemeClr val="dk1"/>
              </a:buClr>
              <a:buSzPts val="1600"/>
              <a:buNone/>
              <a:defRPr sz="1600"/>
            </a:lvl7pPr>
            <a:lvl8pPr lvl="7" algn="ctr" rtl="0">
              <a:lnSpc>
                <a:spcPct val="90000"/>
              </a:lnSpc>
              <a:spcBef>
                <a:spcPts val="2100"/>
              </a:spcBef>
              <a:spcAft>
                <a:spcPts val="0"/>
              </a:spcAft>
              <a:buClr>
                <a:schemeClr val="dk1"/>
              </a:buClr>
              <a:buSzPts val="1600"/>
              <a:buNone/>
              <a:defRPr sz="1600"/>
            </a:lvl8pPr>
            <a:lvl9pPr lvl="8" algn="ctr" rtl="0">
              <a:lnSpc>
                <a:spcPct val="90000"/>
              </a:lnSpc>
              <a:spcBef>
                <a:spcPts val="2100"/>
              </a:spcBef>
              <a:spcAft>
                <a:spcPts val="2100"/>
              </a:spcAft>
              <a:buClr>
                <a:schemeClr val="dk1"/>
              </a:buClr>
              <a:buSzPts val="1600"/>
              <a:buNone/>
              <a:defRPr sz="1600"/>
            </a:lvl9pPr>
          </a:lstStyle>
          <a:p>
            <a:endParaRPr/>
          </a:p>
        </p:txBody>
      </p:sp>
      <p:cxnSp>
        <p:nvCxnSpPr>
          <p:cNvPr id="1672" name="Google Shape;1672;p257"/>
          <p:cNvCxnSpPr/>
          <p:nvPr/>
        </p:nvCxnSpPr>
        <p:spPr>
          <a:xfrm>
            <a:off x="874776" y="37093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1673" name="Google Shape;1673;p257"/>
          <p:cNvSpPr txBox="1">
            <a:spLocks noGrp="1"/>
          </p:cNvSpPr>
          <p:nvPr>
            <p:ph type="ctrTitle"/>
          </p:nvPr>
        </p:nvSpPr>
        <p:spPr>
          <a:xfrm>
            <a:off x="795868" y="12773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Tree>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matchingName="1 column no hexagon 1">
  <p:cSld name="1 column no hexagon">
    <p:spTree>
      <p:nvGrpSpPr>
        <p:cNvPr id="1" name="Shape 4869"/>
        <p:cNvGrpSpPr/>
        <p:nvPr/>
      </p:nvGrpSpPr>
      <p:grpSpPr>
        <a:xfrm>
          <a:off x="0" y="0"/>
          <a:ext cx="0" cy="0"/>
          <a:chOff x="0" y="0"/>
          <a:chExt cx="0" cy="0"/>
        </a:xfrm>
      </p:grpSpPr>
      <p:sp>
        <p:nvSpPr>
          <p:cNvPr id="4870" name="Google Shape;4870;p762"/>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0"/>
              </a:spcBef>
              <a:spcAft>
                <a:spcPts val="0"/>
              </a:spcAft>
              <a:buClr>
                <a:schemeClr val="dk1"/>
              </a:buClr>
              <a:buSzPts val="3500"/>
              <a:buFont typeface="Arial"/>
              <a:buNone/>
              <a:defRPr b="1"/>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pic>
        <p:nvPicPr>
          <p:cNvPr id="4871" name="Google Shape;4871;p762"/>
          <p:cNvPicPr preferRelativeResize="0"/>
          <p:nvPr/>
        </p:nvPicPr>
        <p:blipFill rotWithShape="1">
          <a:blip r:embed="rId2">
            <a:alphaModFix/>
          </a:blip>
          <a:srcRect l="6484" t="5864" r="79531" b="62675"/>
          <a:stretch/>
        </p:blipFill>
        <p:spPr>
          <a:xfrm>
            <a:off x="11329401" y="183133"/>
            <a:ext cx="673229" cy="763600"/>
          </a:xfrm>
          <a:prstGeom prst="rect">
            <a:avLst/>
          </a:prstGeom>
          <a:noFill/>
          <a:ln>
            <a:noFill/>
          </a:ln>
        </p:spPr>
      </p:pic>
      <p:cxnSp>
        <p:nvCxnSpPr>
          <p:cNvPr id="4872" name="Google Shape;4872;p762"/>
          <p:cNvCxnSpPr/>
          <p:nvPr/>
        </p:nvCxnSpPr>
        <p:spPr>
          <a:xfrm>
            <a:off x="620633" y="1472733"/>
            <a:ext cx="2440500" cy="0"/>
          </a:xfrm>
          <a:prstGeom prst="straightConnector1">
            <a:avLst/>
          </a:prstGeom>
          <a:noFill/>
          <a:ln w="76200" cap="flat" cmpd="sng">
            <a:solidFill>
              <a:srgbClr val="0098DB"/>
            </a:solidFill>
            <a:prstDash val="solid"/>
            <a:round/>
            <a:headEnd type="none" w="sm" len="sm"/>
            <a:tailEnd type="none" w="sm" len="sm"/>
          </a:ln>
        </p:spPr>
      </p:cxnSp>
      <p:sp>
        <p:nvSpPr>
          <p:cNvPr id="4873" name="Google Shape;4873;p762"/>
          <p:cNvSpPr txBox="1">
            <a:spLocks noGrp="1"/>
          </p:cNvSpPr>
          <p:nvPr>
            <p:ph type="body" idx="1"/>
          </p:nvPr>
        </p:nvSpPr>
        <p:spPr>
          <a:xfrm>
            <a:off x="415600" y="1536633"/>
            <a:ext cx="11360700" cy="4555200"/>
          </a:xfrm>
          <a:prstGeom prst="rect">
            <a:avLst/>
          </a:prstGeom>
          <a:noFill/>
          <a:ln>
            <a:noFill/>
          </a:ln>
        </p:spPr>
        <p:txBody>
          <a:bodyPr spcFirstLastPara="1" wrap="square" lIns="91425" tIns="91425" rIns="91425" bIns="91425" anchor="t" anchorCtr="0">
            <a:noAutofit/>
          </a:bodyPr>
          <a:lstStyle>
            <a:lvl1pPr marL="457200" lvl="0" indent="-342900" algn="l" rtl="0">
              <a:lnSpc>
                <a:spcPct val="90000"/>
              </a:lnSpc>
              <a:spcBef>
                <a:spcPts val="0"/>
              </a:spcBef>
              <a:spcAft>
                <a:spcPts val="0"/>
              </a:spcAft>
              <a:buClr>
                <a:schemeClr val="dk1"/>
              </a:buClr>
              <a:buSzPts val="1800"/>
              <a:buChar char="●"/>
              <a:defRPr/>
            </a:lvl1pPr>
            <a:lvl2pPr marL="914400" lvl="1" indent="-317500" algn="l" rtl="0">
              <a:lnSpc>
                <a:spcPct val="90000"/>
              </a:lnSpc>
              <a:spcBef>
                <a:spcPts val="2133"/>
              </a:spcBef>
              <a:spcAft>
                <a:spcPts val="0"/>
              </a:spcAft>
              <a:buClr>
                <a:schemeClr val="dk1"/>
              </a:buClr>
              <a:buSzPts val="1400"/>
              <a:buChar char="○"/>
              <a:defRPr/>
            </a:lvl2pPr>
            <a:lvl3pPr marL="1371600" lvl="2" indent="-317500" algn="l" rtl="0">
              <a:lnSpc>
                <a:spcPct val="90000"/>
              </a:lnSpc>
              <a:spcBef>
                <a:spcPts val="2133"/>
              </a:spcBef>
              <a:spcAft>
                <a:spcPts val="0"/>
              </a:spcAft>
              <a:buClr>
                <a:schemeClr val="dk1"/>
              </a:buClr>
              <a:buSzPts val="1400"/>
              <a:buChar char="■"/>
              <a:defRPr/>
            </a:lvl3pPr>
            <a:lvl4pPr marL="1828800" lvl="3" indent="-317500" algn="l" rtl="0">
              <a:lnSpc>
                <a:spcPct val="90000"/>
              </a:lnSpc>
              <a:spcBef>
                <a:spcPts val="2133"/>
              </a:spcBef>
              <a:spcAft>
                <a:spcPts val="0"/>
              </a:spcAft>
              <a:buClr>
                <a:schemeClr val="dk1"/>
              </a:buClr>
              <a:buSzPts val="1400"/>
              <a:buChar char="●"/>
              <a:defRPr/>
            </a:lvl4pPr>
            <a:lvl5pPr marL="2286000" lvl="4" indent="-317500" algn="l" rtl="0">
              <a:lnSpc>
                <a:spcPct val="90000"/>
              </a:lnSpc>
              <a:spcBef>
                <a:spcPts val="2133"/>
              </a:spcBef>
              <a:spcAft>
                <a:spcPts val="0"/>
              </a:spcAft>
              <a:buClr>
                <a:schemeClr val="dk1"/>
              </a:buClr>
              <a:buSzPts val="1400"/>
              <a:buChar char="○"/>
              <a:defRPr/>
            </a:lvl5pPr>
            <a:lvl6pPr marL="2743200" lvl="5" indent="-317500" algn="l" rtl="0">
              <a:lnSpc>
                <a:spcPct val="90000"/>
              </a:lnSpc>
              <a:spcBef>
                <a:spcPts val="2133"/>
              </a:spcBef>
              <a:spcAft>
                <a:spcPts val="0"/>
              </a:spcAft>
              <a:buClr>
                <a:schemeClr val="dk1"/>
              </a:buClr>
              <a:buSzPts val="1400"/>
              <a:buChar char="■"/>
              <a:defRPr/>
            </a:lvl6pPr>
            <a:lvl7pPr marL="3200400" lvl="6" indent="-317500" algn="l" rtl="0">
              <a:lnSpc>
                <a:spcPct val="90000"/>
              </a:lnSpc>
              <a:spcBef>
                <a:spcPts val="2133"/>
              </a:spcBef>
              <a:spcAft>
                <a:spcPts val="0"/>
              </a:spcAft>
              <a:buClr>
                <a:schemeClr val="dk1"/>
              </a:buClr>
              <a:buSzPts val="1400"/>
              <a:buChar char="●"/>
              <a:defRPr/>
            </a:lvl7pPr>
            <a:lvl8pPr marL="3657600" lvl="7" indent="-317500" algn="l" rtl="0">
              <a:lnSpc>
                <a:spcPct val="90000"/>
              </a:lnSpc>
              <a:spcBef>
                <a:spcPts val="2133"/>
              </a:spcBef>
              <a:spcAft>
                <a:spcPts val="0"/>
              </a:spcAft>
              <a:buClr>
                <a:schemeClr val="dk1"/>
              </a:buClr>
              <a:buSzPts val="1400"/>
              <a:buChar char="○"/>
              <a:defRPr/>
            </a:lvl8pPr>
            <a:lvl9pPr marL="4114800" lvl="8" indent="-317500" algn="l" rtl="0">
              <a:lnSpc>
                <a:spcPct val="90000"/>
              </a:lnSpc>
              <a:spcBef>
                <a:spcPts val="2133"/>
              </a:spcBef>
              <a:spcAft>
                <a:spcPts val="2133"/>
              </a:spcAft>
              <a:buClr>
                <a:schemeClr val="dk1"/>
              </a:buClr>
              <a:buSzPts val="1400"/>
              <a:buChar char="■"/>
              <a:defRPr/>
            </a:lvl9pPr>
          </a:lstStyle>
          <a:p>
            <a:endParaRPr/>
          </a:p>
        </p:txBody>
      </p:sp>
    </p:spTree>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matchingName="Divider slide 1 2">
  <p:cSld name="TITLE_ONLY_2">
    <p:bg>
      <p:bgPr>
        <a:solidFill>
          <a:srgbClr val="434343"/>
        </a:solidFill>
        <a:effectLst/>
      </p:bgPr>
    </p:bg>
    <p:spTree>
      <p:nvGrpSpPr>
        <p:cNvPr id="1" name="Shape 4874"/>
        <p:cNvGrpSpPr/>
        <p:nvPr/>
      </p:nvGrpSpPr>
      <p:grpSpPr>
        <a:xfrm>
          <a:off x="0" y="0"/>
          <a:ext cx="0" cy="0"/>
          <a:chOff x="0" y="0"/>
          <a:chExt cx="0" cy="0"/>
        </a:xfrm>
      </p:grpSpPr>
      <p:sp>
        <p:nvSpPr>
          <p:cNvPr id="4875" name="Google Shape;4875;p76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876" name="Google Shape;4876;p763"/>
          <p:cNvSpPr txBox="1">
            <a:spLocks noGrp="1"/>
          </p:cNvSpPr>
          <p:nvPr>
            <p:ph type="title"/>
          </p:nvPr>
        </p:nvSpPr>
        <p:spPr>
          <a:xfrm>
            <a:off x="822000" y="25920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4800" b="1">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4877" name="Google Shape;4877;p763"/>
          <p:cNvCxnSpPr/>
          <p:nvPr/>
        </p:nvCxnSpPr>
        <p:spPr>
          <a:xfrm>
            <a:off x="963900" y="3587133"/>
            <a:ext cx="2440500" cy="0"/>
          </a:xfrm>
          <a:prstGeom prst="straightConnector1">
            <a:avLst/>
          </a:prstGeom>
          <a:noFill/>
          <a:ln w="76200" cap="flat" cmpd="sng">
            <a:solidFill>
              <a:srgbClr val="FFFFFF"/>
            </a:solidFill>
            <a:prstDash val="solid"/>
            <a:round/>
            <a:headEnd type="none" w="med" len="med"/>
            <a:tailEnd type="none" w="med" len="med"/>
          </a:ln>
        </p:spPr>
      </p:cxnSp>
      <p:pic>
        <p:nvPicPr>
          <p:cNvPr id="4878" name="Google Shape;4878;p763"/>
          <p:cNvPicPr preferRelativeResize="0"/>
          <p:nvPr/>
        </p:nvPicPr>
        <p:blipFill rotWithShape="1">
          <a:blip r:embed="rId2">
            <a:alphaModFix/>
          </a:blip>
          <a:srcRect r="51316"/>
          <a:stretch/>
        </p:blipFill>
        <p:spPr>
          <a:xfrm>
            <a:off x="963900" y="4553733"/>
            <a:ext cx="1372603" cy="1341301"/>
          </a:xfrm>
          <a:prstGeom prst="rect">
            <a:avLst/>
          </a:prstGeom>
          <a:noFill/>
          <a:ln>
            <a:noFill/>
          </a:ln>
        </p:spPr>
      </p:pic>
      <p:sp>
        <p:nvSpPr>
          <p:cNvPr id="4879" name="Google Shape;4879;p763"/>
          <p:cNvSpPr txBox="1">
            <a:spLocks noGrp="1"/>
          </p:cNvSpPr>
          <p:nvPr>
            <p:ph type="subTitle" idx="1"/>
          </p:nvPr>
        </p:nvSpPr>
        <p:spPr>
          <a:xfrm>
            <a:off x="963900" y="3818600"/>
            <a:ext cx="4958700" cy="3766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a:solidFill>
                  <a:schemeClr val="lt1"/>
                </a:solidFill>
              </a:defRPr>
            </a:lvl1pPr>
            <a:lvl2pPr lvl="1" rtl="0">
              <a:spcBef>
                <a:spcPts val="2100"/>
              </a:spcBef>
              <a:spcAft>
                <a:spcPts val="0"/>
              </a:spcAft>
              <a:buNone/>
              <a:defRPr>
                <a:solidFill>
                  <a:schemeClr val="lt1"/>
                </a:solidFill>
              </a:defRPr>
            </a:lvl2pPr>
            <a:lvl3pPr lvl="2" rtl="0">
              <a:spcBef>
                <a:spcPts val="2100"/>
              </a:spcBef>
              <a:spcAft>
                <a:spcPts val="0"/>
              </a:spcAft>
              <a:buNone/>
              <a:defRPr>
                <a:solidFill>
                  <a:schemeClr val="lt1"/>
                </a:solidFill>
              </a:defRPr>
            </a:lvl3pPr>
            <a:lvl4pPr lvl="3" rtl="0">
              <a:spcBef>
                <a:spcPts val="2100"/>
              </a:spcBef>
              <a:spcAft>
                <a:spcPts val="0"/>
              </a:spcAft>
              <a:buNone/>
              <a:defRPr>
                <a:solidFill>
                  <a:schemeClr val="lt1"/>
                </a:solidFill>
              </a:defRPr>
            </a:lvl4pPr>
            <a:lvl5pPr lvl="4" rtl="0">
              <a:spcBef>
                <a:spcPts val="2100"/>
              </a:spcBef>
              <a:spcAft>
                <a:spcPts val="0"/>
              </a:spcAft>
              <a:buNone/>
              <a:defRPr>
                <a:solidFill>
                  <a:schemeClr val="lt1"/>
                </a:solidFill>
              </a:defRPr>
            </a:lvl5pPr>
            <a:lvl6pPr lvl="5" rtl="0">
              <a:spcBef>
                <a:spcPts val="2100"/>
              </a:spcBef>
              <a:spcAft>
                <a:spcPts val="0"/>
              </a:spcAft>
              <a:buNone/>
              <a:defRPr>
                <a:solidFill>
                  <a:schemeClr val="lt1"/>
                </a:solidFill>
              </a:defRPr>
            </a:lvl6pPr>
            <a:lvl7pPr lvl="6" rtl="0">
              <a:spcBef>
                <a:spcPts val="2100"/>
              </a:spcBef>
              <a:spcAft>
                <a:spcPts val="0"/>
              </a:spcAft>
              <a:buNone/>
              <a:defRPr>
                <a:solidFill>
                  <a:schemeClr val="lt1"/>
                </a:solidFill>
              </a:defRPr>
            </a:lvl7pPr>
            <a:lvl8pPr lvl="7" rtl="0">
              <a:spcBef>
                <a:spcPts val="2100"/>
              </a:spcBef>
              <a:spcAft>
                <a:spcPts val="0"/>
              </a:spcAft>
              <a:buNone/>
              <a:defRPr>
                <a:solidFill>
                  <a:schemeClr val="lt1"/>
                </a:solidFill>
              </a:defRPr>
            </a:lvl8pPr>
            <a:lvl9pPr lvl="8" rtl="0">
              <a:spcBef>
                <a:spcPts val="2100"/>
              </a:spcBef>
              <a:spcAft>
                <a:spcPts val="2100"/>
              </a:spcAft>
              <a:buNone/>
              <a:defRPr>
                <a:solidFill>
                  <a:schemeClr val="lt1"/>
                </a:solidFill>
              </a:defRPr>
            </a:lvl9pPr>
          </a:lstStyle>
          <a:p>
            <a:endParaRPr/>
          </a:p>
        </p:txBody>
      </p:sp>
    </p:spTree>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matchingName="3_Section Header">
  <p:cSld name="3_Section Header">
    <p:bg>
      <p:bgPr>
        <a:solidFill>
          <a:schemeClr val="lt1"/>
        </a:solidFill>
        <a:effectLst/>
      </p:bgPr>
    </p:bg>
    <p:spTree>
      <p:nvGrpSpPr>
        <p:cNvPr id="1" name="Shape 4880"/>
        <p:cNvGrpSpPr/>
        <p:nvPr/>
      </p:nvGrpSpPr>
      <p:grpSpPr>
        <a:xfrm>
          <a:off x="0" y="0"/>
          <a:ext cx="0" cy="0"/>
          <a:chOff x="0" y="0"/>
          <a:chExt cx="0" cy="0"/>
        </a:xfrm>
      </p:grpSpPr>
      <p:pic>
        <p:nvPicPr>
          <p:cNvPr id="4881" name="Google Shape;4881;p764"/>
          <p:cNvPicPr preferRelativeResize="0"/>
          <p:nvPr/>
        </p:nvPicPr>
        <p:blipFill rotWithShape="1">
          <a:blip r:embed="rId2">
            <a:alphaModFix/>
          </a:blip>
          <a:srcRect/>
          <a:stretch/>
        </p:blipFill>
        <p:spPr>
          <a:xfrm>
            <a:off x="0" y="0"/>
            <a:ext cx="12191994" cy="6857993"/>
          </a:xfrm>
          <a:prstGeom prst="rect">
            <a:avLst/>
          </a:prstGeom>
          <a:noFill/>
          <a:ln>
            <a:noFill/>
          </a:ln>
        </p:spPr>
      </p:pic>
      <p:cxnSp>
        <p:nvCxnSpPr>
          <p:cNvPr id="4882" name="Google Shape;4882;p764"/>
          <p:cNvCxnSpPr/>
          <p:nvPr/>
        </p:nvCxnSpPr>
        <p:spPr>
          <a:xfrm>
            <a:off x="519785"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4883" name="Google Shape;4883;p764"/>
          <p:cNvSpPr txBox="1">
            <a:spLocks noGrp="1"/>
          </p:cNvSpPr>
          <p:nvPr>
            <p:ph type="title"/>
          </p:nvPr>
        </p:nvSpPr>
        <p:spPr>
          <a:xfrm>
            <a:off x="426132" y="0"/>
            <a:ext cx="10515600" cy="1325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2700"/>
              <a:buFont typeface="Arial"/>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884" name="Google Shape;4884;p764"/>
          <p:cNvSpPr txBox="1">
            <a:spLocks noGrp="1"/>
          </p:cNvSpPr>
          <p:nvPr>
            <p:ph type="body" idx="1"/>
          </p:nvPr>
        </p:nvSpPr>
        <p:spPr>
          <a:xfrm>
            <a:off x="838200" y="1825625"/>
            <a:ext cx="10531200" cy="43512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1100"/>
              </a:spcBef>
              <a:spcAft>
                <a:spcPts val="0"/>
              </a:spcAft>
              <a:buClr>
                <a:schemeClr val="lt1"/>
              </a:buClr>
              <a:buSzPts val="1700"/>
              <a:buFont typeface="Arial"/>
              <a:buChar char="•"/>
              <a:defRPr sz="2300">
                <a:solidFill>
                  <a:schemeClr val="lt1"/>
                </a:solidFill>
              </a:defRPr>
            </a:lvl1pPr>
            <a:lvl2pPr marL="914400" lvl="1" indent="-323850" algn="l" rtl="0">
              <a:lnSpc>
                <a:spcPct val="90000"/>
              </a:lnSpc>
              <a:spcBef>
                <a:spcPts val="500"/>
              </a:spcBef>
              <a:spcAft>
                <a:spcPts val="0"/>
              </a:spcAft>
              <a:buClr>
                <a:schemeClr val="dk1"/>
              </a:buClr>
              <a:buSzPts val="1500"/>
              <a:buChar char="•"/>
              <a:defRPr/>
            </a:lvl2pPr>
            <a:lvl3pPr marL="1371600" lvl="2" indent="-323850" algn="l" rtl="0">
              <a:lnSpc>
                <a:spcPct val="90000"/>
              </a:lnSpc>
              <a:spcBef>
                <a:spcPts val="500"/>
              </a:spcBef>
              <a:spcAft>
                <a:spcPts val="0"/>
              </a:spcAft>
              <a:buClr>
                <a:schemeClr val="dk1"/>
              </a:buClr>
              <a:buSzPts val="1500"/>
              <a:buChar char="•"/>
              <a:defRPr/>
            </a:lvl3pPr>
            <a:lvl4pPr marL="1828800" lvl="3" indent="-323850" algn="l" rtl="0">
              <a:lnSpc>
                <a:spcPct val="90000"/>
              </a:lnSpc>
              <a:spcBef>
                <a:spcPts val="500"/>
              </a:spcBef>
              <a:spcAft>
                <a:spcPts val="0"/>
              </a:spcAft>
              <a:buClr>
                <a:schemeClr val="dk1"/>
              </a:buClr>
              <a:buSzPts val="1500"/>
              <a:buChar char="•"/>
              <a:defRPr/>
            </a:lvl4pPr>
            <a:lvl5pPr marL="2286000" lvl="4" indent="-323850" algn="l" rtl="0">
              <a:lnSpc>
                <a:spcPct val="90000"/>
              </a:lnSpc>
              <a:spcBef>
                <a:spcPts val="500"/>
              </a:spcBef>
              <a:spcAft>
                <a:spcPts val="0"/>
              </a:spcAft>
              <a:buClr>
                <a:schemeClr val="dk1"/>
              </a:buClr>
              <a:buSzPts val="1500"/>
              <a:buChar char="•"/>
              <a:defRPr/>
            </a:lvl5pPr>
            <a:lvl6pPr marL="2743200" lvl="5" indent="-323850" algn="l" rtl="0">
              <a:lnSpc>
                <a:spcPct val="90000"/>
              </a:lnSpc>
              <a:spcBef>
                <a:spcPts val="500"/>
              </a:spcBef>
              <a:spcAft>
                <a:spcPts val="0"/>
              </a:spcAft>
              <a:buClr>
                <a:schemeClr val="dk1"/>
              </a:buClr>
              <a:buSzPts val="1500"/>
              <a:buChar char="•"/>
              <a:defRPr/>
            </a:lvl6pPr>
            <a:lvl7pPr marL="3200400" lvl="6" indent="-323850" algn="l" rtl="0">
              <a:lnSpc>
                <a:spcPct val="90000"/>
              </a:lnSpc>
              <a:spcBef>
                <a:spcPts val="500"/>
              </a:spcBef>
              <a:spcAft>
                <a:spcPts val="0"/>
              </a:spcAft>
              <a:buClr>
                <a:schemeClr val="dk1"/>
              </a:buClr>
              <a:buSzPts val="1500"/>
              <a:buChar char="•"/>
              <a:defRPr/>
            </a:lvl7pPr>
            <a:lvl8pPr marL="3657600" lvl="7" indent="-323850" algn="l" rtl="0">
              <a:lnSpc>
                <a:spcPct val="90000"/>
              </a:lnSpc>
              <a:spcBef>
                <a:spcPts val="500"/>
              </a:spcBef>
              <a:spcAft>
                <a:spcPts val="0"/>
              </a:spcAft>
              <a:buClr>
                <a:schemeClr val="dk1"/>
              </a:buClr>
              <a:buSzPts val="1500"/>
              <a:buChar char="•"/>
              <a:defRPr/>
            </a:lvl8pPr>
            <a:lvl9pPr marL="4114800" lvl="8" indent="-323850" algn="l" rtl="0">
              <a:lnSpc>
                <a:spcPct val="90000"/>
              </a:lnSpc>
              <a:spcBef>
                <a:spcPts val="500"/>
              </a:spcBef>
              <a:spcAft>
                <a:spcPts val="0"/>
              </a:spcAft>
              <a:buClr>
                <a:schemeClr val="dk1"/>
              </a:buClr>
              <a:buSzPts val="1500"/>
              <a:buChar char="•"/>
              <a:defRPr/>
            </a:lvl9pPr>
          </a:lstStyle>
          <a:p>
            <a:endParaRPr/>
          </a:p>
        </p:txBody>
      </p:sp>
      <p:sp>
        <p:nvSpPr>
          <p:cNvPr id="4885" name="Google Shape;4885;p764"/>
          <p:cNvSpPr txBox="1">
            <a:spLocks noGrp="1"/>
          </p:cNvSpPr>
          <p:nvPr>
            <p:ph type="ftr" idx="11"/>
          </p:nvPr>
        </p:nvSpPr>
        <p:spPr>
          <a:xfrm>
            <a:off x="70104" y="6528521"/>
            <a:ext cx="4114800" cy="3372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1100" b="0" i="0">
                <a:solidFill>
                  <a:srgbClr val="A5A5A5"/>
                </a:solidFill>
              </a:defRPr>
            </a:lvl1pPr>
            <a:lvl2pPr lvl="1" algn="l" rtl="0">
              <a:lnSpc>
                <a:spcPct val="100000"/>
              </a:lnSpc>
              <a:spcBef>
                <a:spcPts val="0"/>
              </a:spcBef>
              <a:spcAft>
                <a:spcPts val="0"/>
              </a:spcAft>
              <a:buSzPts val="1100"/>
              <a:buNone/>
              <a:defRPr sz="1500"/>
            </a:lvl2pPr>
            <a:lvl3pPr lvl="2" algn="l" rtl="0">
              <a:lnSpc>
                <a:spcPct val="100000"/>
              </a:lnSpc>
              <a:spcBef>
                <a:spcPts val="0"/>
              </a:spcBef>
              <a:spcAft>
                <a:spcPts val="0"/>
              </a:spcAft>
              <a:buSzPts val="1100"/>
              <a:buNone/>
              <a:defRPr sz="1500"/>
            </a:lvl3pPr>
            <a:lvl4pPr lvl="3" algn="l" rtl="0">
              <a:lnSpc>
                <a:spcPct val="100000"/>
              </a:lnSpc>
              <a:spcBef>
                <a:spcPts val="0"/>
              </a:spcBef>
              <a:spcAft>
                <a:spcPts val="0"/>
              </a:spcAft>
              <a:buSzPts val="1100"/>
              <a:buNone/>
              <a:defRPr sz="1500"/>
            </a:lvl4pPr>
            <a:lvl5pPr lvl="4" algn="l" rtl="0">
              <a:lnSpc>
                <a:spcPct val="100000"/>
              </a:lnSpc>
              <a:spcBef>
                <a:spcPts val="0"/>
              </a:spcBef>
              <a:spcAft>
                <a:spcPts val="0"/>
              </a:spcAft>
              <a:buSzPts val="1100"/>
              <a:buNone/>
              <a:defRPr sz="1500"/>
            </a:lvl5pPr>
            <a:lvl6pPr lvl="5" algn="l" rtl="0">
              <a:lnSpc>
                <a:spcPct val="100000"/>
              </a:lnSpc>
              <a:spcBef>
                <a:spcPts val="0"/>
              </a:spcBef>
              <a:spcAft>
                <a:spcPts val="0"/>
              </a:spcAft>
              <a:buSzPts val="1100"/>
              <a:buNone/>
              <a:defRPr sz="1500"/>
            </a:lvl6pPr>
            <a:lvl7pPr lvl="6" algn="l" rtl="0">
              <a:lnSpc>
                <a:spcPct val="100000"/>
              </a:lnSpc>
              <a:spcBef>
                <a:spcPts val="0"/>
              </a:spcBef>
              <a:spcAft>
                <a:spcPts val="0"/>
              </a:spcAft>
              <a:buSzPts val="1100"/>
              <a:buNone/>
              <a:defRPr sz="1500"/>
            </a:lvl7pPr>
            <a:lvl8pPr lvl="7" algn="l" rtl="0">
              <a:lnSpc>
                <a:spcPct val="100000"/>
              </a:lnSpc>
              <a:spcBef>
                <a:spcPts val="0"/>
              </a:spcBef>
              <a:spcAft>
                <a:spcPts val="0"/>
              </a:spcAft>
              <a:buSzPts val="1100"/>
              <a:buNone/>
              <a:defRPr sz="1500"/>
            </a:lvl8pPr>
            <a:lvl9pPr lvl="8" algn="l" rtl="0">
              <a:lnSpc>
                <a:spcPct val="100000"/>
              </a:lnSpc>
              <a:spcBef>
                <a:spcPts val="0"/>
              </a:spcBef>
              <a:spcAft>
                <a:spcPts val="0"/>
              </a:spcAft>
              <a:buSzPts val="1100"/>
              <a:buNone/>
              <a:defRPr sz="1500"/>
            </a:lvl9pPr>
          </a:lstStyle>
          <a:p>
            <a:endParaRPr/>
          </a:p>
        </p:txBody>
      </p:sp>
    </p:spTree>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matchingName="Custom Layout 3">
  <p:cSld name="CUSTOM_8">
    <p:spTree>
      <p:nvGrpSpPr>
        <p:cNvPr id="1" name="Shape 4886"/>
        <p:cNvGrpSpPr/>
        <p:nvPr/>
      </p:nvGrpSpPr>
      <p:grpSpPr>
        <a:xfrm>
          <a:off x="0" y="0"/>
          <a:ext cx="0" cy="0"/>
          <a:chOff x="0" y="0"/>
          <a:chExt cx="0" cy="0"/>
        </a:xfrm>
      </p:grpSpPr>
      <p:sp>
        <p:nvSpPr>
          <p:cNvPr id="4887" name="Google Shape;4887;p765"/>
          <p:cNvSpPr/>
          <p:nvPr/>
        </p:nvSpPr>
        <p:spPr>
          <a:xfrm>
            <a:off x="270762" y="246027"/>
            <a:ext cx="11650500" cy="6366000"/>
          </a:xfrm>
          <a:prstGeom prst="rect">
            <a:avLst/>
          </a:prstGeom>
          <a:solidFill>
            <a:srgbClr val="4D4F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88" name="Google Shape;4888;p765"/>
          <p:cNvPicPr preferRelativeResize="0"/>
          <p:nvPr/>
        </p:nvPicPr>
        <p:blipFill rotWithShape="1">
          <a:blip r:embed="rId2">
            <a:alphaModFix/>
          </a:blip>
          <a:srcRect l="7068" t="20403" r="9472" b="15067"/>
          <a:stretch/>
        </p:blipFill>
        <p:spPr>
          <a:xfrm>
            <a:off x="7515963" y="229042"/>
            <a:ext cx="4426614" cy="2722918"/>
          </a:xfrm>
          <a:prstGeom prst="rect">
            <a:avLst/>
          </a:prstGeom>
          <a:noFill/>
          <a:ln>
            <a:noFill/>
          </a:ln>
        </p:spPr>
      </p:pic>
      <p:pic>
        <p:nvPicPr>
          <p:cNvPr id="4889" name="Google Shape;4889;p765"/>
          <p:cNvPicPr preferRelativeResize="0"/>
          <p:nvPr/>
        </p:nvPicPr>
        <p:blipFill rotWithShape="1">
          <a:blip r:embed="rId3">
            <a:alphaModFix/>
          </a:blip>
          <a:srcRect/>
          <a:stretch/>
        </p:blipFill>
        <p:spPr>
          <a:xfrm>
            <a:off x="9220799" y="5146760"/>
            <a:ext cx="1780969" cy="1204777"/>
          </a:xfrm>
          <a:prstGeom prst="rect">
            <a:avLst/>
          </a:prstGeom>
          <a:noFill/>
          <a:ln>
            <a:noFill/>
          </a:ln>
        </p:spPr>
      </p:pic>
      <p:pic>
        <p:nvPicPr>
          <p:cNvPr id="4890" name="Google Shape;4890;p765"/>
          <p:cNvPicPr preferRelativeResize="0"/>
          <p:nvPr/>
        </p:nvPicPr>
        <p:blipFill rotWithShape="1">
          <a:blip r:embed="rId4">
            <a:alphaModFix/>
          </a:blip>
          <a:srcRect/>
          <a:stretch/>
        </p:blipFill>
        <p:spPr>
          <a:xfrm>
            <a:off x="978340" y="5193160"/>
            <a:ext cx="1156913" cy="1111976"/>
          </a:xfrm>
          <a:prstGeom prst="rect">
            <a:avLst/>
          </a:prstGeom>
          <a:noFill/>
          <a:ln>
            <a:noFill/>
          </a:ln>
        </p:spPr>
      </p:pic>
    </p:spTree>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matchingName="title no hexagon blank">
  <p:cSld name="CUSTOM_5_1">
    <p:spTree>
      <p:nvGrpSpPr>
        <p:cNvPr id="1" name="Shape 4891"/>
        <p:cNvGrpSpPr/>
        <p:nvPr/>
      </p:nvGrpSpPr>
      <p:grpSpPr>
        <a:xfrm>
          <a:off x="0" y="0"/>
          <a:ext cx="0" cy="0"/>
          <a:chOff x="0" y="0"/>
          <a:chExt cx="0" cy="0"/>
        </a:xfrm>
      </p:grpSpPr>
      <p:cxnSp>
        <p:nvCxnSpPr>
          <p:cNvPr id="4892" name="Google Shape;4892;p766"/>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4893" name="Google Shape;4893;p766"/>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sp>
        <p:nvSpPr>
          <p:cNvPr id="4894" name="Google Shape;4894;p766"/>
          <p:cNvSpPr txBox="1">
            <a:spLocks noGrp="1"/>
          </p:cNvSpPr>
          <p:nvPr>
            <p:ph type="title"/>
          </p:nvPr>
        </p:nvSpPr>
        <p:spPr>
          <a:xfrm>
            <a:off x="415600" y="208575"/>
            <a:ext cx="10919400" cy="1034400"/>
          </a:xfrm>
          <a:prstGeom prst="rect">
            <a:avLst/>
          </a:prstGeom>
        </p:spPr>
        <p:txBody>
          <a:bodyPr spcFirstLastPara="1" wrap="square" lIns="121900" tIns="121900" rIns="121900" bIns="121900" anchor="b"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matchingName="1 column no hexagon 1 1">
  <p:cSld name="CUSTOM_5_4">
    <p:spTree>
      <p:nvGrpSpPr>
        <p:cNvPr id="1" name="Shape 4895"/>
        <p:cNvGrpSpPr/>
        <p:nvPr/>
      </p:nvGrpSpPr>
      <p:grpSpPr>
        <a:xfrm>
          <a:off x="0" y="0"/>
          <a:ext cx="0" cy="0"/>
          <a:chOff x="0" y="0"/>
          <a:chExt cx="0" cy="0"/>
        </a:xfrm>
      </p:grpSpPr>
      <p:sp>
        <p:nvSpPr>
          <p:cNvPr id="4896" name="Google Shape;4896;p767"/>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4897" name="Google Shape;4897;p767"/>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4898" name="Google Shape;4898;p767"/>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4899" name="Google Shape;4899;p767"/>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Autofit/>
          </a:bodyPr>
          <a:lstStyle>
            <a:lvl1pPr marL="457200" lvl="0" indent="-381000" rtl="0">
              <a:spcBef>
                <a:spcPts val="0"/>
              </a:spcBef>
              <a:spcAft>
                <a:spcPts val="0"/>
              </a:spcAft>
              <a:buClr>
                <a:srgbClr val="1E99D5"/>
              </a:buClr>
              <a:buSzPts val="24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Tree>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matchingName="2 Quote box">
  <p:cSld name="CUSTOM_2_1">
    <p:spTree>
      <p:nvGrpSpPr>
        <p:cNvPr id="1" name="Shape 4900"/>
        <p:cNvGrpSpPr/>
        <p:nvPr/>
      </p:nvGrpSpPr>
      <p:grpSpPr>
        <a:xfrm>
          <a:off x="0" y="0"/>
          <a:ext cx="0" cy="0"/>
          <a:chOff x="0" y="0"/>
          <a:chExt cx="0" cy="0"/>
        </a:xfrm>
      </p:grpSpPr>
      <p:sp>
        <p:nvSpPr>
          <p:cNvPr id="4901" name="Google Shape;4901;p768"/>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3500"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4902" name="Google Shape;4902;p768"/>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4903" name="Google Shape;4903;p768"/>
          <p:cNvSpPr txBox="1">
            <a:spLocks noGrp="1"/>
          </p:cNvSpPr>
          <p:nvPr>
            <p:ph type="body" idx="1"/>
          </p:nvPr>
        </p:nvSpPr>
        <p:spPr>
          <a:xfrm>
            <a:off x="415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pic>
        <p:nvPicPr>
          <p:cNvPr id="4904" name="Google Shape;4904;p768"/>
          <p:cNvPicPr preferRelativeResize="0"/>
          <p:nvPr/>
        </p:nvPicPr>
        <p:blipFill>
          <a:blip r:embed="rId2">
            <a:alphaModFix/>
          </a:blip>
          <a:stretch>
            <a:fillRect/>
          </a:stretch>
        </p:blipFill>
        <p:spPr>
          <a:xfrm>
            <a:off x="7046027" y="1356967"/>
            <a:ext cx="3868512" cy="5094634"/>
          </a:xfrm>
          <a:prstGeom prst="rect">
            <a:avLst/>
          </a:prstGeom>
          <a:noFill/>
          <a:ln>
            <a:noFill/>
          </a:ln>
        </p:spPr>
      </p:pic>
      <p:pic>
        <p:nvPicPr>
          <p:cNvPr id="4905" name="Google Shape;4905;p768"/>
          <p:cNvPicPr preferRelativeResize="0"/>
          <p:nvPr/>
        </p:nvPicPr>
        <p:blipFill rotWithShape="1">
          <a:blip r:embed="rId3">
            <a:alphaModFix/>
          </a:blip>
          <a:srcRect l="6485" t="5864" r="79531" b="62676"/>
          <a:stretch/>
        </p:blipFill>
        <p:spPr>
          <a:xfrm>
            <a:off x="11329400" y="183133"/>
            <a:ext cx="673229" cy="763600"/>
          </a:xfrm>
          <a:prstGeom prst="rect">
            <a:avLst/>
          </a:prstGeom>
          <a:noFill/>
          <a:ln>
            <a:noFill/>
          </a:ln>
        </p:spPr>
      </p:pic>
      <p:sp>
        <p:nvSpPr>
          <p:cNvPr id="4906" name="Google Shape;4906;p768"/>
          <p:cNvSpPr txBox="1">
            <a:spLocks noGrp="1"/>
          </p:cNvSpPr>
          <p:nvPr>
            <p:ph type="body" idx="2"/>
          </p:nvPr>
        </p:nvSpPr>
        <p:spPr>
          <a:xfrm>
            <a:off x="7544283" y="2670000"/>
            <a:ext cx="2871900" cy="1721100"/>
          </a:xfrm>
          <a:prstGeom prst="rect">
            <a:avLst/>
          </a:prstGeom>
        </p:spPr>
        <p:txBody>
          <a:bodyPr spcFirstLastPara="1" wrap="square" lIns="121900" tIns="121900" rIns="121900" bIns="121900" anchor="t" anchorCtr="0">
            <a:noAutofit/>
          </a:bodyPr>
          <a:lstStyle>
            <a:lvl1pPr marL="457200" lvl="0" indent="-349250" algn="ctr" rtl="0">
              <a:spcBef>
                <a:spcPts val="0"/>
              </a:spcBef>
              <a:spcAft>
                <a:spcPts val="0"/>
              </a:spcAft>
              <a:buSzPts val="1900"/>
              <a:buChar char="●"/>
              <a:defRPr sz="1900" b="1" i="1"/>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Tree>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matchingName="Divider slide 1 1 1">
  <p:cSld name="TITLE_ONLY_1_1">
    <p:bg>
      <p:bgPr>
        <a:blipFill>
          <a:blip r:embed="rId2">
            <a:alphaModFix/>
          </a:blip>
          <a:stretch>
            <a:fillRect/>
          </a:stretch>
        </a:blipFill>
        <a:effectLst/>
      </p:bgPr>
    </p:bg>
    <p:spTree>
      <p:nvGrpSpPr>
        <p:cNvPr id="1" name="Shape 4907"/>
        <p:cNvGrpSpPr/>
        <p:nvPr/>
      </p:nvGrpSpPr>
      <p:grpSpPr>
        <a:xfrm>
          <a:off x="0" y="0"/>
          <a:ext cx="0" cy="0"/>
          <a:chOff x="0" y="0"/>
          <a:chExt cx="0" cy="0"/>
        </a:xfrm>
      </p:grpSpPr>
      <p:sp>
        <p:nvSpPr>
          <p:cNvPr id="4908" name="Google Shape;4908;p76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909" name="Google Shape;4909;p769"/>
          <p:cNvSpPr txBox="1">
            <a:spLocks noGrp="1"/>
          </p:cNvSpPr>
          <p:nvPr>
            <p:ph type="title"/>
          </p:nvPr>
        </p:nvSpPr>
        <p:spPr>
          <a:xfrm>
            <a:off x="822000" y="25920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4800" b="1">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4910" name="Google Shape;4910;p769"/>
          <p:cNvCxnSpPr/>
          <p:nvPr/>
        </p:nvCxnSpPr>
        <p:spPr>
          <a:xfrm>
            <a:off x="963900" y="3587133"/>
            <a:ext cx="2440500" cy="0"/>
          </a:xfrm>
          <a:prstGeom prst="straightConnector1">
            <a:avLst/>
          </a:prstGeom>
          <a:noFill/>
          <a:ln w="76200" cap="flat" cmpd="sng">
            <a:solidFill>
              <a:srgbClr val="FFFFFF"/>
            </a:solidFill>
            <a:prstDash val="solid"/>
            <a:round/>
            <a:headEnd type="none" w="med" len="med"/>
            <a:tailEnd type="none" w="med" len="med"/>
          </a:ln>
        </p:spPr>
      </p:cxnSp>
      <p:pic>
        <p:nvPicPr>
          <p:cNvPr id="4911" name="Google Shape;4911;p769"/>
          <p:cNvPicPr preferRelativeResize="0"/>
          <p:nvPr/>
        </p:nvPicPr>
        <p:blipFill rotWithShape="1">
          <a:blip r:embed="rId3">
            <a:alphaModFix/>
          </a:blip>
          <a:srcRect r="51316"/>
          <a:stretch/>
        </p:blipFill>
        <p:spPr>
          <a:xfrm>
            <a:off x="963900" y="4553733"/>
            <a:ext cx="1372603" cy="1341301"/>
          </a:xfrm>
          <a:prstGeom prst="rect">
            <a:avLst/>
          </a:prstGeom>
          <a:noFill/>
          <a:ln>
            <a:noFill/>
          </a:ln>
        </p:spPr>
      </p:pic>
      <p:sp>
        <p:nvSpPr>
          <p:cNvPr id="4912" name="Google Shape;4912;p769"/>
          <p:cNvSpPr txBox="1">
            <a:spLocks noGrp="1"/>
          </p:cNvSpPr>
          <p:nvPr>
            <p:ph type="subTitle" idx="1"/>
          </p:nvPr>
        </p:nvSpPr>
        <p:spPr>
          <a:xfrm>
            <a:off x="963900" y="3818600"/>
            <a:ext cx="4958700" cy="3766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a:solidFill>
                  <a:schemeClr val="lt1"/>
                </a:solidFill>
              </a:defRPr>
            </a:lvl1pPr>
            <a:lvl2pPr lvl="1" rtl="0">
              <a:spcBef>
                <a:spcPts val="2100"/>
              </a:spcBef>
              <a:spcAft>
                <a:spcPts val="0"/>
              </a:spcAft>
              <a:buNone/>
              <a:defRPr>
                <a:solidFill>
                  <a:schemeClr val="lt1"/>
                </a:solidFill>
              </a:defRPr>
            </a:lvl2pPr>
            <a:lvl3pPr lvl="2" rtl="0">
              <a:spcBef>
                <a:spcPts val="2100"/>
              </a:spcBef>
              <a:spcAft>
                <a:spcPts val="0"/>
              </a:spcAft>
              <a:buNone/>
              <a:defRPr>
                <a:solidFill>
                  <a:schemeClr val="lt1"/>
                </a:solidFill>
              </a:defRPr>
            </a:lvl3pPr>
            <a:lvl4pPr lvl="3" rtl="0">
              <a:spcBef>
                <a:spcPts val="2100"/>
              </a:spcBef>
              <a:spcAft>
                <a:spcPts val="0"/>
              </a:spcAft>
              <a:buNone/>
              <a:defRPr>
                <a:solidFill>
                  <a:schemeClr val="lt1"/>
                </a:solidFill>
              </a:defRPr>
            </a:lvl4pPr>
            <a:lvl5pPr lvl="4" rtl="0">
              <a:spcBef>
                <a:spcPts val="2100"/>
              </a:spcBef>
              <a:spcAft>
                <a:spcPts val="0"/>
              </a:spcAft>
              <a:buNone/>
              <a:defRPr>
                <a:solidFill>
                  <a:schemeClr val="lt1"/>
                </a:solidFill>
              </a:defRPr>
            </a:lvl5pPr>
            <a:lvl6pPr lvl="5" rtl="0">
              <a:spcBef>
                <a:spcPts val="2100"/>
              </a:spcBef>
              <a:spcAft>
                <a:spcPts val="0"/>
              </a:spcAft>
              <a:buNone/>
              <a:defRPr>
                <a:solidFill>
                  <a:schemeClr val="lt1"/>
                </a:solidFill>
              </a:defRPr>
            </a:lvl6pPr>
            <a:lvl7pPr lvl="6" rtl="0">
              <a:spcBef>
                <a:spcPts val="2100"/>
              </a:spcBef>
              <a:spcAft>
                <a:spcPts val="0"/>
              </a:spcAft>
              <a:buNone/>
              <a:defRPr>
                <a:solidFill>
                  <a:schemeClr val="lt1"/>
                </a:solidFill>
              </a:defRPr>
            </a:lvl7pPr>
            <a:lvl8pPr lvl="7" rtl="0">
              <a:spcBef>
                <a:spcPts val="2100"/>
              </a:spcBef>
              <a:spcAft>
                <a:spcPts val="0"/>
              </a:spcAft>
              <a:buNone/>
              <a:defRPr>
                <a:solidFill>
                  <a:schemeClr val="lt1"/>
                </a:solidFill>
              </a:defRPr>
            </a:lvl8pPr>
            <a:lvl9pPr lvl="8" rtl="0">
              <a:spcBef>
                <a:spcPts val="2100"/>
              </a:spcBef>
              <a:spcAft>
                <a:spcPts val="2100"/>
              </a:spcAft>
              <a:buNone/>
              <a:defRPr>
                <a:solidFill>
                  <a:schemeClr val="lt1"/>
                </a:solidFill>
              </a:defRPr>
            </a:lvl9pPr>
          </a:lstStyle>
          <a:p>
            <a:endParaRPr/>
          </a:p>
        </p:txBody>
      </p:sp>
    </p:spTree>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4D4F53"/>
        </a:solidFill>
        <a:effectLst/>
      </p:bgPr>
    </p:bg>
    <p:spTree>
      <p:nvGrpSpPr>
        <p:cNvPr id="1" name="Shape 4917"/>
        <p:cNvGrpSpPr/>
        <p:nvPr/>
      </p:nvGrpSpPr>
      <p:grpSpPr>
        <a:xfrm>
          <a:off x="0" y="0"/>
          <a:ext cx="0" cy="0"/>
          <a:chOff x="0" y="0"/>
          <a:chExt cx="0" cy="0"/>
        </a:xfrm>
      </p:grpSpPr>
      <p:pic>
        <p:nvPicPr>
          <p:cNvPr id="4918" name="Google Shape;4918;p771"/>
          <p:cNvPicPr preferRelativeResize="0"/>
          <p:nvPr/>
        </p:nvPicPr>
        <p:blipFill rotWithShape="1">
          <a:blip r:embed="rId2">
            <a:alphaModFix/>
          </a:blip>
          <a:srcRect l="60469" t="77249" b="2585"/>
          <a:stretch/>
        </p:blipFill>
        <p:spPr>
          <a:xfrm>
            <a:off x="0" y="0"/>
            <a:ext cx="5915098" cy="4267699"/>
          </a:xfrm>
          <a:prstGeom prst="rect">
            <a:avLst/>
          </a:prstGeom>
          <a:noFill/>
          <a:ln>
            <a:noFill/>
          </a:ln>
        </p:spPr>
      </p:pic>
      <p:sp>
        <p:nvSpPr>
          <p:cNvPr id="4919" name="Google Shape;4919;p771"/>
          <p:cNvSpPr txBox="1">
            <a:spLocks noGrp="1"/>
          </p:cNvSpPr>
          <p:nvPr>
            <p:ph type="ctrTitle"/>
          </p:nvPr>
        </p:nvSpPr>
        <p:spPr>
          <a:xfrm>
            <a:off x="878433" y="992767"/>
            <a:ext cx="10713900" cy="2736900"/>
          </a:xfrm>
          <a:prstGeom prst="rect">
            <a:avLst/>
          </a:prstGeom>
        </p:spPr>
        <p:txBody>
          <a:bodyPr spcFirstLastPara="1" wrap="square" lIns="121900" tIns="121900" rIns="121900" bIns="121900" anchor="b" anchorCtr="0">
            <a:noAutofit/>
          </a:bodyPr>
          <a:lstStyle>
            <a:lvl1pPr lvl="0" rtl="0">
              <a:spcBef>
                <a:spcPts val="0"/>
              </a:spcBef>
              <a:spcAft>
                <a:spcPts val="0"/>
              </a:spcAft>
              <a:buClr>
                <a:srgbClr val="FFFFFF"/>
              </a:buClr>
              <a:buSzPts val="5300"/>
              <a:buNone/>
              <a:defRPr sz="5300" b="1">
                <a:solidFill>
                  <a:srgbClr val="FFFFFF"/>
                </a:solidFill>
              </a:defRPr>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4920" name="Google Shape;4920;p771"/>
          <p:cNvSpPr txBox="1">
            <a:spLocks noGrp="1"/>
          </p:cNvSpPr>
          <p:nvPr>
            <p:ph type="subTitle" idx="1"/>
          </p:nvPr>
        </p:nvSpPr>
        <p:spPr>
          <a:xfrm>
            <a:off x="878433" y="3828100"/>
            <a:ext cx="11360700" cy="10569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Clr>
                <a:srgbClr val="FFFFFF"/>
              </a:buClr>
              <a:buSzPts val="2400"/>
              <a:buNone/>
              <a:defRPr>
                <a:solidFill>
                  <a:srgbClr val="FFFFFF"/>
                </a:solidFill>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4921" name="Google Shape;4921;p77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cxnSp>
        <p:nvCxnSpPr>
          <p:cNvPr id="4922" name="Google Shape;4922;p771"/>
          <p:cNvCxnSpPr/>
          <p:nvPr/>
        </p:nvCxnSpPr>
        <p:spPr>
          <a:xfrm>
            <a:off x="1093967" y="3828100"/>
            <a:ext cx="2819100" cy="0"/>
          </a:xfrm>
          <a:prstGeom prst="straightConnector1">
            <a:avLst/>
          </a:prstGeom>
          <a:noFill/>
          <a:ln w="76200" cap="flat" cmpd="sng">
            <a:solidFill>
              <a:srgbClr val="FFFFFF"/>
            </a:solidFill>
            <a:prstDash val="solid"/>
            <a:round/>
            <a:headEnd type="none" w="med" len="med"/>
            <a:tailEnd type="none" w="med" len="med"/>
          </a:ln>
        </p:spPr>
      </p:cxnSp>
      <p:pic>
        <p:nvPicPr>
          <p:cNvPr id="4923" name="Google Shape;4923;p771"/>
          <p:cNvPicPr preferRelativeResize="0"/>
          <p:nvPr/>
        </p:nvPicPr>
        <p:blipFill rotWithShape="1">
          <a:blip r:embed="rId3">
            <a:alphaModFix/>
          </a:blip>
          <a:srcRect l="50102"/>
          <a:stretch/>
        </p:blipFill>
        <p:spPr>
          <a:xfrm>
            <a:off x="2506439" y="4983433"/>
            <a:ext cx="1411368" cy="1345601"/>
          </a:xfrm>
          <a:prstGeom prst="rect">
            <a:avLst/>
          </a:prstGeom>
          <a:noFill/>
          <a:ln>
            <a:noFill/>
          </a:ln>
        </p:spPr>
      </p:pic>
      <p:pic>
        <p:nvPicPr>
          <p:cNvPr id="4924" name="Google Shape;4924;p771"/>
          <p:cNvPicPr preferRelativeResize="0"/>
          <p:nvPr/>
        </p:nvPicPr>
        <p:blipFill rotWithShape="1">
          <a:blip r:embed="rId3">
            <a:alphaModFix/>
          </a:blip>
          <a:srcRect r="50102"/>
          <a:stretch/>
        </p:blipFill>
        <p:spPr>
          <a:xfrm>
            <a:off x="1089292" y="4983433"/>
            <a:ext cx="1411368" cy="1345601"/>
          </a:xfrm>
          <a:prstGeom prst="rect">
            <a:avLst/>
          </a:prstGeom>
          <a:noFill/>
          <a:ln>
            <a:noFill/>
          </a:ln>
        </p:spPr>
      </p:pic>
    </p:spTree>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matchingName="Two text columns white">
  <p:cSld name="CUSTOM">
    <p:spTree>
      <p:nvGrpSpPr>
        <p:cNvPr id="1" name="Shape 4925"/>
        <p:cNvGrpSpPr/>
        <p:nvPr/>
      </p:nvGrpSpPr>
      <p:grpSpPr>
        <a:xfrm>
          <a:off x="0" y="0"/>
          <a:ext cx="0" cy="0"/>
          <a:chOff x="0" y="0"/>
          <a:chExt cx="0" cy="0"/>
        </a:xfrm>
      </p:grpSpPr>
      <p:sp>
        <p:nvSpPr>
          <p:cNvPr id="4926" name="Google Shape;4926;p772"/>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4927" name="Google Shape;4927;p772"/>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4928" name="Google Shape;4928;p772"/>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4929" name="Google Shape;4929;p772"/>
          <p:cNvPicPr preferRelativeResize="0"/>
          <p:nvPr/>
        </p:nvPicPr>
        <p:blipFill rotWithShape="1">
          <a:blip r:embed="rId3">
            <a:alphaModFix/>
          </a:blip>
          <a:srcRect r="63719" b="83868"/>
          <a:stretch/>
        </p:blipFill>
        <p:spPr>
          <a:xfrm>
            <a:off x="7622267" y="3984233"/>
            <a:ext cx="4569732" cy="2873769"/>
          </a:xfrm>
          <a:prstGeom prst="rect">
            <a:avLst/>
          </a:prstGeom>
          <a:noFill/>
          <a:ln>
            <a:noFill/>
          </a:ln>
        </p:spPr>
      </p:pic>
      <p:sp>
        <p:nvSpPr>
          <p:cNvPr id="4930" name="Google Shape;4930;p772"/>
          <p:cNvSpPr txBox="1">
            <a:spLocks noGrp="1"/>
          </p:cNvSpPr>
          <p:nvPr>
            <p:ph type="body" idx="1"/>
          </p:nvPr>
        </p:nvSpPr>
        <p:spPr>
          <a:xfrm>
            <a:off x="415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4931" name="Google Shape;4931;p772"/>
          <p:cNvSpPr txBox="1">
            <a:spLocks noGrp="1"/>
          </p:cNvSpPr>
          <p:nvPr>
            <p:ph type="body" idx="2"/>
          </p:nvPr>
        </p:nvSpPr>
        <p:spPr>
          <a:xfrm>
            <a:off x="6341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4932" name="Google Shape;4932;p772"/>
          <p:cNvSpPr txBox="1">
            <a:spLocks noGrp="1"/>
          </p:cNvSpPr>
          <p:nvPr>
            <p:ph type="sldNum" idx="12"/>
          </p:nvPr>
        </p:nvSpPr>
        <p:spPr>
          <a:xfrm>
            <a:off x="11409045" y="6333134"/>
            <a:ext cx="731700" cy="524700"/>
          </a:xfrm>
          <a:prstGeom prst="rect">
            <a:avLst/>
          </a:prstGeom>
        </p:spPr>
        <p:txBody>
          <a:bodyPr spcFirstLastPara="1" wrap="square" lIns="121900" tIns="121900" rIns="121900" bIns="121900" anchor="t" anchorCtr="0">
            <a:noAutofit/>
          </a:bodyPr>
          <a:lstStyle>
            <a:lvl1pPr lvl="0" rtl="0">
              <a:buNone/>
              <a:defRPr sz="1700">
                <a:solidFill>
                  <a:srgbClr val="000000"/>
                </a:solidFill>
              </a:defRPr>
            </a:lvl1pPr>
            <a:lvl2pPr lvl="1" rtl="0">
              <a:buNone/>
              <a:defRPr sz="1700">
                <a:solidFill>
                  <a:srgbClr val="000000"/>
                </a:solidFill>
              </a:defRPr>
            </a:lvl2pPr>
            <a:lvl3pPr lvl="2" rtl="0">
              <a:buNone/>
              <a:defRPr sz="1700">
                <a:solidFill>
                  <a:srgbClr val="000000"/>
                </a:solidFill>
              </a:defRPr>
            </a:lvl3pPr>
            <a:lvl4pPr lvl="3" rtl="0">
              <a:buNone/>
              <a:defRPr sz="1700">
                <a:solidFill>
                  <a:srgbClr val="000000"/>
                </a:solidFill>
              </a:defRPr>
            </a:lvl4pPr>
            <a:lvl5pPr lvl="4" rtl="0">
              <a:buNone/>
              <a:defRPr sz="1700">
                <a:solidFill>
                  <a:srgbClr val="000000"/>
                </a:solidFill>
              </a:defRPr>
            </a:lvl5pPr>
            <a:lvl6pPr lvl="5" rtl="0">
              <a:buNone/>
              <a:defRPr sz="1700">
                <a:solidFill>
                  <a:srgbClr val="000000"/>
                </a:solidFill>
              </a:defRPr>
            </a:lvl6pPr>
            <a:lvl7pPr lvl="6" rtl="0">
              <a:buNone/>
              <a:defRPr sz="1700">
                <a:solidFill>
                  <a:srgbClr val="000000"/>
                </a:solidFill>
              </a:defRPr>
            </a:lvl7pPr>
            <a:lvl8pPr lvl="7" rtl="0">
              <a:buNone/>
              <a:defRPr sz="1700">
                <a:solidFill>
                  <a:srgbClr val="000000"/>
                </a:solidFill>
              </a:defRPr>
            </a:lvl8pPr>
            <a:lvl9pPr lvl="8" rtl="0">
              <a:buNone/>
              <a:defRPr sz="1700">
                <a:solidFill>
                  <a:srgbClr val="000000"/>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Image w/ text on right (grey)">
  <p:cSld name="Image w/ text on right (grey)">
    <p:spTree>
      <p:nvGrpSpPr>
        <p:cNvPr id="1" name="Shape 1674"/>
        <p:cNvGrpSpPr/>
        <p:nvPr/>
      </p:nvGrpSpPr>
      <p:grpSpPr>
        <a:xfrm>
          <a:off x="0" y="0"/>
          <a:ext cx="0" cy="0"/>
          <a:chOff x="0" y="0"/>
          <a:chExt cx="0" cy="0"/>
        </a:xfrm>
      </p:grpSpPr>
      <p:sp>
        <p:nvSpPr>
          <p:cNvPr id="1675" name="Google Shape;1675;p258"/>
          <p:cNvSpPr/>
          <p:nvPr/>
        </p:nvSpPr>
        <p:spPr>
          <a:xfrm>
            <a:off x="0" y="0"/>
            <a:ext cx="8112000" cy="6858000"/>
          </a:xfrm>
          <a:prstGeom prst="rect">
            <a:avLst/>
          </a:prstGeom>
          <a:solidFill>
            <a:srgbClr val="20202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dk1"/>
              </a:solidFill>
              <a:latin typeface="Arial"/>
              <a:ea typeface="Arial"/>
              <a:cs typeface="Arial"/>
              <a:sym typeface="Arial"/>
            </a:endParaRPr>
          </a:p>
        </p:txBody>
      </p:sp>
      <p:sp>
        <p:nvSpPr>
          <p:cNvPr id="1676" name="Google Shape;1676;p258"/>
          <p:cNvSpPr txBox="1">
            <a:spLocks noGrp="1"/>
          </p:cNvSpPr>
          <p:nvPr>
            <p:ph type="title"/>
          </p:nvPr>
        </p:nvSpPr>
        <p:spPr>
          <a:xfrm>
            <a:off x="8746009" y="274638"/>
            <a:ext cx="2822100" cy="849900"/>
          </a:xfrm>
          <a:prstGeom prst="rect">
            <a:avLst/>
          </a:prstGeom>
          <a:noFill/>
          <a:ln>
            <a:noFill/>
          </a:ln>
        </p:spPr>
        <p:txBody>
          <a:bodyPr spcFirstLastPara="1" wrap="square" lIns="0" tIns="45700" rIns="0" bIns="45700" anchor="b" anchorCtr="0">
            <a:noAutofit/>
          </a:bodyPr>
          <a:lstStyle>
            <a:lvl1pPr lvl="0" algn="l" rtl="0">
              <a:spcBef>
                <a:spcPts val="0"/>
              </a:spcBef>
              <a:spcAft>
                <a:spcPts val="0"/>
              </a:spcAft>
              <a:buClr>
                <a:schemeClr val="dk1"/>
              </a:buClr>
              <a:buSzPts val="19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677" name="Google Shape;1677;p258"/>
          <p:cNvSpPr txBox="1">
            <a:spLocks noGrp="1"/>
          </p:cNvSpPr>
          <p:nvPr>
            <p:ph type="body" idx="1"/>
          </p:nvPr>
        </p:nvSpPr>
        <p:spPr>
          <a:xfrm>
            <a:off x="8746009" y="1484784"/>
            <a:ext cx="2822100" cy="4824000"/>
          </a:xfrm>
          <a:prstGeom prst="rect">
            <a:avLst/>
          </a:prstGeom>
          <a:noFill/>
          <a:ln>
            <a:noFill/>
          </a:ln>
        </p:spPr>
        <p:txBody>
          <a:bodyPr spcFirstLastPara="1" wrap="square" lIns="0" tIns="45700" rIns="0" bIns="45700" anchor="t" anchorCtr="0">
            <a:noAutofit/>
          </a:bodyPr>
          <a:lstStyle>
            <a:lvl1pPr marL="457200" lvl="0" indent="-228600" algn="l" rtl="0">
              <a:spcBef>
                <a:spcPts val="0"/>
              </a:spcBef>
              <a:spcAft>
                <a:spcPts val="0"/>
              </a:spcAft>
              <a:buClr>
                <a:schemeClr val="dk1"/>
              </a:buClr>
              <a:buSzPts val="2400"/>
              <a:buNone/>
              <a:defRPr/>
            </a:lvl1pPr>
            <a:lvl2pPr marL="914400" lvl="1" indent="-228600" algn="l" rtl="0">
              <a:spcBef>
                <a:spcPts val="1200"/>
              </a:spcBef>
              <a:spcAft>
                <a:spcPts val="0"/>
              </a:spcAft>
              <a:buClr>
                <a:schemeClr val="dk1"/>
              </a:buClr>
              <a:buSzPts val="2000"/>
              <a:buNone/>
              <a:defRPr/>
            </a:lvl2pPr>
            <a:lvl3pPr marL="1371600" lvl="2" indent="-228600" algn="l" rtl="0">
              <a:spcBef>
                <a:spcPts val="1200"/>
              </a:spcBef>
              <a:spcAft>
                <a:spcPts val="0"/>
              </a:spcAft>
              <a:buClr>
                <a:schemeClr val="dk1"/>
              </a:buClr>
              <a:buSzPts val="1900"/>
              <a:buNone/>
              <a:defRPr/>
            </a:lvl3pPr>
            <a:lvl4pPr marL="1828800" lvl="3" indent="-228600" algn="l" rtl="0">
              <a:spcBef>
                <a:spcPts val="1200"/>
              </a:spcBef>
              <a:spcAft>
                <a:spcPts val="0"/>
              </a:spcAft>
              <a:buClr>
                <a:schemeClr val="dk1"/>
              </a:buClr>
              <a:buSzPts val="1600"/>
              <a:buNone/>
              <a:defRPr/>
            </a:lvl4pPr>
            <a:lvl5pPr marL="2286000" lvl="4" indent="-228600" algn="l" rtl="0">
              <a:spcBef>
                <a:spcPts val="1200"/>
              </a:spcBef>
              <a:spcAft>
                <a:spcPts val="0"/>
              </a:spcAft>
              <a:buClr>
                <a:schemeClr val="dk1"/>
              </a:buClr>
              <a:buSzPts val="1600"/>
              <a:buNone/>
              <a:defRPr/>
            </a:lvl5pPr>
            <a:lvl6pPr marL="2743200" lvl="5" indent="-349250" algn="l" rtl="0">
              <a:spcBef>
                <a:spcPts val="1200"/>
              </a:spcBef>
              <a:spcAft>
                <a:spcPts val="0"/>
              </a:spcAft>
              <a:buClr>
                <a:schemeClr val="dk1"/>
              </a:buClr>
              <a:buSzPts val="1900"/>
              <a:buChar char="■"/>
              <a:defRPr/>
            </a:lvl6pPr>
            <a:lvl7pPr marL="3200400" lvl="6" indent="-349250" algn="l" rtl="0">
              <a:spcBef>
                <a:spcPts val="2100"/>
              </a:spcBef>
              <a:spcAft>
                <a:spcPts val="0"/>
              </a:spcAft>
              <a:buClr>
                <a:schemeClr val="dk1"/>
              </a:buClr>
              <a:buSzPts val="1900"/>
              <a:buChar char="●"/>
              <a:defRPr/>
            </a:lvl7pPr>
            <a:lvl8pPr marL="3657600" lvl="7" indent="-349250" algn="l" rtl="0">
              <a:spcBef>
                <a:spcPts val="2100"/>
              </a:spcBef>
              <a:spcAft>
                <a:spcPts val="0"/>
              </a:spcAft>
              <a:buClr>
                <a:schemeClr val="dk1"/>
              </a:buClr>
              <a:buSzPts val="1900"/>
              <a:buChar char="○"/>
              <a:defRPr/>
            </a:lvl8pPr>
            <a:lvl9pPr marL="4114800" lvl="8" indent="-349250" algn="l" rtl="0">
              <a:spcBef>
                <a:spcPts val="2100"/>
              </a:spcBef>
              <a:spcAft>
                <a:spcPts val="2100"/>
              </a:spcAft>
              <a:buClr>
                <a:schemeClr val="dk1"/>
              </a:buClr>
              <a:buSzPts val="1900"/>
              <a:buChar char="■"/>
              <a:defRPr/>
            </a:lvl9pPr>
          </a:lstStyle>
          <a:p>
            <a:endParaRPr/>
          </a:p>
        </p:txBody>
      </p:sp>
      <p:cxnSp>
        <p:nvCxnSpPr>
          <p:cNvPr id="1678" name="Google Shape;1678;p258"/>
          <p:cNvCxnSpPr/>
          <p:nvPr/>
        </p:nvCxnSpPr>
        <p:spPr>
          <a:xfrm>
            <a:off x="8746009" y="1268760"/>
            <a:ext cx="2822100" cy="0"/>
          </a:xfrm>
          <a:prstGeom prst="straightConnector1">
            <a:avLst/>
          </a:prstGeom>
          <a:noFill/>
          <a:ln w="19050" cap="flat" cmpd="sng">
            <a:solidFill>
              <a:schemeClr val="accent1"/>
            </a:solidFill>
            <a:prstDash val="solid"/>
            <a:round/>
            <a:headEnd type="none" w="sm" len="sm"/>
            <a:tailEnd type="none" w="sm" len="sm"/>
          </a:ln>
        </p:spPr>
      </p:cxnSp>
    </p:spTree>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matchingName="Stand alone quote slide" type="secHead">
  <p:cSld name="SECTION_HEADER">
    <p:bg>
      <p:bgPr>
        <a:solidFill>
          <a:srgbClr val="4D4F53"/>
        </a:solidFill>
        <a:effectLst/>
      </p:bgPr>
    </p:bg>
    <p:spTree>
      <p:nvGrpSpPr>
        <p:cNvPr id="1" name="Shape 4933"/>
        <p:cNvGrpSpPr/>
        <p:nvPr/>
      </p:nvGrpSpPr>
      <p:grpSpPr>
        <a:xfrm>
          <a:off x="0" y="0"/>
          <a:ext cx="0" cy="0"/>
          <a:chOff x="0" y="0"/>
          <a:chExt cx="0" cy="0"/>
        </a:xfrm>
      </p:grpSpPr>
      <p:sp>
        <p:nvSpPr>
          <p:cNvPr id="4934" name="Google Shape;4934;p773"/>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rgbClr val="FFFFFF"/>
              </a:buClr>
              <a:buSzPts val="4800"/>
              <a:buNone/>
              <a:defRPr sz="4800" i="1">
                <a:solidFill>
                  <a:srgbClr val="FFFFFF"/>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4935" name="Google Shape;4935;p77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4936" name="Google Shape;4936;p773"/>
          <p:cNvPicPr preferRelativeResize="0"/>
          <p:nvPr/>
        </p:nvPicPr>
        <p:blipFill>
          <a:blip r:embed="rId2">
            <a:alphaModFix/>
          </a:blip>
          <a:stretch>
            <a:fillRect/>
          </a:stretch>
        </p:blipFill>
        <p:spPr>
          <a:xfrm>
            <a:off x="11321117" y="147300"/>
            <a:ext cx="682567" cy="674733"/>
          </a:xfrm>
          <a:prstGeom prst="rect">
            <a:avLst/>
          </a:prstGeom>
          <a:noFill/>
          <a:ln>
            <a:noFill/>
          </a:ln>
        </p:spPr>
      </p:pic>
    </p:spTree>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matchingName="Title and body white" type="tx">
  <p:cSld name="TITLE_AND_BODY">
    <p:spTree>
      <p:nvGrpSpPr>
        <p:cNvPr id="1" name="Shape 4937"/>
        <p:cNvGrpSpPr/>
        <p:nvPr/>
      </p:nvGrpSpPr>
      <p:grpSpPr>
        <a:xfrm>
          <a:off x="0" y="0"/>
          <a:ext cx="0" cy="0"/>
          <a:chOff x="0" y="0"/>
          <a:chExt cx="0" cy="0"/>
        </a:xfrm>
      </p:grpSpPr>
      <p:sp>
        <p:nvSpPr>
          <p:cNvPr id="4938" name="Google Shape;4938;p774"/>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Autofit/>
          </a:bodyPr>
          <a:lstStyle>
            <a:lvl1pPr marL="457200" lvl="0" indent="-381000" rtl="0">
              <a:spcBef>
                <a:spcPts val="0"/>
              </a:spcBef>
              <a:spcAft>
                <a:spcPts val="0"/>
              </a:spcAft>
              <a:buSzPts val="24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939" name="Google Shape;4939;p77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940" name="Google Shape;4940;p774"/>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2700" b="1"/>
            </a:lvl1pPr>
            <a:lvl2pPr lvl="1" rtl="0">
              <a:spcBef>
                <a:spcPts val="0"/>
              </a:spcBef>
              <a:spcAft>
                <a:spcPts val="0"/>
              </a:spcAft>
              <a:buNone/>
              <a:defRPr sz="2700"/>
            </a:lvl2pPr>
            <a:lvl3pPr lvl="2" rtl="0">
              <a:spcBef>
                <a:spcPts val="0"/>
              </a:spcBef>
              <a:spcAft>
                <a:spcPts val="0"/>
              </a:spcAft>
              <a:buNone/>
              <a:defRPr sz="2700"/>
            </a:lvl3pPr>
            <a:lvl4pPr lvl="3" rtl="0">
              <a:spcBef>
                <a:spcPts val="0"/>
              </a:spcBef>
              <a:spcAft>
                <a:spcPts val="0"/>
              </a:spcAft>
              <a:buNone/>
              <a:defRPr sz="2700"/>
            </a:lvl4pPr>
            <a:lvl5pPr lvl="4" rtl="0">
              <a:spcBef>
                <a:spcPts val="0"/>
              </a:spcBef>
              <a:spcAft>
                <a:spcPts val="0"/>
              </a:spcAft>
              <a:buNone/>
              <a:defRPr sz="2700"/>
            </a:lvl5pPr>
            <a:lvl6pPr lvl="5" rtl="0">
              <a:spcBef>
                <a:spcPts val="0"/>
              </a:spcBef>
              <a:spcAft>
                <a:spcPts val="0"/>
              </a:spcAft>
              <a:buNone/>
              <a:defRPr sz="2700"/>
            </a:lvl6pPr>
            <a:lvl7pPr lvl="6" rtl="0">
              <a:spcBef>
                <a:spcPts val="0"/>
              </a:spcBef>
              <a:spcAft>
                <a:spcPts val="0"/>
              </a:spcAft>
              <a:buNone/>
              <a:defRPr sz="2700"/>
            </a:lvl7pPr>
            <a:lvl8pPr lvl="7" rtl="0">
              <a:spcBef>
                <a:spcPts val="0"/>
              </a:spcBef>
              <a:spcAft>
                <a:spcPts val="0"/>
              </a:spcAft>
              <a:buNone/>
              <a:defRPr sz="2700"/>
            </a:lvl8pPr>
            <a:lvl9pPr lvl="8" rtl="0">
              <a:spcBef>
                <a:spcPts val="0"/>
              </a:spcBef>
              <a:spcAft>
                <a:spcPts val="0"/>
              </a:spcAft>
              <a:buNone/>
              <a:defRPr sz="2700"/>
            </a:lvl9pPr>
          </a:lstStyle>
          <a:p>
            <a:endParaRPr/>
          </a:p>
        </p:txBody>
      </p:sp>
      <p:pic>
        <p:nvPicPr>
          <p:cNvPr id="4941" name="Google Shape;4941;p774"/>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4942" name="Google Shape;4942;p774"/>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4943" name="Google Shape;4943;p774"/>
          <p:cNvPicPr preferRelativeResize="0"/>
          <p:nvPr/>
        </p:nvPicPr>
        <p:blipFill rotWithShape="1">
          <a:blip r:embed="rId3">
            <a:alphaModFix/>
          </a:blip>
          <a:srcRect r="63719" b="83868"/>
          <a:stretch/>
        </p:blipFill>
        <p:spPr>
          <a:xfrm>
            <a:off x="7622267" y="3984233"/>
            <a:ext cx="4569732" cy="2873769"/>
          </a:xfrm>
          <a:prstGeom prst="rect">
            <a:avLst/>
          </a:prstGeom>
          <a:noFill/>
          <a:ln>
            <a:noFill/>
          </a:ln>
        </p:spPr>
      </p:pic>
    </p:spTree>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matchingName="Title and body white 1">
  <p:cSld name="TITLE_AND_BODY_1">
    <p:spTree>
      <p:nvGrpSpPr>
        <p:cNvPr id="1" name="Shape 4944"/>
        <p:cNvGrpSpPr/>
        <p:nvPr/>
      </p:nvGrpSpPr>
      <p:grpSpPr>
        <a:xfrm>
          <a:off x="0" y="0"/>
          <a:ext cx="0" cy="0"/>
          <a:chOff x="0" y="0"/>
          <a:chExt cx="0" cy="0"/>
        </a:xfrm>
      </p:grpSpPr>
      <p:sp>
        <p:nvSpPr>
          <p:cNvPr id="4945" name="Google Shape;4945;p77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946" name="Google Shape;4946;p775"/>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2700" b="1"/>
            </a:lvl1pPr>
            <a:lvl2pPr lvl="1" rtl="0">
              <a:spcBef>
                <a:spcPts val="0"/>
              </a:spcBef>
              <a:spcAft>
                <a:spcPts val="0"/>
              </a:spcAft>
              <a:buNone/>
              <a:defRPr sz="2700"/>
            </a:lvl2pPr>
            <a:lvl3pPr lvl="2" rtl="0">
              <a:spcBef>
                <a:spcPts val="0"/>
              </a:spcBef>
              <a:spcAft>
                <a:spcPts val="0"/>
              </a:spcAft>
              <a:buNone/>
              <a:defRPr sz="2700"/>
            </a:lvl3pPr>
            <a:lvl4pPr lvl="3" rtl="0">
              <a:spcBef>
                <a:spcPts val="0"/>
              </a:spcBef>
              <a:spcAft>
                <a:spcPts val="0"/>
              </a:spcAft>
              <a:buNone/>
              <a:defRPr sz="2700"/>
            </a:lvl4pPr>
            <a:lvl5pPr lvl="4" rtl="0">
              <a:spcBef>
                <a:spcPts val="0"/>
              </a:spcBef>
              <a:spcAft>
                <a:spcPts val="0"/>
              </a:spcAft>
              <a:buNone/>
              <a:defRPr sz="2700"/>
            </a:lvl5pPr>
            <a:lvl6pPr lvl="5" rtl="0">
              <a:spcBef>
                <a:spcPts val="0"/>
              </a:spcBef>
              <a:spcAft>
                <a:spcPts val="0"/>
              </a:spcAft>
              <a:buNone/>
              <a:defRPr sz="2700"/>
            </a:lvl6pPr>
            <a:lvl7pPr lvl="6" rtl="0">
              <a:spcBef>
                <a:spcPts val="0"/>
              </a:spcBef>
              <a:spcAft>
                <a:spcPts val="0"/>
              </a:spcAft>
              <a:buNone/>
              <a:defRPr sz="2700"/>
            </a:lvl7pPr>
            <a:lvl8pPr lvl="7" rtl="0">
              <a:spcBef>
                <a:spcPts val="0"/>
              </a:spcBef>
              <a:spcAft>
                <a:spcPts val="0"/>
              </a:spcAft>
              <a:buNone/>
              <a:defRPr sz="2700"/>
            </a:lvl8pPr>
            <a:lvl9pPr lvl="8" rtl="0">
              <a:spcBef>
                <a:spcPts val="0"/>
              </a:spcBef>
              <a:spcAft>
                <a:spcPts val="0"/>
              </a:spcAft>
              <a:buNone/>
              <a:defRPr sz="2700"/>
            </a:lvl9pPr>
          </a:lstStyle>
          <a:p>
            <a:endParaRPr/>
          </a:p>
        </p:txBody>
      </p:sp>
      <p:pic>
        <p:nvPicPr>
          <p:cNvPr id="4947" name="Google Shape;4947;p775"/>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4948" name="Google Shape;4948;p775"/>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4949" name="Google Shape;4949;p775"/>
          <p:cNvSpPr txBox="1">
            <a:spLocks noGrp="1"/>
          </p:cNvSpPr>
          <p:nvPr>
            <p:ph type="body" idx="1"/>
          </p:nvPr>
        </p:nvSpPr>
        <p:spPr>
          <a:xfrm>
            <a:off x="4734100" y="4750533"/>
            <a:ext cx="3581700" cy="17139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b="1"/>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950" name="Google Shape;4950;p775"/>
          <p:cNvSpPr txBox="1">
            <a:spLocks noGrp="1"/>
          </p:cNvSpPr>
          <p:nvPr>
            <p:ph type="body" idx="2"/>
          </p:nvPr>
        </p:nvSpPr>
        <p:spPr>
          <a:xfrm>
            <a:off x="8792733" y="4750533"/>
            <a:ext cx="3581700" cy="17139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b="1"/>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951" name="Google Shape;4951;p775"/>
          <p:cNvSpPr txBox="1">
            <a:spLocks noGrp="1"/>
          </p:cNvSpPr>
          <p:nvPr>
            <p:ph type="body" idx="3"/>
          </p:nvPr>
        </p:nvSpPr>
        <p:spPr>
          <a:xfrm>
            <a:off x="620633" y="4750533"/>
            <a:ext cx="3581700" cy="17139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b="1"/>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pic>
        <p:nvPicPr>
          <p:cNvPr id="4952" name="Google Shape;4952;p775"/>
          <p:cNvPicPr preferRelativeResize="0"/>
          <p:nvPr/>
        </p:nvPicPr>
        <p:blipFill rotWithShape="1">
          <a:blip r:embed="rId3">
            <a:alphaModFix/>
          </a:blip>
          <a:srcRect t="4119" b="4128"/>
          <a:stretch/>
        </p:blipFill>
        <p:spPr>
          <a:xfrm rot="5400000">
            <a:off x="413733" y="2021717"/>
            <a:ext cx="2595600" cy="2381700"/>
          </a:xfrm>
          <a:prstGeom prst="hexagon">
            <a:avLst>
              <a:gd name="adj" fmla="val 27331"/>
              <a:gd name="vf" fmla="val 115470"/>
            </a:avLst>
          </a:prstGeom>
          <a:noFill/>
          <a:ln>
            <a:noFill/>
          </a:ln>
        </p:spPr>
      </p:pic>
      <p:pic>
        <p:nvPicPr>
          <p:cNvPr id="4953" name="Google Shape;4953;p775"/>
          <p:cNvPicPr preferRelativeResize="0"/>
          <p:nvPr/>
        </p:nvPicPr>
        <p:blipFill rotWithShape="1">
          <a:blip r:embed="rId3">
            <a:alphaModFix/>
          </a:blip>
          <a:srcRect t="4119" b="4128"/>
          <a:stretch/>
        </p:blipFill>
        <p:spPr>
          <a:xfrm rot="5400000">
            <a:off x="4549700" y="2021717"/>
            <a:ext cx="2595600" cy="2381700"/>
          </a:xfrm>
          <a:prstGeom prst="hexagon">
            <a:avLst>
              <a:gd name="adj" fmla="val 27331"/>
              <a:gd name="vf" fmla="val 115470"/>
            </a:avLst>
          </a:prstGeom>
          <a:noFill/>
          <a:ln>
            <a:noFill/>
          </a:ln>
        </p:spPr>
      </p:pic>
      <p:pic>
        <p:nvPicPr>
          <p:cNvPr id="4954" name="Google Shape;4954;p775"/>
          <p:cNvPicPr preferRelativeResize="0"/>
          <p:nvPr/>
        </p:nvPicPr>
        <p:blipFill rotWithShape="1">
          <a:blip r:embed="rId3">
            <a:alphaModFix/>
          </a:blip>
          <a:srcRect t="4119" b="4128"/>
          <a:stretch/>
        </p:blipFill>
        <p:spPr>
          <a:xfrm rot="5400000">
            <a:off x="8685667" y="2021717"/>
            <a:ext cx="2595600" cy="2381700"/>
          </a:xfrm>
          <a:prstGeom prst="hexagon">
            <a:avLst>
              <a:gd name="adj" fmla="val 27331"/>
              <a:gd name="vf" fmla="val 115470"/>
            </a:avLst>
          </a:prstGeom>
          <a:noFill/>
          <a:ln>
            <a:noFill/>
          </a:ln>
        </p:spPr>
      </p:pic>
    </p:spTree>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matchingName="icon hexagon">
  <p:cSld name="TITLE_AND_BODY_1_1_1">
    <p:spTree>
      <p:nvGrpSpPr>
        <p:cNvPr id="1" name="Shape 4955"/>
        <p:cNvGrpSpPr/>
        <p:nvPr/>
      </p:nvGrpSpPr>
      <p:grpSpPr>
        <a:xfrm>
          <a:off x="0" y="0"/>
          <a:ext cx="0" cy="0"/>
          <a:chOff x="0" y="0"/>
          <a:chExt cx="0" cy="0"/>
        </a:xfrm>
      </p:grpSpPr>
      <p:sp>
        <p:nvSpPr>
          <p:cNvPr id="4956" name="Google Shape;4956;p77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957" name="Google Shape;4957;p776"/>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2700"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4958" name="Google Shape;4958;p776"/>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4959" name="Google Shape;4959;p776"/>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4960" name="Google Shape;4960;p776"/>
          <p:cNvPicPr preferRelativeResize="0"/>
          <p:nvPr/>
        </p:nvPicPr>
        <p:blipFill rotWithShape="1">
          <a:blip r:embed="rId3">
            <a:alphaModFix/>
          </a:blip>
          <a:srcRect r="63719" b="83868"/>
          <a:stretch/>
        </p:blipFill>
        <p:spPr>
          <a:xfrm>
            <a:off x="7622267" y="3984233"/>
            <a:ext cx="4569732" cy="2873769"/>
          </a:xfrm>
          <a:prstGeom prst="rect">
            <a:avLst/>
          </a:prstGeom>
          <a:noFill/>
          <a:ln>
            <a:noFill/>
          </a:ln>
        </p:spPr>
      </p:pic>
      <p:sp>
        <p:nvSpPr>
          <p:cNvPr id="4961" name="Google Shape;4961;p776"/>
          <p:cNvSpPr/>
          <p:nvPr/>
        </p:nvSpPr>
        <p:spPr>
          <a:xfrm rot="5400000">
            <a:off x="1123450" y="2487783"/>
            <a:ext cx="2644500" cy="2304000"/>
          </a:xfrm>
          <a:prstGeom prst="hexagon">
            <a:avLst>
              <a:gd name="adj" fmla="val 27576"/>
              <a:gd name="vf" fmla="val 115470"/>
            </a:avLst>
          </a:prstGeom>
          <a:noFill/>
          <a:ln w="76200" cap="flat" cmpd="sng">
            <a:solidFill>
              <a:srgbClr val="0098DB"/>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962" name="Google Shape;4962;p776"/>
          <p:cNvSpPr/>
          <p:nvPr/>
        </p:nvSpPr>
        <p:spPr>
          <a:xfrm rot="5400000">
            <a:off x="4803983" y="2487783"/>
            <a:ext cx="2644500" cy="2304000"/>
          </a:xfrm>
          <a:prstGeom prst="hexagon">
            <a:avLst>
              <a:gd name="adj" fmla="val 27576"/>
              <a:gd name="vf" fmla="val 115470"/>
            </a:avLst>
          </a:prstGeom>
          <a:noFill/>
          <a:ln w="76200" cap="flat" cmpd="sng">
            <a:solidFill>
              <a:srgbClr val="0098DB"/>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900"/>
          </a:p>
        </p:txBody>
      </p:sp>
      <p:sp>
        <p:nvSpPr>
          <p:cNvPr id="4963" name="Google Shape;4963;p776"/>
          <p:cNvSpPr/>
          <p:nvPr/>
        </p:nvSpPr>
        <p:spPr>
          <a:xfrm rot="5400000">
            <a:off x="8484517" y="2487783"/>
            <a:ext cx="2644500" cy="2304000"/>
          </a:xfrm>
          <a:prstGeom prst="hexagon">
            <a:avLst>
              <a:gd name="adj" fmla="val 27576"/>
              <a:gd name="vf" fmla="val 115470"/>
            </a:avLst>
          </a:prstGeom>
          <a:noFill/>
          <a:ln w="76200" cap="flat" cmpd="sng">
            <a:solidFill>
              <a:srgbClr val="0098DB"/>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900"/>
          </a:p>
        </p:txBody>
      </p:sp>
    </p:spTree>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matchingName="Divider slide 1" type="titleOnly">
  <p:cSld name="TITLE_ONLY">
    <p:bg>
      <p:bgPr>
        <a:blipFill>
          <a:blip r:embed="rId2">
            <a:alphaModFix/>
          </a:blip>
          <a:stretch>
            <a:fillRect/>
          </a:stretch>
        </a:blipFill>
        <a:effectLst/>
      </p:bgPr>
    </p:bg>
    <p:spTree>
      <p:nvGrpSpPr>
        <p:cNvPr id="1" name="Shape 4964"/>
        <p:cNvGrpSpPr/>
        <p:nvPr/>
      </p:nvGrpSpPr>
      <p:grpSpPr>
        <a:xfrm>
          <a:off x="0" y="0"/>
          <a:ext cx="0" cy="0"/>
          <a:chOff x="0" y="0"/>
          <a:chExt cx="0" cy="0"/>
        </a:xfrm>
      </p:grpSpPr>
      <p:sp>
        <p:nvSpPr>
          <p:cNvPr id="4965" name="Google Shape;4965;p77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966" name="Google Shape;4966;p777"/>
          <p:cNvSpPr txBox="1">
            <a:spLocks noGrp="1"/>
          </p:cNvSpPr>
          <p:nvPr>
            <p:ph type="title"/>
          </p:nvPr>
        </p:nvSpPr>
        <p:spPr>
          <a:xfrm>
            <a:off x="822000" y="25920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4800" b="1">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4967" name="Google Shape;4967;p777"/>
          <p:cNvCxnSpPr/>
          <p:nvPr/>
        </p:nvCxnSpPr>
        <p:spPr>
          <a:xfrm>
            <a:off x="963900" y="3587133"/>
            <a:ext cx="2440500" cy="0"/>
          </a:xfrm>
          <a:prstGeom prst="straightConnector1">
            <a:avLst/>
          </a:prstGeom>
          <a:noFill/>
          <a:ln w="76200" cap="flat" cmpd="sng">
            <a:solidFill>
              <a:srgbClr val="FFFFFF"/>
            </a:solidFill>
            <a:prstDash val="solid"/>
            <a:round/>
            <a:headEnd type="none" w="med" len="med"/>
            <a:tailEnd type="none" w="med" len="med"/>
          </a:ln>
        </p:spPr>
      </p:cxnSp>
      <p:pic>
        <p:nvPicPr>
          <p:cNvPr id="4968" name="Google Shape;4968;p777"/>
          <p:cNvPicPr preferRelativeResize="0"/>
          <p:nvPr/>
        </p:nvPicPr>
        <p:blipFill rotWithShape="1">
          <a:blip r:embed="rId3">
            <a:alphaModFix/>
          </a:blip>
          <a:srcRect r="51316"/>
          <a:stretch/>
        </p:blipFill>
        <p:spPr>
          <a:xfrm>
            <a:off x="963900" y="4553733"/>
            <a:ext cx="1372603" cy="1341301"/>
          </a:xfrm>
          <a:prstGeom prst="rect">
            <a:avLst/>
          </a:prstGeom>
          <a:noFill/>
          <a:ln>
            <a:noFill/>
          </a:ln>
        </p:spPr>
      </p:pic>
      <p:sp>
        <p:nvSpPr>
          <p:cNvPr id="4969" name="Google Shape;4969;p777"/>
          <p:cNvSpPr txBox="1">
            <a:spLocks noGrp="1"/>
          </p:cNvSpPr>
          <p:nvPr>
            <p:ph type="subTitle" idx="1"/>
          </p:nvPr>
        </p:nvSpPr>
        <p:spPr>
          <a:xfrm>
            <a:off x="963900" y="3818600"/>
            <a:ext cx="4958700" cy="3766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a:solidFill>
                  <a:schemeClr val="lt1"/>
                </a:solidFill>
              </a:defRPr>
            </a:lvl1pPr>
            <a:lvl2pPr lvl="1" rtl="0">
              <a:spcBef>
                <a:spcPts val="2100"/>
              </a:spcBef>
              <a:spcAft>
                <a:spcPts val="0"/>
              </a:spcAft>
              <a:buNone/>
              <a:defRPr>
                <a:solidFill>
                  <a:schemeClr val="lt1"/>
                </a:solidFill>
              </a:defRPr>
            </a:lvl2pPr>
            <a:lvl3pPr lvl="2" rtl="0">
              <a:spcBef>
                <a:spcPts val="2100"/>
              </a:spcBef>
              <a:spcAft>
                <a:spcPts val="0"/>
              </a:spcAft>
              <a:buNone/>
              <a:defRPr>
                <a:solidFill>
                  <a:schemeClr val="lt1"/>
                </a:solidFill>
              </a:defRPr>
            </a:lvl3pPr>
            <a:lvl4pPr lvl="3" rtl="0">
              <a:spcBef>
                <a:spcPts val="2100"/>
              </a:spcBef>
              <a:spcAft>
                <a:spcPts val="0"/>
              </a:spcAft>
              <a:buNone/>
              <a:defRPr>
                <a:solidFill>
                  <a:schemeClr val="lt1"/>
                </a:solidFill>
              </a:defRPr>
            </a:lvl4pPr>
            <a:lvl5pPr lvl="4" rtl="0">
              <a:spcBef>
                <a:spcPts val="2100"/>
              </a:spcBef>
              <a:spcAft>
                <a:spcPts val="0"/>
              </a:spcAft>
              <a:buNone/>
              <a:defRPr>
                <a:solidFill>
                  <a:schemeClr val="lt1"/>
                </a:solidFill>
              </a:defRPr>
            </a:lvl5pPr>
            <a:lvl6pPr lvl="5" rtl="0">
              <a:spcBef>
                <a:spcPts val="2100"/>
              </a:spcBef>
              <a:spcAft>
                <a:spcPts val="0"/>
              </a:spcAft>
              <a:buNone/>
              <a:defRPr>
                <a:solidFill>
                  <a:schemeClr val="lt1"/>
                </a:solidFill>
              </a:defRPr>
            </a:lvl6pPr>
            <a:lvl7pPr lvl="6" rtl="0">
              <a:spcBef>
                <a:spcPts val="2100"/>
              </a:spcBef>
              <a:spcAft>
                <a:spcPts val="0"/>
              </a:spcAft>
              <a:buNone/>
              <a:defRPr>
                <a:solidFill>
                  <a:schemeClr val="lt1"/>
                </a:solidFill>
              </a:defRPr>
            </a:lvl7pPr>
            <a:lvl8pPr lvl="7" rtl="0">
              <a:spcBef>
                <a:spcPts val="2100"/>
              </a:spcBef>
              <a:spcAft>
                <a:spcPts val="0"/>
              </a:spcAft>
              <a:buNone/>
              <a:defRPr>
                <a:solidFill>
                  <a:schemeClr val="lt1"/>
                </a:solidFill>
              </a:defRPr>
            </a:lvl8pPr>
            <a:lvl9pPr lvl="8" rtl="0">
              <a:spcBef>
                <a:spcPts val="2100"/>
              </a:spcBef>
              <a:spcAft>
                <a:spcPts val="2100"/>
              </a:spcAft>
              <a:buNone/>
              <a:defRPr>
                <a:solidFill>
                  <a:schemeClr val="lt1"/>
                </a:solidFill>
              </a:defRPr>
            </a:lvl9pPr>
          </a:lstStyle>
          <a:p>
            <a:endParaRPr/>
          </a:p>
        </p:txBody>
      </p:sp>
    </p:spTree>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matchingName="Text and graphic white ">
  <p:cSld name="SECTION_TITLE_AND_DESCRIPTION">
    <p:spTree>
      <p:nvGrpSpPr>
        <p:cNvPr id="1" name="Shape 4970"/>
        <p:cNvGrpSpPr/>
        <p:nvPr/>
      </p:nvGrpSpPr>
      <p:grpSpPr>
        <a:xfrm>
          <a:off x="0" y="0"/>
          <a:ext cx="0" cy="0"/>
          <a:chOff x="0" y="0"/>
          <a:chExt cx="0" cy="0"/>
        </a:xfrm>
      </p:grpSpPr>
      <p:sp>
        <p:nvSpPr>
          <p:cNvPr id="4971" name="Google Shape;4971;p778"/>
          <p:cNvSpPr/>
          <p:nvPr/>
        </p:nvSpPr>
        <p:spPr>
          <a:xfrm>
            <a:off x="6096000" y="-167"/>
            <a:ext cx="6096000" cy="6858000"/>
          </a:xfrm>
          <a:prstGeom prst="rect">
            <a:avLst/>
          </a:prstGeom>
          <a:solidFill>
            <a:srgbClr val="0098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972" name="Google Shape;4972;p77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973" name="Google Shape;4973;p778"/>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4974" name="Google Shape;4974;p778"/>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4975" name="Google Shape;4975;p778"/>
          <p:cNvPicPr preferRelativeResize="0"/>
          <p:nvPr/>
        </p:nvPicPr>
        <p:blipFill>
          <a:blip r:embed="rId2">
            <a:alphaModFix/>
          </a:blip>
          <a:stretch>
            <a:fillRect/>
          </a:stretch>
        </p:blipFill>
        <p:spPr>
          <a:xfrm>
            <a:off x="11321117" y="147300"/>
            <a:ext cx="682567" cy="674733"/>
          </a:xfrm>
          <a:prstGeom prst="rect">
            <a:avLst/>
          </a:prstGeom>
          <a:noFill/>
          <a:ln>
            <a:noFill/>
          </a:ln>
        </p:spPr>
      </p:pic>
      <p:sp>
        <p:nvSpPr>
          <p:cNvPr id="4976" name="Google Shape;4976;p778"/>
          <p:cNvSpPr txBox="1">
            <a:spLocks noGrp="1"/>
          </p:cNvSpPr>
          <p:nvPr>
            <p:ph type="body" idx="1"/>
          </p:nvPr>
        </p:nvSpPr>
        <p:spPr>
          <a:xfrm>
            <a:off x="415600" y="1845533"/>
            <a:ext cx="5115900" cy="45783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Tree>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matchingName="Divider slide 2">
  <p:cSld name="CUSTOM_1">
    <p:bg>
      <p:bgPr>
        <a:blipFill>
          <a:blip r:embed="rId2">
            <a:alphaModFix/>
          </a:blip>
          <a:stretch>
            <a:fillRect/>
          </a:stretch>
        </a:blipFill>
        <a:effectLst/>
      </p:bgPr>
    </p:bg>
    <p:spTree>
      <p:nvGrpSpPr>
        <p:cNvPr id="1" name="Shape 4977"/>
        <p:cNvGrpSpPr/>
        <p:nvPr/>
      </p:nvGrpSpPr>
      <p:grpSpPr>
        <a:xfrm>
          <a:off x="0" y="0"/>
          <a:ext cx="0" cy="0"/>
          <a:chOff x="0" y="0"/>
          <a:chExt cx="0" cy="0"/>
        </a:xfrm>
      </p:grpSpPr>
      <p:sp>
        <p:nvSpPr>
          <p:cNvPr id="4978" name="Google Shape;4978;p779"/>
          <p:cNvSpPr txBox="1">
            <a:spLocks noGrp="1"/>
          </p:cNvSpPr>
          <p:nvPr>
            <p:ph type="title"/>
          </p:nvPr>
        </p:nvSpPr>
        <p:spPr>
          <a:xfrm>
            <a:off x="822000" y="25920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4800" b="1">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4979" name="Google Shape;4979;p779"/>
          <p:cNvCxnSpPr/>
          <p:nvPr/>
        </p:nvCxnSpPr>
        <p:spPr>
          <a:xfrm>
            <a:off x="963900" y="3587133"/>
            <a:ext cx="2440500" cy="0"/>
          </a:xfrm>
          <a:prstGeom prst="straightConnector1">
            <a:avLst/>
          </a:prstGeom>
          <a:noFill/>
          <a:ln w="76200" cap="flat" cmpd="sng">
            <a:solidFill>
              <a:srgbClr val="FFFFFF"/>
            </a:solidFill>
            <a:prstDash val="solid"/>
            <a:round/>
            <a:headEnd type="none" w="med" len="med"/>
            <a:tailEnd type="none" w="med" len="med"/>
          </a:ln>
        </p:spPr>
      </p:cxnSp>
      <p:sp>
        <p:nvSpPr>
          <p:cNvPr id="4980" name="Google Shape;4980;p779"/>
          <p:cNvSpPr txBox="1"/>
          <p:nvPr/>
        </p:nvSpPr>
        <p:spPr>
          <a:xfrm>
            <a:off x="822000" y="3692300"/>
            <a:ext cx="1935600" cy="5247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GB" sz="2400">
                <a:solidFill>
                  <a:srgbClr val="FFFFFF"/>
                </a:solidFill>
              </a:rPr>
              <a:t>Sub Title</a:t>
            </a:r>
            <a:endParaRPr sz="2400">
              <a:solidFill>
                <a:srgbClr val="FFFFFF"/>
              </a:solidFill>
            </a:endParaRPr>
          </a:p>
        </p:txBody>
      </p:sp>
      <p:pic>
        <p:nvPicPr>
          <p:cNvPr id="4981" name="Google Shape;4981;p779"/>
          <p:cNvPicPr preferRelativeResize="0"/>
          <p:nvPr/>
        </p:nvPicPr>
        <p:blipFill rotWithShape="1">
          <a:blip r:embed="rId3">
            <a:alphaModFix/>
          </a:blip>
          <a:srcRect r="51316"/>
          <a:stretch/>
        </p:blipFill>
        <p:spPr>
          <a:xfrm>
            <a:off x="963900" y="4553733"/>
            <a:ext cx="1372603" cy="1341301"/>
          </a:xfrm>
          <a:prstGeom prst="rect">
            <a:avLst/>
          </a:prstGeom>
          <a:noFill/>
          <a:ln>
            <a:noFill/>
          </a:ln>
        </p:spPr>
      </p:pic>
      <p:sp>
        <p:nvSpPr>
          <p:cNvPr id="4982" name="Google Shape;4982;p779"/>
          <p:cNvSpPr txBox="1">
            <a:spLocks noGrp="1"/>
          </p:cNvSpPr>
          <p:nvPr>
            <p:ph type="sldNum" idx="12"/>
          </p:nvPr>
        </p:nvSpPr>
        <p:spPr>
          <a:xfrm>
            <a:off x="11409045" y="6333134"/>
            <a:ext cx="731700" cy="524700"/>
          </a:xfrm>
          <a:prstGeom prst="rect">
            <a:avLst/>
          </a:prstGeom>
        </p:spPr>
        <p:txBody>
          <a:bodyPr spcFirstLastPara="1" wrap="square" lIns="121900" tIns="121900" rIns="121900" bIns="121900" anchor="t" anchorCtr="0">
            <a:noAutofit/>
          </a:bodyPr>
          <a:lstStyle>
            <a:lvl1pPr lvl="0" rtl="0">
              <a:buNone/>
              <a:defRPr sz="1700">
                <a:solidFill>
                  <a:srgbClr val="000000"/>
                </a:solidFill>
              </a:defRPr>
            </a:lvl1pPr>
            <a:lvl2pPr lvl="1" rtl="0">
              <a:buNone/>
              <a:defRPr sz="1700">
                <a:solidFill>
                  <a:srgbClr val="000000"/>
                </a:solidFill>
              </a:defRPr>
            </a:lvl2pPr>
            <a:lvl3pPr lvl="2" rtl="0">
              <a:buNone/>
              <a:defRPr sz="1700">
                <a:solidFill>
                  <a:srgbClr val="000000"/>
                </a:solidFill>
              </a:defRPr>
            </a:lvl3pPr>
            <a:lvl4pPr lvl="3" rtl="0">
              <a:buNone/>
              <a:defRPr sz="1700">
                <a:solidFill>
                  <a:srgbClr val="000000"/>
                </a:solidFill>
              </a:defRPr>
            </a:lvl4pPr>
            <a:lvl5pPr lvl="4" rtl="0">
              <a:buNone/>
              <a:defRPr sz="1700">
                <a:solidFill>
                  <a:srgbClr val="000000"/>
                </a:solidFill>
              </a:defRPr>
            </a:lvl5pPr>
            <a:lvl6pPr lvl="5" rtl="0">
              <a:buNone/>
              <a:defRPr sz="1700">
                <a:solidFill>
                  <a:srgbClr val="000000"/>
                </a:solidFill>
              </a:defRPr>
            </a:lvl6pPr>
            <a:lvl7pPr lvl="6" rtl="0">
              <a:buNone/>
              <a:defRPr sz="1700">
                <a:solidFill>
                  <a:srgbClr val="000000"/>
                </a:solidFill>
              </a:defRPr>
            </a:lvl7pPr>
            <a:lvl8pPr lvl="7" rtl="0">
              <a:buNone/>
              <a:defRPr sz="1700">
                <a:solidFill>
                  <a:srgbClr val="000000"/>
                </a:solidFill>
              </a:defRPr>
            </a:lvl8pPr>
            <a:lvl9pPr lvl="8" rtl="0">
              <a:buNone/>
              <a:defRPr sz="1700">
                <a:solidFill>
                  <a:srgbClr val="000000"/>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matchingName="Custom Layout 1">
  <p:cSld name="CUSTOM_2">
    <p:spTree>
      <p:nvGrpSpPr>
        <p:cNvPr id="1" name="Shape 4983"/>
        <p:cNvGrpSpPr/>
        <p:nvPr/>
      </p:nvGrpSpPr>
      <p:grpSpPr>
        <a:xfrm>
          <a:off x="0" y="0"/>
          <a:ext cx="0" cy="0"/>
          <a:chOff x="0" y="0"/>
          <a:chExt cx="0" cy="0"/>
        </a:xfrm>
      </p:grpSpPr>
      <p:sp>
        <p:nvSpPr>
          <p:cNvPr id="4984" name="Google Shape;4984;p780"/>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2700" b="1"/>
            </a:lvl1pPr>
            <a:lvl2pPr lvl="1" rtl="0">
              <a:spcBef>
                <a:spcPts val="0"/>
              </a:spcBef>
              <a:spcAft>
                <a:spcPts val="0"/>
              </a:spcAft>
              <a:buNone/>
              <a:defRPr sz="2700"/>
            </a:lvl2pPr>
            <a:lvl3pPr lvl="2" rtl="0">
              <a:spcBef>
                <a:spcPts val="0"/>
              </a:spcBef>
              <a:spcAft>
                <a:spcPts val="0"/>
              </a:spcAft>
              <a:buNone/>
              <a:defRPr sz="2700"/>
            </a:lvl3pPr>
            <a:lvl4pPr lvl="3" rtl="0">
              <a:spcBef>
                <a:spcPts val="0"/>
              </a:spcBef>
              <a:spcAft>
                <a:spcPts val="0"/>
              </a:spcAft>
              <a:buNone/>
              <a:defRPr sz="2700"/>
            </a:lvl4pPr>
            <a:lvl5pPr lvl="4" rtl="0">
              <a:spcBef>
                <a:spcPts val="0"/>
              </a:spcBef>
              <a:spcAft>
                <a:spcPts val="0"/>
              </a:spcAft>
              <a:buNone/>
              <a:defRPr sz="2700"/>
            </a:lvl5pPr>
            <a:lvl6pPr lvl="5" rtl="0">
              <a:spcBef>
                <a:spcPts val="0"/>
              </a:spcBef>
              <a:spcAft>
                <a:spcPts val="0"/>
              </a:spcAft>
              <a:buNone/>
              <a:defRPr sz="2700"/>
            </a:lvl6pPr>
            <a:lvl7pPr lvl="6" rtl="0">
              <a:spcBef>
                <a:spcPts val="0"/>
              </a:spcBef>
              <a:spcAft>
                <a:spcPts val="0"/>
              </a:spcAft>
              <a:buNone/>
              <a:defRPr sz="2700"/>
            </a:lvl7pPr>
            <a:lvl8pPr lvl="7" rtl="0">
              <a:spcBef>
                <a:spcPts val="0"/>
              </a:spcBef>
              <a:spcAft>
                <a:spcPts val="0"/>
              </a:spcAft>
              <a:buNone/>
              <a:defRPr sz="2700"/>
            </a:lvl8pPr>
            <a:lvl9pPr lvl="8" rtl="0">
              <a:spcBef>
                <a:spcPts val="0"/>
              </a:spcBef>
              <a:spcAft>
                <a:spcPts val="0"/>
              </a:spcAft>
              <a:buNone/>
              <a:defRPr sz="2700"/>
            </a:lvl9pPr>
          </a:lstStyle>
          <a:p>
            <a:endParaRPr/>
          </a:p>
        </p:txBody>
      </p:sp>
      <p:cxnSp>
        <p:nvCxnSpPr>
          <p:cNvPr id="4985" name="Google Shape;4985;p780"/>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4986" name="Google Shape;4986;p780"/>
          <p:cNvSpPr txBox="1">
            <a:spLocks noGrp="1"/>
          </p:cNvSpPr>
          <p:nvPr>
            <p:ph type="body" idx="1"/>
          </p:nvPr>
        </p:nvSpPr>
        <p:spPr>
          <a:xfrm>
            <a:off x="7702850" y="25138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pic>
        <p:nvPicPr>
          <p:cNvPr id="4987" name="Google Shape;4987;p780"/>
          <p:cNvPicPr preferRelativeResize="0"/>
          <p:nvPr/>
        </p:nvPicPr>
        <p:blipFill>
          <a:blip r:embed="rId2">
            <a:alphaModFix/>
          </a:blip>
          <a:stretch>
            <a:fillRect/>
          </a:stretch>
        </p:blipFill>
        <p:spPr>
          <a:xfrm>
            <a:off x="7046027" y="1356967"/>
            <a:ext cx="3868512" cy="5094634"/>
          </a:xfrm>
          <a:prstGeom prst="rect">
            <a:avLst/>
          </a:prstGeom>
          <a:noFill/>
          <a:ln>
            <a:noFill/>
          </a:ln>
        </p:spPr>
      </p:pic>
      <p:pic>
        <p:nvPicPr>
          <p:cNvPr id="4988" name="Google Shape;4988;p780"/>
          <p:cNvPicPr preferRelativeResize="0"/>
          <p:nvPr/>
        </p:nvPicPr>
        <p:blipFill rotWithShape="1">
          <a:blip r:embed="rId3">
            <a:alphaModFix/>
          </a:blip>
          <a:srcRect l="6485" t="5864" r="79531" b="62676"/>
          <a:stretch/>
        </p:blipFill>
        <p:spPr>
          <a:xfrm>
            <a:off x="11329400" y="183133"/>
            <a:ext cx="673229" cy="763600"/>
          </a:xfrm>
          <a:prstGeom prst="rect">
            <a:avLst/>
          </a:prstGeom>
          <a:noFill/>
          <a:ln>
            <a:noFill/>
          </a:ln>
        </p:spPr>
      </p:pic>
      <p:sp>
        <p:nvSpPr>
          <p:cNvPr id="4989" name="Google Shape;4989;p780"/>
          <p:cNvSpPr txBox="1">
            <a:spLocks noGrp="1"/>
          </p:cNvSpPr>
          <p:nvPr>
            <p:ph type="body" idx="2"/>
          </p:nvPr>
        </p:nvSpPr>
        <p:spPr>
          <a:xfrm>
            <a:off x="620651" y="1913900"/>
            <a:ext cx="5938500" cy="1721100"/>
          </a:xfrm>
          <a:prstGeom prst="rect">
            <a:avLst/>
          </a:prstGeom>
        </p:spPr>
        <p:txBody>
          <a:bodyPr spcFirstLastPara="1" wrap="square" lIns="121900" tIns="121900" rIns="121900" bIns="121900" anchor="t" anchorCtr="0">
            <a:noAutofit/>
          </a:bodyPr>
          <a:lstStyle>
            <a:lvl1pPr marL="457200" lvl="0" indent="-349250" algn="ctr" rtl="0">
              <a:spcBef>
                <a:spcPts val="0"/>
              </a:spcBef>
              <a:spcAft>
                <a:spcPts val="0"/>
              </a:spcAft>
              <a:buSzPts val="1900"/>
              <a:buChar char="●"/>
              <a:defRPr sz="1900" b="1" i="1"/>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990" name="Google Shape;4990;p780"/>
          <p:cNvSpPr txBox="1">
            <a:spLocks noGrp="1"/>
          </p:cNvSpPr>
          <p:nvPr>
            <p:ph type="sldNum" idx="12"/>
          </p:nvPr>
        </p:nvSpPr>
        <p:spPr>
          <a:xfrm>
            <a:off x="11409045" y="6333134"/>
            <a:ext cx="731700" cy="524700"/>
          </a:xfrm>
          <a:prstGeom prst="rect">
            <a:avLst/>
          </a:prstGeom>
        </p:spPr>
        <p:txBody>
          <a:bodyPr spcFirstLastPara="1" wrap="square" lIns="121900" tIns="121900" rIns="121900" bIns="121900" anchor="t" anchorCtr="0">
            <a:noAutofit/>
          </a:bodyPr>
          <a:lstStyle>
            <a:lvl1pPr lvl="0" rtl="0">
              <a:buNone/>
              <a:defRPr sz="1700">
                <a:solidFill>
                  <a:srgbClr val="000000"/>
                </a:solidFill>
              </a:defRPr>
            </a:lvl1pPr>
            <a:lvl2pPr lvl="1" rtl="0">
              <a:buNone/>
              <a:defRPr sz="1700">
                <a:solidFill>
                  <a:srgbClr val="000000"/>
                </a:solidFill>
              </a:defRPr>
            </a:lvl2pPr>
            <a:lvl3pPr lvl="2" rtl="0">
              <a:buNone/>
              <a:defRPr sz="1700">
                <a:solidFill>
                  <a:srgbClr val="000000"/>
                </a:solidFill>
              </a:defRPr>
            </a:lvl3pPr>
            <a:lvl4pPr lvl="3" rtl="0">
              <a:buNone/>
              <a:defRPr sz="1700">
                <a:solidFill>
                  <a:srgbClr val="000000"/>
                </a:solidFill>
              </a:defRPr>
            </a:lvl4pPr>
            <a:lvl5pPr lvl="4" rtl="0">
              <a:buNone/>
              <a:defRPr sz="1700">
                <a:solidFill>
                  <a:srgbClr val="000000"/>
                </a:solidFill>
              </a:defRPr>
            </a:lvl5pPr>
            <a:lvl6pPr lvl="5" rtl="0">
              <a:buNone/>
              <a:defRPr sz="1700">
                <a:solidFill>
                  <a:srgbClr val="000000"/>
                </a:solidFill>
              </a:defRPr>
            </a:lvl6pPr>
            <a:lvl7pPr lvl="6" rtl="0">
              <a:buNone/>
              <a:defRPr sz="1700">
                <a:solidFill>
                  <a:srgbClr val="000000"/>
                </a:solidFill>
              </a:defRPr>
            </a:lvl7pPr>
            <a:lvl8pPr lvl="7" rtl="0">
              <a:buNone/>
              <a:defRPr sz="1700">
                <a:solidFill>
                  <a:srgbClr val="000000"/>
                </a:solidFill>
              </a:defRPr>
            </a:lvl8pPr>
            <a:lvl9pPr lvl="8" rtl="0">
              <a:buNone/>
              <a:defRPr sz="1700">
                <a:solidFill>
                  <a:srgbClr val="000000"/>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matchingName="Text and image 1">
  <p:cSld name="CUSTOM_4">
    <p:spTree>
      <p:nvGrpSpPr>
        <p:cNvPr id="1" name="Shape 4991"/>
        <p:cNvGrpSpPr/>
        <p:nvPr/>
      </p:nvGrpSpPr>
      <p:grpSpPr>
        <a:xfrm>
          <a:off x="0" y="0"/>
          <a:ext cx="0" cy="0"/>
          <a:chOff x="0" y="0"/>
          <a:chExt cx="0" cy="0"/>
        </a:xfrm>
      </p:grpSpPr>
      <p:pic>
        <p:nvPicPr>
          <p:cNvPr id="4992" name="Google Shape;4992;p781"/>
          <p:cNvPicPr preferRelativeResize="0"/>
          <p:nvPr/>
        </p:nvPicPr>
        <p:blipFill>
          <a:blip r:embed="rId2">
            <a:alphaModFix/>
          </a:blip>
          <a:stretch>
            <a:fillRect/>
          </a:stretch>
        </p:blipFill>
        <p:spPr>
          <a:xfrm>
            <a:off x="6138933" y="-10400"/>
            <a:ext cx="6053067" cy="6868399"/>
          </a:xfrm>
          <a:prstGeom prst="rect">
            <a:avLst/>
          </a:prstGeom>
          <a:noFill/>
          <a:ln>
            <a:noFill/>
          </a:ln>
        </p:spPr>
      </p:pic>
      <p:sp>
        <p:nvSpPr>
          <p:cNvPr id="4993" name="Google Shape;4993;p781"/>
          <p:cNvSpPr txBox="1">
            <a:spLocks noGrp="1"/>
          </p:cNvSpPr>
          <p:nvPr>
            <p:ph type="title"/>
          </p:nvPr>
        </p:nvSpPr>
        <p:spPr>
          <a:xfrm>
            <a:off x="415600" y="593367"/>
            <a:ext cx="5306700" cy="763500"/>
          </a:xfrm>
          <a:prstGeom prst="rect">
            <a:avLst/>
          </a:prstGeom>
        </p:spPr>
        <p:txBody>
          <a:bodyPr spcFirstLastPara="1" wrap="square" lIns="121900" tIns="121900" rIns="121900" bIns="121900" anchor="ctr" anchorCtr="0">
            <a:noAutofit/>
          </a:bodyPr>
          <a:lstStyle>
            <a:lvl1pPr lvl="0" rtl="0">
              <a:spcBef>
                <a:spcPts val="0"/>
              </a:spcBef>
              <a:spcAft>
                <a:spcPts val="0"/>
              </a:spcAft>
              <a:buNone/>
              <a:defRPr sz="2700"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4994" name="Google Shape;4994;p781"/>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4995" name="Google Shape;4995;p781"/>
          <p:cNvPicPr preferRelativeResize="0"/>
          <p:nvPr/>
        </p:nvPicPr>
        <p:blipFill>
          <a:blip r:embed="rId3">
            <a:alphaModFix/>
          </a:blip>
          <a:stretch>
            <a:fillRect/>
          </a:stretch>
        </p:blipFill>
        <p:spPr>
          <a:xfrm>
            <a:off x="11321117" y="147300"/>
            <a:ext cx="682567" cy="674733"/>
          </a:xfrm>
          <a:prstGeom prst="rect">
            <a:avLst/>
          </a:prstGeom>
          <a:noFill/>
          <a:ln>
            <a:noFill/>
          </a:ln>
        </p:spPr>
      </p:pic>
      <p:sp>
        <p:nvSpPr>
          <p:cNvPr id="4996" name="Google Shape;4996;p781"/>
          <p:cNvSpPr txBox="1">
            <a:spLocks noGrp="1"/>
          </p:cNvSpPr>
          <p:nvPr>
            <p:ph type="body" idx="1"/>
          </p:nvPr>
        </p:nvSpPr>
        <p:spPr>
          <a:xfrm>
            <a:off x="415600" y="1845533"/>
            <a:ext cx="5115900" cy="45783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997" name="Google Shape;4997;p781"/>
          <p:cNvSpPr txBox="1">
            <a:spLocks noGrp="1"/>
          </p:cNvSpPr>
          <p:nvPr>
            <p:ph type="sldNum" idx="12"/>
          </p:nvPr>
        </p:nvSpPr>
        <p:spPr>
          <a:xfrm>
            <a:off x="11409045" y="6333134"/>
            <a:ext cx="731700" cy="524700"/>
          </a:xfrm>
          <a:prstGeom prst="rect">
            <a:avLst/>
          </a:prstGeom>
        </p:spPr>
        <p:txBody>
          <a:bodyPr spcFirstLastPara="1" wrap="square" lIns="121900" tIns="121900" rIns="121900" bIns="121900" anchor="t" anchorCtr="0">
            <a:noAutofit/>
          </a:bodyPr>
          <a:lstStyle>
            <a:lvl1pPr lvl="0" rtl="0">
              <a:buNone/>
              <a:defRPr sz="1700">
                <a:solidFill>
                  <a:srgbClr val="000000"/>
                </a:solidFill>
              </a:defRPr>
            </a:lvl1pPr>
            <a:lvl2pPr lvl="1" rtl="0">
              <a:buNone/>
              <a:defRPr sz="1700">
                <a:solidFill>
                  <a:srgbClr val="000000"/>
                </a:solidFill>
              </a:defRPr>
            </a:lvl2pPr>
            <a:lvl3pPr lvl="2" rtl="0">
              <a:buNone/>
              <a:defRPr sz="1700">
                <a:solidFill>
                  <a:srgbClr val="000000"/>
                </a:solidFill>
              </a:defRPr>
            </a:lvl3pPr>
            <a:lvl4pPr lvl="3" rtl="0">
              <a:buNone/>
              <a:defRPr sz="1700">
                <a:solidFill>
                  <a:srgbClr val="000000"/>
                </a:solidFill>
              </a:defRPr>
            </a:lvl4pPr>
            <a:lvl5pPr lvl="4" rtl="0">
              <a:buNone/>
              <a:defRPr sz="1700">
                <a:solidFill>
                  <a:srgbClr val="000000"/>
                </a:solidFill>
              </a:defRPr>
            </a:lvl5pPr>
            <a:lvl6pPr lvl="5" rtl="0">
              <a:buNone/>
              <a:defRPr sz="1700">
                <a:solidFill>
                  <a:srgbClr val="000000"/>
                </a:solidFill>
              </a:defRPr>
            </a:lvl6pPr>
            <a:lvl7pPr lvl="6" rtl="0">
              <a:buNone/>
              <a:defRPr sz="1700">
                <a:solidFill>
                  <a:srgbClr val="000000"/>
                </a:solidFill>
              </a:defRPr>
            </a:lvl7pPr>
            <a:lvl8pPr lvl="7" rtl="0">
              <a:buNone/>
              <a:defRPr sz="1700">
                <a:solidFill>
                  <a:srgbClr val="000000"/>
                </a:solidFill>
              </a:defRPr>
            </a:lvl8pPr>
            <a:lvl9pPr lvl="8" rtl="0">
              <a:buNone/>
              <a:defRPr sz="1700">
                <a:solidFill>
                  <a:srgbClr val="000000"/>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matchingName="Text and image slide 2">
  <p:cSld name="CUSTOM_4_1">
    <p:spTree>
      <p:nvGrpSpPr>
        <p:cNvPr id="1" name="Shape 4998"/>
        <p:cNvGrpSpPr/>
        <p:nvPr/>
      </p:nvGrpSpPr>
      <p:grpSpPr>
        <a:xfrm>
          <a:off x="0" y="0"/>
          <a:ext cx="0" cy="0"/>
          <a:chOff x="0" y="0"/>
          <a:chExt cx="0" cy="0"/>
        </a:xfrm>
      </p:grpSpPr>
      <p:sp>
        <p:nvSpPr>
          <p:cNvPr id="4999" name="Google Shape;4999;p782"/>
          <p:cNvSpPr txBox="1">
            <a:spLocks noGrp="1"/>
          </p:cNvSpPr>
          <p:nvPr>
            <p:ph type="title"/>
          </p:nvPr>
        </p:nvSpPr>
        <p:spPr>
          <a:xfrm>
            <a:off x="415600" y="593367"/>
            <a:ext cx="5306700" cy="763500"/>
          </a:xfrm>
          <a:prstGeom prst="rect">
            <a:avLst/>
          </a:prstGeom>
        </p:spPr>
        <p:txBody>
          <a:bodyPr spcFirstLastPara="1" wrap="square" lIns="121900" tIns="121900" rIns="121900" bIns="121900" anchor="ctr" anchorCtr="0">
            <a:noAutofit/>
          </a:bodyPr>
          <a:lstStyle>
            <a:lvl1pPr lvl="0" rtl="0">
              <a:spcBef>
                <a:spcPts val="0"/>
              </a:spcBef>
              <a:spcAft>
                <a:spcPts val="0"/>
              </a:spcAft>
              <a:buNone/>
              <a:defRPr sz="2700"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5000" name="Google Shape;5000;p782"/>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5001" name="Google Shape;5001;p782"/>
          <p:cNvPicPr preferRelativeResize="0"/>
          <p:nvPr/>
        </p:nvPicPr>
        <p:blipFill>
          <a:blip r:embed="rId2">
            <a:alphaModFix/>
          </a:blip>
          <a:stretch>
            <a:fillRect/>
          </a:stretch>
        </p:blipFill>
        <p:spPr>
          <a:xfrm>
            <a:off x="11321117" y="147300"/>
            <a:ext cx="682567" cy="674733"/>
          </a:xfrm>
          <a:prstGeom prst="rect">
            <a:avLst/>
          </a:prstGeom>
          <a:noFill/>
          <a:ln>
            <a:noFill/>
          </a:ln>
        </p:spPr>
      </p:pic>
      <p:sp>
        <p:nvSpPr>
          <p:cNvPr id="5002" name="Google Shape;5002;p782"/>
          <p:cNvSpPr txBox="1">
            <a:spLocks noGrp="1"/>
          </p:cNvSpPr>
          <p:nvPr>
            <p:ph type="body" idx="1"/>
          </p:nvPr>
        </p:nvSpPr>
        <p:spPr>
          <a:xfrm>
            <a:off x="415600" y="1824200"/>
            <a:ext cx="5115900" cy="45783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pic>
        <p:nvPicPr>
          <p:cNvPr id="5003" name="Google Shape;5003;p782"/>
          <p:cNvPicPr preferRelativeResize="0"/>
          <p:nvPr/>
        </p:nvPicPr>
        <p:blipFill rotWithShape="1">
          <a:blip r:embed="rId3">
            <a:alphaModFix/>
          </a:blip>
          <a:srcRect l="1899" r="30981"/>
          <a:stretch/>
        </p:blipFill>
        <p:spPr>
          <a:xfrm>
            <a:off x="6010200" y="-30317"/>
            <a:ext cx="6181802" cy="6918632"/>
          </a:xfrm>
          <a:prstGeom prst="rect">
            <a:avLst/>
          </a:prstGeom>
          <a:noFill/>
          <a:ln>
            <a:noFill/>
          </a:ln>
        </p:spPr>
      </p:pic>
      <p:pic>
        <p:nvPicPr>
          <p:cNvPr id="5004" name="Google Shape;5004;p782"/>
          <p:cNvPicPr preferRelativeResize="0"/>
          <p:nvPr/>
        </p:nvPicPr>
        <p:blipFill>
          <a:blip r:embed="rId2">
            <a:alphaModFix/>
          </a:blip>
          <a:stretch>
            <a:fillRect/>
          </a:stretch>
        </p:blipFill>
        <p:spPr>
          <a:xfrm>
            <a:off x="11321117" y="147300"/>
            <a:ext cx="682567" cy="674733"/>
          </a:xfrm>
          <a:prstGeom prst="rect">
            <a:avLst/>
          </a:prstGeom>
          <a:noFill/>
          <a:ln>
            <a:noFill/>
          </a:ln>
        </p:spPr>
      </p:pic>
      <p:sp>
        <p:nvSpPr>
          <p:cNvPr id="5005" name="Google Shape;5005;p782"/>
          <p:cNvSpPr txBox="1">
            <a:spLocks noGrp="1"/>
          </p:cNvSpPr>
          <p:nvPr>
            <p:ph type="sldNum" idx="12"/>
          </p:nvPr>
        </p:nvSpPr>
        <p:spPr>
          <a:xfrm>
            <a:off x="11409045" y="6333134"/>
            <a:ext cx="731700" cy="524700"/>
          </a:xfrm>
          <a:prstGeom prst="rect">
            <a:avLst/>
          </a:prstGeom>
        </p:spPr>
        <p:txBody>
          <a:bodyPr spcFirstLastPara="1" wrap="square" lIns="121900" tIns="121900" rIns="121900" bIns="121900" anchor="t" anchorCtr="0">
            <a:noAutofit/>
          </a:bodyPr>
          <a:lstStyle>
            <a:lvl1pPr lvl="0" rtl="0">
              <a:buNone/>
              <a:defRPr sz="1700">
                <a:solidFill>
                  <a:srgbClr val="000000"/>
                </a:solidFill>
              </a:defRPr>
            </a:lvl1pPr>
            <a:lvl2pPr lvl="1" rtl="0">
              <a:buNone/>
              <a:defRPr sz="1700">
                <a:solidFill>
                  <a:srgbClr val="000000"/>
                </a:solidFill>
              </a:defRPr>
            </a:lvl2pPr>
            <a:lvl3pPr lvl="2" rtl="0">
              <a:buNone/>
              <a:defRPr sz="1700">
                <a:solidFill>
                  <a:srgbClr val="000000"/>
                </a:solidFill>
              </a:defRPr>
            </a:lvl3pPr>
            <a:lvl4pPr lvl="3" rtl="0">
              <a:buNone/>
              <a:defRPr sz="1700">
                <a:solidFill>
                  <a:srgbClr val="000000"/>
                </a:solidFill>
              </a:defRPr>
            </a:lvl4pPr>
            <a:lvl5pPr lvl="4" rtl="0">
              <a:buNone/>
              <a:defRPr sz="1700">
                <a:solidFill>
                  <a:srgbClr val="000000"/>
                </a:solidFill>
              </a:defRPr>
            </a:lvl5pPr>
            <a:lvl6pPr lvl="5" rtl="0">
              <a:buNone/>
              <a:defRPr sz="1700">
                <a:solidFill>
                  <a:srgbClr val="000000"/>
                </a:solidFill>
              </a:defRPr>
            </a:lvl6pPr>
            <a:lvl7pPr lvl="6" rtl="0">
              <a:buNone/>
              <a:defRPr sz="1700">
                <a:solidFill>
                  <a:srgbClr val="000000"/>
                </a:solidFill>
              </a:defRPr>
            </a:lvl7pPr>
            <a:lvl8pPr lvl="7" rtl="0">
              <a:buNone/>
              <a:defRPr sz="1700">
                <a:solidFill>
                  <a:srgbClr val="000000"/>
                </a:solidFill>
              </a:defRPr>
            </a:lvl8pPr>
            <a:lvl9pPr lvl="8" rtl="0">
              <a:buNone/>
              <a:defRPr sz="1700">
                <a:solidFill>
                  <a:srgbClr val="000000"/>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 column no hexagon">
  <p:cSld name="1 column no hexagon">
    <p:spTree>
      <p:nvGrpSpPr>
        <p:cNvPr id="1" name="Shape 1433"/>
        <p:cNvGrpSpPr/>
        <p:nvPr/>
      </p:nvGrpSpPr>
      <p:grpSpPr>
        <a:xfrm>
          <a:off x="0" y="0"/>
          <a:ext cx="0" cy="0"/>
          <a:chOff x="0" y="0"/>
          <a:chExt cx="0" cy="0"/>
        </a:xfrm>
      </p:grpSpPr>
      <p:sp>
        <p:nvSpPr>
          <p:cNvPr id="1434" name="Google Shape;1434;p219"/>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0"/>
              </a:spcBef>
              <a:spcAft>
                <a:spcPts val="0"/>
              </a:spcAft>
              <a:buClr>
                <a:schemeClr val="dk1"/>
              </a:buClr>
              <a:buSzPts val="3500"/>
              <a:buFont typeface="Arial"/>
              <a:buNone/>
              <a:defRPr b="1"/>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pic>
        <p:nvPicPr>
          <p:cNvPr id="1435" name="Google Shape;1435;p219"/>
          <p:cNvPicPr preferRelativeResize="0"/>
          <p:nvPr/>
        </p:nvPicPr>
        <p:blipFill rotWithShape="1">
          <a:blip r:embed="rId2">
            <a:alphaModFix/>
          </a:blip>
          <a:srcRect l="6484" t="5864" r="79531" b="62675"/>
          <a:stretch/>
        </p:blipFill>
        <p:spPr>
          <a:xfrm>
            <a:off x="11329401" y="183133"/>
            <a:ext cx="673229" cy="763600"/>
          </a:xfrm>
          <a:prstGeom prst="rect">
            <a:avLst/>
          </a:prstGeom>
          <a:noFill/>
          <a:ln>
            <a:noFill/>
          </a:ln>
        </p:spPr>
      </p:pic>
      <p:cxnSp>
        <p:nvCxnSpPr>
          <p:cNvPr id="1436" name="Google Shape;1436;p219"/>
          <p:cNvCxnSpPr/>
          <p:nvPr/>
        </p:nvCxnSpPr>
        <p:spPr>
          <a:xfrm>
            <a:off x="620633" y="1472733"/>
            <a:ext cx="2440500" cy="0"/>
          </a:xfrm>
          <a:prstGeom prst="straightConnector1">
            <a:avLst/>
          </a:prstGeom>
          <a:noFill/>
          <a:ln w="76200" cap="flat" cmpd="sng">
            <a:solidFill>
              <a:srgbClr val="0098DB"/>
            </a:solidFill>
            <a:prstDash val="solid"/>
            <a:round/>
            <a:headEnd type="none" w="sm" len="sm"/>
            <a:tailEnd type="none" w="sm" len="sm"/>
          </a:ln>
        </p:spPr>
      </p:cxnSp>
      <p:sp>
        <p:nvSpPr>
          <p:cNvPr id="1437" name="Google Shape;1437;p219"/>
          <p:cNvSpPr txBox="1">
            <a:spLocks noGrp="1"/>
          </p:cNvSpPr>
          <p:nvPr>
            <p:ph type="body" idx="1"/>
          </p:nvPr>
        </p:nvSpPr>
        <p:spPr>
          <a:xfrm>
            <a:off x="415600" y="1536633"/>
            <a:ext cx="11360700" cy="4555200"/>
          </a:xfrm>
          <a:prstGeom prst="rect">
            <a:avLst/>
          </a:prstGeom>
          <a:noFill/>
          <a:ln>
            <a:noFill/>
          </a:ln>
        </p:spPr>
        <p:txBody>
          <a:bodyPr spcFirstLastPara="1" wrap="square" lIns="91425" tIns="91425" rIns="91425" bIns="91425" anchor="t" anchorCtr="0">
            <a:noAutofit/>
          </a:bodyPr>
          <a:lstStyle>
            <a:lvl1pPr marL="457200" lvl="0" indent="-342900" algn="l" rtl="0">
              <a:lnSpc>
                <a:spcPct val="90000"/>
              </a:lnSpc>
              <a:spcBef>
                <a:spcPts val="0"/>
              </a:spcBef>
              <a:spcAft>
                <a:spcPts val="0"/>
              </a:spcAft>
              <a:buClr>
                <a:schemeClr val="dk1"/>
              </a:buClr>
              <a:buSzPts val="1800"/>
              <a:buChar char="●"/>
              <a:defRPr/>
            </a:lvl1pPr>
            <a:lvl2pPr marL="914400" lvl="1" indent="-317500" algn="l" rtl="0">
              <a:lnSpc>
                <a:spcPct val="90000"/>
              </a:lnSpc>
              <a:spcBef>
                <a:spcPts val="2133"/>
              </a:spcBef>
              <a:spcAft>
                <a:spcPts val="0"/>
              </a:spcAft>
              <a:buClr>
                <a:schemeClr val="dk1"/>
              </a:buClr>
              <a:buSzPts val="1400"/>
              <a:buChar char="○"/>
              <a:defRPr/>
            </a:lvl2pPr>
            <a:lvl3pPr marL="1371600" lvl="2" indent="-317500" algn="l" rtl="0">
              <a:lnSpc>
                <a:spcPct val="90000"/>
              </a:lnSpc>
              <a:spcBef>
                <a:spcPts val="2133"/>
              </a:spcBef>
              <a:spcAft>
                <a:spcPts val="0"/>
              </a:spcAft>
              <a:buClr>
                <a:schemeClr val="dk1"/>
              </a:buClr>
              <a:buSzPts val="1400"/>
              <a:buChar char="■"/>
              <a:defRPr/>
            </a:lvl3pPr>
            <a:lvl4pPr marL="1828800" lvl="3" indent="-317500" algn="l" rtl="0">
              <a:lnSpc>
                <a:spcPct val="90000"/>
              </a:lnSpc>
              <a:spcBef>
                <a:spcPts val="2133"/>
              </a:spcBef>
              <a:spcAft>
                <a:spcPts val="0"/>
              </a:spcAft>
              <a:buClr>
                <a:schemeClr val="dk1"/>
              </a:buClr>
              <a:buSzPts val="1400"/>
              <a:buChar char="●"/>
              <a:defRPr/>
            </a:lvl4pPr>
            <a:lvl5pPr marL="2286000" lvl="4" indent="-317500" algn="l" rtl="0">
              <a:lnSpc>
                <a:spcPct val="90000"/>
              </a:lnSpc>
              <a:spcBef>
                <a:spcPts val="2133"/>
              </a:spcBef>
              <a:spcAft>
                <a:spcPts val="0"/>
              </a:spcAft>
              <a:buClr>
                <a:schemeClr val="dk1"/>
              </a:buClr>
              <a:buSzPts val="1400"/>
              <a:buChar char="○"/>
              <a:defRPr/>
            </a:lvl5pPr>
            <a:lvl6pPr marL="2743200" lvl="5" indent="-317500" algn="l" rtl="0">
              <a:lnSpc>
                <a:spcPct val="90000"/>
              </a:lnSpc>
              <a:spcBef>
                <a:spcPts val="2133"/>
              </a:spcBef>
              <a:spcAft>
                <a:spcPts val="0"/>
              </a:spcAft>
              <a:buClr>
                <a:schemeClr val="dk1"/>
              </a:buClr>
              <a:buSzPts val="1400"/>
              <a:buChar char="■"/>
              <a:defRPr/>
            </a:lvl6pPr>
            <a:lvl7pPr marL="3200400" lvl="6" indent="-317500" algn="l" rtl="0">
              <a:lnSpc>
                <a:spcPct val="90000"/>
              </a:lnSpc>
              <a:spcBef>
                <a:spcPts val="2133"/>
              </a:spcBef>
              <a:spcAft>
                <a:spcPts val="0"/>
              </a:spcAft>
              <a:buClr>
                <a:schemeClr val="dk1"/>
              </a:buClr>
              <a:buSzPts val="1400"/>
              <a:buChar char="●"/>
              <a:defRPr/>
            </a:lvl7pPr>
            <a:lvl8pPr marL="3657600" lvl="7" indent="-317500" algn="l" rtl="0">
              <a:lnSpc>
                <a:spcPct val="90000"/>
              </a:lnSpc>
              <a:spcBef>
                <a:spcPts val="2133"/>
              </a:spcBef>
              <a:spcAft>
                <a:spcPts val="0"/>
              </a:spcAft>
              <a:buClr>
                <a:schemeClr val="dk1"/>
              </a:buClr>
              <a:buSzPts val="1400"/>
              <a:buChar char="○"/>
              <a:defRPr/>
            </a:lvl8pPr>
            <a:lvl9pPr marL="4114800" lvl="8" indent="-317500" algn="l" rtl="0">
              <a:lnSpc>
                <a:spcPct val="90000"/>
              </a:lnSpc>
              <a:spcBef>
                <a:spcPts val="2133"/>
              </a:spcBef>
              <a:spcAft>
                <a:spcPts val="2133"/>
              </a:spcAft>
              <a:buClr>
                <a:schemeClr val="dk1"/>
              </a:buClr>
              <a:buSzPts val="14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White text only" type="obj">
  <p:cSld name="OBJECT">
    <p:spTree>
      <p:nvGrpSpPr>
        <p:cNvPr id="1" name="Shape 1679"/>
        <p:cNvGrpSpPr/>
        <p:nvPr/>
      </p:nvGrpSpPr>
      <p:grpSpPr>
        <a:xfrm>
          <a:off x="0" y="0"/>
          <a:ext cx="0" cy="0"/>
          <a:chOff x="0" y="0"/>
          <a:chExt cx="0" cy="0"/>
        </a:xfrm>
      </p:grpSpPr>
      <p:pic>
        <p:nvPicPr>
          <p:cNvPr id="1680" name="Google Shape;1680;p259"/>
          <p:cNvPicPr preferRelativeResize="0"/>
          <p:nvPr/>
        </p:nvPicPr>
        <p:blipFill rotWithShape="1">
          <a:blip r:embed="rId2">
            <a:alphaModFix/>
          </a:blip>
          <a:srcRect/>
          <a:stretch/>
        </p:blipFill>
        <p:spPr>
          <a:xfrm>
            <a:off x="10632504" y="673675"/>
            <a:ext cx="940371" cy="345725"/>
          </a:xfrm>
          <a:prstGeom prst="rect">
            <a:avLst/>
          </a:prstGeom>
          <a:noFill/>
          <a:ln>
            <a:noFill/>
          </a:ln>
        </p:spPr>
      </p:pic>
      <p:sp>
        <p:nvSpPr>
          <p:cNvPr id="1681" name="Google Shape;1681;p259"/>
          <p:cNvSpPr txBox="1">
            <a:spLocks noGrp="1"/>
          </p:cNvSpPr>
          <p:nvPr>
            <p:ph type="title"/>
          </p:nvPr>
        </p:nvSpPr>
        <p:spPr>
          <a:xfrm>
            <a:off x="623888" y="274638"/>
            <a:ext cx="8555100" cy="849900"/>
          </a:xfrm>
          <a:prstGeom prst="rect">
            <a:avLst/>
          </a:prstGeom>
          <a:noFill/>
          <a:ln>
            <a:noFill/>
          </a:ln>
        </p:spPr>
        <p:txBody>
          <a:bodyPr spcFirstLastPara="1" wrap="square" lIns="0" tIns="45700" rIns="0" bIns="45700" anchor="b" anchorCtr="0">
            <a:noAutofit/>
          </a:bodyPr>
          <a:lstStyle>
            <a:lvl1pPr lvl="0" algn="l" rtl="0">
              <a:spcBef>
                <a:spcPts val="0"/>
              </a:spcBef>
              <a:spcAft>
                <a:spcPts val="0"/>
              </a:spcAft>
              <a:buClr>
                <a:schemeClr val="dk1"/>
              </a:buClr>
              <a:buSzPts val="2800"/>
              <a:buFont typeface="Arial"/>
              <a:buNone/>
              <a:defRPr sz="2800"/>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682" name="Google Shape;1682;p259"/>
          <p:cNvSpPr txBox="1">
            <a:spLocks noGrp="1"/>
          </p:cNvSpPr>
          <p:nvPr>
            <p:ph type="body" idx="1"/>
          </p:nvPr>
        </p:nvSpPr>
        <p:spPr>
          <a:xfrm>
            <a:off x="623888" y="1484784"/>
            <a:ext cx="10944300" cy="4824000"/>
          </a:xfrm>
          <a:prstGeom prst="rect">
            <a:avLst/>
          </a:prstGeom>
          <a:noFill/>
          <a:ln>
            <a:noFill/>
          </a:ln>
        </p:spPr>
        <p:txBody>
          <a:bodyPr spcFirstLastPara="1" wrap="square" lIns="0" tIns="45700" rIns="0" bIns="45700" anchor="t" anchorCtr="0">
            <a:noAutofit/>
          </a:bodyPr>
          <a:lstStyle>
            <a:lvl1pPr marL="457200" lvl="0" indent="-228600" algn="l" rtl="0">
              <a:spcBef>
                <a:spcPts val="0"/>
              </a:spcBef>
              <a:spcAft>
                <a:spcPts val="0"/>
              </a:spcAft>
              <a:buClr>
                <a:schemeClr val="dk1"/>
              </a:buClr>
              <a:buSzPts val="2400"/>
              <a:buNone/>
              <a:defRPr sz="2400"/>
            </a:lvl1pPr>
            <a:lvl2pPr marL="914400" lvl="1" indent="-228600" algn="l" rtl="0">
              <a:spcBef>
                <a:spcPts val="1200"/>
              </a:spcBef>
              <a:spcAft>
                <a:spcPts val="0"/>
              </a:spcAft>
              <a:buClr>
                <a:schemeClr val="dk1"/>
              </a:buClr>
              <a:buSzPts val="2000"/>
              <a:buNone/>
              <a:defRPr sz="2000"/>
            </a:lvl2pPr>
            <a:lvl3pPr marL="1371600" lvl="2" indent="-228600" algn="l" rtl="0">
              <a:spcBef>
                <a:spcPts val="1200"/>
              </a:spcBef>
              <a:spcAft>
                <a:spcPts val="0"/>
              </a:spcAft>
              <a:buClr>
                <a:schemeClr val="dk1"/>
              </a:buClr>
              <a:buSzPts val="1900"/>
              <a:buNone/>
              <a:defRPr sz="1900"/>
            </a:lvl3pPr>
            <a:lvl4pPr marL="1828800" lvl="3" indent="-228600" algn="l" rtl="0">
              <a:spcBef>
                <a:spcPts val="1200"/>
              </a:spcBef>
              <a:spcAft>
                <a:spcPts val="0"/>
              </a:spcAft>
              <a:buClr>
                <a:schemeClr val="dk1"/>
              </a:buClr>
              <a:buSzPts val="1600"/>
              <a:buNone/>
              <a:defRPr sz="1600"/>
            </a:lvl4pPr>
            <a:lvl5pPr marL="2286000" lvl="4" indent="-228600" algn="l" rtl="0">
              <a:spcBef>
                <a:spcPts val="1200"/>
              </a:spcBef>
              <a:spcAft>
                <a:spcPts val="0"/>
              </a:spcAft>
              <a:buClr>
                <a:schemeClr val="dk1"/>
              </a:buClr>
              <a:buSzPts val="1600"/>
              <a:buNone/>
              <a:defRPr sz="1600"/>
            </a:lvl5pPr>
            <a:lvl6pPr marL="2743200" lvl="5" indent="-349250" algn="l" rtl="0">
              <a:spcBef>
                <a:spcPts val="1200"/>
              </a:spcBef>
              <a:spcAft>
                <a:spcPts val="0"/>
              </a:spcAft>
              <a:buClr>
                <a:schemeClr val="dk1"/>
              </a:buClr>
              <a:buSzPts val="1900"/>
              <a:buChar char="■"/>
              <a:defRPr/>
            </a:lvl6pPr>
            <a:lvl7pPr marL="3200400" lvl="6" indent="-349250" algn="l" rtl="0">
              <a:spcBef>
                <a:spcPts val="2100"/>
              </a:spcBef>
              <a:spcAft>
                <a:spcPts val="0"/>
              </a:spcAft>
              <a:buClr>
                <a:schemeClr val="dk1"/>
              </a:buClr>
              <a:buSzPts val="1900"/>
              <a:buChar char="●"/>
              <a:defRPr/>
            </a:lvl7pPr>
            <a:lvl8pPr marL="3657600" lvl="7" indent="-349250" algn="l" rtl="0">
              <a:spcBef>
                <a:spcPts val="2100"/>
              </a:spcBef>
              <a:spcAft>
                <a:spcPts val="0"/>
              </a:spcAft>
              <a:buClr>
                <a:schemeClr val="dk1"/>
              </a:buClr>
              <a:buSzPts val="1900"/>
              <a:buChar char="○"/>
              <a:defRPr/>
            </a:lvl8pPr>
            <a:lvl9pPr marL="4114800" lvl="8" indent="-349250" algn="l" rtl="0">
              <a:spcBef>
                <a:spcPts val="2100"/>
              </a:spcBef>
              <a:spcAft>
                <a:spcPts val="2100"/>
              </a:spcAft>
              <a:buClr>
                <a:schemeClr val="dk1"/>
              </a:buClr>
              <a:buSzPts val="1900"/>
              <a:buChar char="■"/>
              <a:defRPr/>
            </a:lvl9pPr>
          </a:lstStyle>
          <a:p>
            <a:endParaRPr/>
          </a:p>
        </p:txBody>
      </p:sp>
      <p:cxnSp>
        <p:nvCxnSpPr>
          <p:cNvPr id="1683" name="Google Shape;1683;p259"/>
          <p:cNvCxnSpPr/>
          <p:nvPr/>
        </p:nvCxnSpPr>
        <p:spPr>
          <a:xfrm>
            <a:off x="623888" y="1268760"/>
            <a:ext cx="10961700" cy="0"/>
          </a:xfrm>
          <a:prstGeom prst="straightConnector1">
            <a:avLst/>
          </a:prstGeom>
          <a:noFill/>
          <a:ln w="19050" cap="flat" cmpd="sng">
            <a:solidFill>
              <a:schemeClr val="accent1"/>
            </a:solidFill>
            <a:prstDash val="solid"/>
            <a:round/>
            <a:headEnd type="none" w="sm" len="sm"/>
            <a:tailEnd type="none" w="sm" len="sm"/>
          </a:ln>
        </p:spPr>
      </p:cxnSp>
      <p:pic>
        <p:nvPicPr>
          <p:cNvPr id="1684" name="Google Shape;1684;p259"/>
          <p:cNvPicPr preferRelativeResize="0"/>
          <p:nvPr/>
        </p:nvPicPr>
        <p:blipFill rotWithShape="1">
          <a:blip r:embed="rId3">
            <a:alphaModFix/>
          </a:blip>
          <a:srcRect/>
          <a:stretch/>
        </p:blipFill>
        <p:spPr>
          <a:xfrm>
            <a:off x="9347327" y="793106"/>
            <a:ext cx="1107948" cy="213369"/>
          </a:xfrm>
          <a:prstGeom prst="rect">
            <a:avLst/>
          </a:prstGeom>
          <a:noFill/>
          <a:ln>
            <a:noFill/>
          </a:ln>
        </p:spPr>
      </p:pic>
    </p:spTree>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00.xml><?xml version="1.0" encoding="utf-8"?>
<p:sldLayout xmlns:a="http://schemas.openxmlformats.org/drawingml/2006/main" xmlns:r="http://schemas.openxmlformats.org/officeDocument/2006/relationships" xmlns:p="http://schemas.openxmlformats.org/presentationml/2006/main" matchingName="Text and image slide 2 1">
  <p:cSld name="CUSTOM_4_1_1">
    <p:spTree>
      <p:nvGrpSpPr>
        <p:cNvPr id="1" name="Shape 5006"/>
        <p:cNvGrpSpPr/>
        <p:nvPr/>
      </p:nvGrpSpPr>
      <p:grpSpPr>
        <a:xfrm>
          <a:off x="0" y="0"/>
          <a:ext cx="0" cy="0"/>
          <a:chOff x="0" y="0"/>
          <a:chExt cx="0" cy="0"/>
        </a:xfrm>
      </p:grpSpPr>
      <p:sp>
        <p:nvSpPr>
          <p:cNvPr id="5007" name="Google Shape;5007;p783"/>
          <p:cNvSpPr txBox="1">
            <a:spLocks noGrp="1"/>
          </p:cNvSpPr>
          <p:nvPr>
            <p:ph type="title"/>
          </p:nvPr>
        </p:nvSpPr>
        <p:spPr>
          <a:xfrm>
            <a:off x="415600" y="593367"/>
            <a:ext cx="5306700" cy="763500"/>
          </a:xfrm>
          <a:prstGeom prst="rect">
            <a:avLst/>
          </a:prstGeom>
        </p:spPr>
        <p:txBody>
          <a:bodyPr spcFirstLastPara="1" wrap="square" lIns="121900" tIns="121900" rIns="121900" bIns="121900" anchor="ctr" anchorCtr="0">
            <a:noAutofit/>
          </a:bodyPr>
          <a:lstStyle>
            <a:lvl1pPr lvl="0" rtl="0">
              <a:spcBef>
                <a:spcPts val="0"/>
              </a:spcBef>
              <a:spcAft>
                <a:spcPts val="0"/>
              </a:spcAft>
              <a:buNone/>
              <a:defRPr sz="2700" b="1"/>
            </a:lvl1pPr>
            <a:lvl2pPr lvl="1" rtl="0">
              <a:spcBef>
                <a:spcPts val="0"/>
              </a:spcBef>
              <a:spcAft>
                <a:spcPts val="0"/>
              </a:spcAft>
              <a:buNone/>
              <a:defRPr sz="2700"/>
            </a:lvl2pPr>
            <a:lvl3pPr lvl="2" rtl="0">
              <a:spcBef>
                <a:spcPts val="0"/>
              </a:spcBef>
              <a:spcAft>
                <a:spcPts val="0"/>
              </a:spcAft>
              <a:buNone/>
              <a:defRPr sz="2700"/>
            </a:lvl3pPr>
            <a:lvl4pPr lvl="3" rtl="0">
              <a:spcBef>
                <a:spcPts val="0"/>
              </a:spcBef>
              <a:spcAft>
                <a:spcPts val="0"/>
              </a:spcAft>
              <a:buNone/>
              <a:defRPr sz="2700"/>
            </a:lvl4pPr>
            <a:lvl5pPr lvl="4" rtl="0">
              <a:spcBef>
                <a:spcPts val="0"/>
              </a:spcBef>
              <a:spcAft>
                <a:spcPts val="0"/>
              </a:spcAft>
              <a:buNone/>
              <a:defRPr sz="2700"/>
            </a:lvl5pPr>
            <a:lvl6pPr lvl="5" rtl="0">
              <a:spcBef>
                <a:spcPts val="0"/>
              </a:spcBef>
              <a:spcAft>
                <a:spcPts val="0"/>
              </a:spcAft>
              <a:buNone/>
              <a:defRPr sz="2700"/>
            </a:lvl6pPr>
            <a:lvl7pPr lvl="6" rtl="0">
              <a:spcBef>
                <a:spcPts val="0"/>
              </a:spcBef>
              <a:spcAft>
                <a:spcPts val="0"/>
              </a:spcAft>
              <a:buNone/>
              <a:defRPr sz="2700"/>
            </a:lvl7pPr>
            <a:lvl8pPr lvl="7" rtl="0">
              <a:spcBef>
                <a:spcPts val="0"/>
              </a:spcBef>
              <a:spcAft>
                <a:spcPts val="0"/>
              </a:spcAft>
              <a:buNone/>
              <a:defRPr sz="2700"/>
            </a:lvl8pPr>
            <a:lvl9pPr lvl="8" rtl="0">
              <a:spcBef>
                <a:spcPts val="0"/>
              </a:spcBef>
              <a:spcAft>
                <a:spcPts val="0"/>
              </a:spcAft>
              <a:buNone/>
              <a:defRPr sz="2700"/>
            </a:lvl9pPr>
          </a:lstStyle>
          <a:p>
            <a:endParaRPr/>
          </a:p>
        </p:txBody>
      </p:sp>
      <p:cxnSp>
        <p:nvCxnSpPr>
          <p:cNvPr id="5008" name="Google Shape;5008;p783"/>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5009" name="Google Shape;5009;p783"/>
          <p:cNvPicPr preferRelativeResize="0"/>
          <p:nvPr/>
        </p:nvPicPr>
        <p:blipFill>
          <a:blip r:embed="rId2">
            <a:alphaModFix/>
          </a:blip>
          <a:stretch>
            <a:fillRect/>
          </a:stretch>
        </p:blipFill>
        <p:spPr>
          <a:xfrm>
            <a:off x="11321117" y="147300"/>
            <a:ext cx="682567" cy="674733"/>
          </a:xfrm>
          <a:prstGeom prst="rect">
            <a:avLst/>
          </a:prstGeom>
          <a:noFill/>
          <a:ln>
            <a:noFill/>
          </a:ln>
        </p:spPr>
      </p:pic>
      <p:pic>
        <p:nvPicPr>
          <p:cNvPr id="5010" name="Google Shape;5010;p783"/>
          <p:cNvPicPr preferRelativeResize="0"/>
          <p:nvPr/>
        </p:nvPicPr>
        <p:blipFill>
          <a:blip r:embed="rId2">
            <a:alphaModFix/>
          </a:blip>
          <a:stretch>
            <a:fillRect/>
          </a:stretch>
        </p:blipFill>
        <p:spPr>
          <a:xfrm>
            <a:off x="11321117" y="147300"/>
            <a:ext cx="682567" cy="674733"/>
          </a:xfrm>
          <a:prstGeom prst="rect">
            <a:avLst/>
          </a:prstGeom>
          <a:noFill/>
          <a:ln>
            <a:noFill/>
          </a:ln>
        </p:spPr>
      </p:pic>
      <p:sp>
        <p:nvSpPr>
          <p:cNvPr id="5011" name="Google Shape;5011;p783"/>
          <p:cNvSpPr/>
          <p:nvPr/>
        </p:nvSpPr>
        <p:spPr>
          <a:xfrm>
            <a:off x="6153600" y="0"/>
            <a:ext cx="6038400" cy="6858000"/>
          </a:xfrm>
          <a:prstGeom prst="rect">
            <a:avLst/>
          </a:prstGeom>
          <a:solidFill>
            <a:srgbClr val="D7DF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012" name="Google Shape;5012;p783"/>
          <p:cNvSpPr txBox="1"/>
          <p:nvPr/>
        </p:nvSpPr>
        <p:spPr>
          <a:xfrm>
            <a:off x="7405667" y="1819600"/>
            <a:ext cx="3786900" cy="32187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4800"/>
              <a:t>Place image here</a:t>
            </a:r>
            <a:endParaRPr sz="4800"/>
          </a:p>
        </p:txBody>
      </p:sp>
      <p:sp>
        <p:nvSpPr>
          <p:cNvPr id="5013" name="Google Shape;5013;p783"/>
          <p:cNvSpPr txBox="1">
            <a:spLocks noGrp="1"/>
          </p:cNvSpPr>
          <p:nvPr>
            <p:ph type="body" idx="1"/>
          </p:nvPr>
        </p:nvSpPr>
        <p:spPr>
          <a:xfrm>
            <a:off x="415600" y="1824200"/>
            <a:ext cx="5115900" cy="45783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pic>
        <p:nvPicPr>
          <p:cNvPr id="5014" name="Google Shape;5014;p783"/>
          <p:cNvPicPr preferRelativeResize="0"/>
          <p:nvPr/>
        </p:nvPicPr>
        <p:blipFill>
          <a:blip r:embed="rId2">
            <a:alphaModFix/>
          </a:blip>
          <a:stretch>
            <a:fillRect/>
          </a:stretch>
        </p:blipFill>
        <p:spPr>
          <a:xfrm>
            <a:off x="11321117" y="147300"/>
            <a:ext cx="682567" cy="674733"/>
          </a:xfrm>
          <a:prstGeom prst="rect">
            <a:avLst/>
          </a:prstGeom>
          <a:noFill/>
          <a:ln>
            <a:noFill/>
          </a:ln>
        </p:spPr>
      </p:pic>
      <p:sp>
        <p:nvSpPr>
          <p:cNvPr id="5015" name="Google Shape;5015;p783"/>
          <p:cNvSpPr txBox="1">
            <a:spLocks noGrp="1"/>
          </p:cNvSpPr>
          <p:nvPr>
            <p:ph type="sldNum" idx="12"/>
          </p:nvPr>
        </p:nvSpPr>
        <p:spPr>
          <a:xfrm>
            <a:off x="11409045" y="6333134"/>
            <a:ext cx="731700" cy="524700"/>
          </a:xfrm>
          <a:prstGeom prst="rect">
            <a:avLst/>
          </a:prstGeom>
        </p:spPr>
        <p:txBody>
          <a:bodyPr spcFirstLastPara="1" wrap="square" lIns="121900" tIns="121900" rIns="121900" bIns="121900" anchor="t" anchorCtr="0">
            <a:noAutofit/>
          </a:bodyPr>
          <a:lstStyle>
            <a:lvl1pPr lvl="0" rtl="0">
              <a:buNone/>
              <a:defRPr sz="1700">
                <a:solidFill>
                  <a:srgbClr val="000000"/>
                </a:solidFill>
              </a:defRPr>
            </a:lvl1pPr>
            <a:lvl2pPr lvl="1" rtl="0">
              <a:buNone/>
              <a:defRPr sz="1700">
                <a:solidFill>
                  <a:srgbClr val="000000"/>
                </a:solidFill>
              </a:defRPr>
            </a:lvl2pPr>
            <a:lvl3pPr lvl="2" rtl="0">
              <a:buNone/>
              <a:defRPr sz="1700">
                <a:solidFill>
                  <a:srgbClr val="000000"/>
                </a:solidFill>
              </a:defRPr>
            </a:lvl3pPr>
            <a:lvl4pPr lvl="3" rtl="0">
              <a:buNone/>
              <a:defRPr sz="1700">
                <a:solidFill>
                  <a:srgbClr val="000000"/>
                </a:solidFill>
              </a:defRPr>
            </a:lvl4pPr>
            <a:lvl5pPr lvl="4" rtl="0">
              <a:buNone/>
              <a:defRPr sz="1700">
                <a:solidFill>
                  <a:srgbClr val="000000"/>
                </a:solidFill>
              </a:defRPr>
            </a:lvl5pPr>
            <a:lvl6pPr lvl="5" rtl="0">
              <a:buNone/>
              <a:defRPr sz="1700">
                <a:solidFill>
                  <a:srgbClr val="000000"/>
                </a:solidFill>
              </a:defRPr>
            </a:lvl6pPr>
            <a:lvl7pPr lvl="6" rtl="0">
              <a:buNone/>
              <a:defRPr sz="1700">
                <a:solidFill>
                  <a:srgbClr val="000000"/>
                </a:solidFill>
              </a:defRPr>
            </a:lvl7pPr>
            <a:lvl8pPr lvl="7" rtl="0">
              <a:buNone/>
              <a:defRPr sz="1700">
                <a:solidFill>
                  <a:srgbClr val="000000"/>
                </a:solidFill>
              </a:defRPr>
            </a:lvl8pPr>
            <a:lvl9pPr lvl="8" rtl="0">
              <a:buNone/>
              <a:defRPr sz="1700">
                <a:solidFill>
                  <a:srgbClr val="000000"/>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matchingName="1 column no hexagon">
  <p:cSld name="CUSTOM_5">
    <p:spTree>
      <p:nvGrpSpPr>
        <p:cNvPr id="1" name="Shape 5016"/>
        <p:cNvGrpSpPr/>
        <p:nvPr/>
      </p:nvGrpSpPr>
      <p:grpSpPr>
        <a:xfrm>
          <a:off x="0" y="0"/>
          <a:ext cx="0" cy="0"/>
          <a:chOff x="0" y="0"/>
          <a:chExt cx="0" cy="0"/>
        </a:xfrm>
      </p:grpSpPr>
      <p:sp>
        <p:nvSpPr>
          <p:cNvPr id="5017" name="Google Shape;5017;p784"/>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5018" name="Google Shape;5018;p784"/>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5019" name="Google Shape;5019;p784"/>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5020" name="Google Shape;5020;p784"/>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Autofit/>
          </a:bodyPr>
          <a:lstStyle>
            <a:lvl1pPr marL="457200" lvl="0" indent="-381000" rtl="0">
              <a:spcBef>
                <a:spcPts val="0"/>
              </a:spcBef>
              <a:spcAft>
                <a:spcPts val="0"/>
              </a:spcAft>
              <a:buSzPts val="24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5021" name="Google Shape;5021;p784"/>
          <p:cNvSpPr txBox="1">
            <a:spLocks noGrp="1"/>
          </p:cNvSpPr>
          <p:nvPr>
            <p:ph type="sldNum" idx="12"/>
          </p:nvPr>
        </p:nvSpPr>
        <p:spPr>
          <a:xfrm>
            <a:off x="11409045" y="6333134"/>
            <a:ext cx="731700" cy="524700"/>
          </a:xfrm>
          <a:prstGeom prst="rect">
            <a:avLst/>
          </a:prstGeom>
        </p:spPr>
        <p:txBody>
          <a:bodyPr spcFirstLastPara="1" wrap="square" lIns="121900" tIns="121900" rIns="121900" bIns="121900" anchor="t" anchorCtr="0">
            <a:noAutofit/>
          </a:bodyPr>
          <a:lstStyle>
            <a:lvl1pPr lvl="0" rtl="0">
              <a:buNone/>
              <a:defRPr sz="1700">
                <a:solidFill>
                  <a:srgbClr val="000000"/>
                </a:solidFill>
              </a:defRPr>
            </a:lvl1pPr>
            <a:lvl2pPr lvl="1" rtl="0">
              <a:buNone/>
              <a:defRPr sz="1700">
                <a:solidFill>
                  <a:srgbClr val="000000"/>
                </a:solidFill>
              </a:defRPr>
            </a:lvl2pPr>
            <a:lvl3pPr lvl="2" rtl="0">
              <a:buNone/>
              <a:defRPr sz="1700">
                <a:solidFill>
                  <a:srgbClr val="000000"/>
                </a:solidFill>
              </a:defRPr>
            </a:lvl3pPr>
            <a:lvl4pPr lvl="3" rtl="0">
              <a:buNone/>
              <a:defRPr sz="1700">
                <a:solidFill>
                  <a:srgbClr val="000000"/>
                </a:solidFill>
              </a:defRPr>
            </a:lvl4pPr>
            <a:lvl5pPr lvl="4" rtl="0">
              <a:buNone/>
              <a:defRPr sz="1700">
                <a:solidFill>
                  <a:srgbClr val="000000"/>
                </a:solidFill>
              </a:defRPr>
            </a:lvl5pPr>
            <a:lvl6pPr lvl="5" rtl="0">
              <a:buNone/>
              <a:defRPr sz="1700">
                <a:solidFill>
                  <a:srgbClr val="000000"/>
                </a:solidFill>
              </a:defRPr>
            </a:lvl6pPr>
            <a:lvl7pPr lvl="6" rtl="0">
              <a:buNone/>
              <a:defRPr sz="1700">
                <a:solidFill>
                  <a:srgbClr val="000000"/>
                </a:solidFill>
              </a:defRPr>
            </a:lvl7pPr>
            <a:lvl8pPr lvl="7" rtl="0">
              <a:buNone/>
              <a:defRPr sz="1700">
                <a:solidFill>
                  <a:srgbClr val="000000"/>
                </a:solidFill>
              </a:defRPr>
            </a:lvl8pPr>
            <a:lvl9pPr lvl="8" rtl="0">
              <a:buNone/>
              <a:defRPr sz="1700">
                <a:solidFill>
                  <a:srgbClr val="000000"/>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matchingName="Two text columns white no hexagon">
  <p:cSld name="CUSTOM_6">
    <p:spTree>
      <p:nvGrpSpPr>
        <p:cNvPr id="1" name="Shape 5022"/>
        <p:cNvGrpSpPr/>
        <p:nvPr/>
      </p:nvGrpSpPr>
      <p:grpSpPr>
        <a:xfrm>
          <a:off x="0" y="0"/>
          <a:ext cx="0" cy="0"/>
          <a:chOff x="0" y="0"/>
          <a:chExt cx="0" cy="0"/>
        </a:xfrm>
      </p:grpSpPr>
      <p:sp>
        <p:nvSpPr>
          <p:cNvPr id="5023" name="Google Shape;5023;p785"/>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2700"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5024" name="Google Shape;5024;p785"/>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5025" name="Google Shape;5025;p785"/>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5026" name="Google Shape;5026;p785"/>
          <p:cNvSpPr txBox="1">
            <a:spLocks noGrp="1"/>
          </p:cNvSpPr>
          <p:nvPr>
            <p:ph type="body" idx="1"/>
          </p:nvPr>
        </p:nvSpPr>
        <p:spPr>
          <a:xfrm>
            <a:off x="415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027" name="Google Shape;5027;p785"/>
          <p:cNvSpPr txBox="1">
            <a:spLocks noGrp="1"/>
          </p:cNvSpPr>
          <p:nvPr>
            <p:ph type="body" idx="2"/>
          </p:nvPr>
        </p:nvSpPr>
        <p:spPr>
          <a:xfrm>
            <a:off x="6341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028" name="Google Shape;5028;p785"/>
          <p:cNvSpPr txBox="1">
            <a:spLocks noGrp="1"/>
          </p:cNvSpPr>
          <p:nvPr>
            <p:ph type="sldNum" idx="12"/>
          </p:nvPr>
        </p:nvSpPr>
        <p:spPr>
          <a:xfrm>
            <a:off x="11409045" y="6333134"/>
            <a:ext cx="731700" cy="524700"/>
          </a:xfrm>
          <a:prstGeom prst="rect">
            <a:avLst/>
          </a:prstGeom>
        </p:spPr>
        <p:txBody>
          <a:bodyPr spcFirstLastPara="1" wrap="square" lIns="121900" tIns="121900" rIns="121900" bIns="121900" anchor="t" anchorCtr="0">
            <a:noAutofit/>
          </a:bodyPr>
          <a:lstStyle>
            <a:lvl1pPr lvl="0" rtl="0">
              <a:buNone/>
              <a:defRPr sz="1700">
                <a:solidFill>
                  <a:srgbClr val="000000"/>
                </a:solidFill>
              </a:defRPr>
            </a:lvl1pPr>
            <a:lvl2pPr lvl="1" rtl="0">
              <a:buNone/>
              <a:defRPr sz="1700">
                <a:solidFill>
                  <a:srgbClr val="000000"/>
                </a:solidFill>
              </a:defRPr>
            </a:lvl2pPr>
            <a:lvl3pPr lvl="2" rtl="0">
              <a:buNone/>
              <a:defRPr sz="1700">
                <a:solidFill>
                  <a:srgbClr val="000000"/>
                </a:solidFill>
              </a:defRPr>
            </a:lvl3pPr>
            <a:lvl4pPr lvl="3" rtl="0">
              <a:buNone/>
              <a:defRPr sz="1700">
                <a:solidFill>
                  <a:srgbClr val="000000"/>
                </a:solidFill>
              </a:defRPr>
            </a:lvl4pPr>
            <a:lvl5pPr lvl="4" rtl="0">
              <a:buNone/>
              <a:defRPr sz="1700">
                <a:solidFill>
                  <a:srgbClr val="000000"/>
                </a:solidFill>
              </a:defRPr>
            </a:lvl5pPr>
            <a:lvl6pPr lvl="5" rtl="0">
              <a:buNone/>
              <a:defRPr sz="1700">
                <a:solidFill>
                  <a:srgbClr val="000000"/>
                </a:solidFill>
              </a:defRPr>
            </a:lvl6pPr>
            <a:lvl7pPr lvl="6" rtl="0">
              <a:buNone/>
              <a:defRPr sz="1700">
                <a:solidFill>
                  <a:srgbClr val="000000"/>
                </a:solidFill>
              </a:defRPr>
            </a:lvl7pPr>
            <a:lvl8pPr lvl="7" rtl="0">
              <a:buNone/>
              <a:defRPr sz="1700">
                <a:solidFill>
                  <a:srgbClr val="000000"/>
                </a:solidFill>
              </a:defRPr>
            </a:lvl8pPr>
            <a:lvl9pPr lvl="8" rtl="0">
              <a:buNone/>
              <a:defRPr sz="1700">
                <a:solidFill>
                  <a:srgbClr val="000000"/>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matchingName="graph">
  <p:cSld name="CUSTOM_6_1">
    <p:spTree>
      <p:nvGrpSpPr>
        <p:cNvPr id="1" name="Shape 5029"/>
        <p:cNvGrpSpPr/>
        <p:nvPr/>
      </p:nvGrpSpPr>
      <p:grpSpPr>
        <a:xfrm>
          <a:off x="0" y="0"/>
          <a:ext cx="0" cy="0"/>
          <a:chOff x="0" y="0"/>
          <a:chExt cx="0" cy="0"/>
        </a:xfrm>
      </p:grpSpPr>
      <p:sp>
        <p:nvSpPr>
          <p:cNvPr id="5030" name="Google Shape;5030;p786"/>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2700"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5031" name="Google Shape;5031;p786"/>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5032" name="Google Shape;5032;p786"/>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5033" name="Google Shape;5033;p786"/>
          <p:cNvSpPr txBox="1">
            <a:spLocks noGrp="1"/>
          </p:cNvSpPr>
          <p:nvPr>
            <p:ph type="body" idx="1"/>
          </p:nvPr>
        </p:nvSpPr>
        <p:spPr>
          <a:xfrm>
            <a:off x="415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034" name="Google Shape;5034;p786"/>
          <p:cNvSpPr txBox="1"/>
          <p:nvPr/>
        </p:nvSpPr>
        <p:spPr>
          <a:xfrm>
            <a:off x="5748800" y="1946100"/>
            <a:ext cx="6027900" cy="4312800"/>
          </a:xfrm>
          <a:prstGeom prst="rect">
            <a:avLst/>
          </a:prstGeom>
          <a:solidFill>
            <a:srgbClr val="D7DFE6"/>
          </a:solid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a:p>
        </p:txBody>
      </p:sp>
      <p:sp>
        <p:nvSpPr>
          <p:cNvPr id="5035" name="Google Shape;5035;p786"/>
          <p:cNvSpPr txBox="1"/>
          <p:nvPr/>
        </p:nvSpPr>
        <p:spPr>
          <a:xfrm>
            <a:off x="6869400" y="2499100"/>
            <a:ext cx="3786900" cy="32187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4800"/>
              <a:t>Place graph here</a:t>
            </a:r>
            <a:endParaRPr sz="4800"/>
          </a:p>
        </p:txBody>
      </p:sp>
      <p:sp>
        <p:nvSpPr>
          <p:cNvPr id="5036" name="Google Shape;5036;p786"/>
          <p:cNvSpPr txBox="1">
            <a:spLocks noGrp="1"/>
          </p:cNvSpPr>
          <p:nvPr>
            <p:ph type="sldNum" idx="12"/>
          </p:nvPr>
        </p:nvSpPr>
        <p:spPr>
          <a:xfrm>
            <a:off x="11409045" y="6333134"/>
            <a:ext cx="731700" cy="524700"/>
          </a:xfrm>
          <a:prstGeom prst="rect">
            <a:avLst/>
          </a:prstGeom>
        </p:spPr>
        <p:txBody>
          <a:bodyPr spcFirstLastPara="1" wrap="square" lIns="121900" tIns="121900" rIns="121900" bIns="121900" anchor="t" anchorCtr="0">
            <a:noAutofit/>
          </a:bodyPr>
          <a:lstStyle>
            <a:lvl1pPr lvl="0" rtl="0">
              <a:buNone/>
              <a:defRPr sz="1700">
                <a:solidFill>
                  <a:srgbClr val="000000"/>
                </a:solidFill>
              </a:defRPr>
            </a:lvl1pPr>
            <a:lvl2pPr lvl="1" rtl="0">
              <a:buNone/>
              <a:defRPr sz="1700">
                <a:solidFill>
                  <a:srgbClr val="000000"/>
                </a:solidFill>
              </a:defRPr>
            </a:lvl2pPr>
            <a:lvl3pPr lvl="2" rtl="0">
              <a:buNone/>
              <a:defRPr sz="1700">
                <a:solidFill>
                  <a:srgbClr val="000000"/>
                </a:solidFill>
              </a:defRPr>
            </a:lvl3pPr>
            <a:lvl4pPr lvl="3" rtl="0">
              <a:buNone/>
              <a:defRPr sz="1700">
                <a:solidFill>
                  <a:srgbClr val="000000"/>
                </a:solidFill>
              </a:defRPr>
            </a:lvl4pPr>
            <a:lvl5pPr lvl="4" rtl="0">
              <a:buNone/>
              <a:defRPr sz="1700">
                <a:solidFill>
                  <a:srgbClr val="000000"/>
                </a:solidFill>
              </a:defRPr>
            </a:lvl5pPr>
            <a:lvl6pPr lvl="5" rtl="0">
              <a:buNone/>
              <a:defRPr sz="1700">
                <a:solidFill>
                  <a:srgbClr val="000000"/>
                </a:solidFill>
              </a:defRPr>
            </a:lvl6pPr>
            <a:lvl7pPr lvl="6" rtl="0">
              <a:buNone/>
              <a:defRPr sz="1700">
                <a:solidFill>
                  <a:srgbClr val="000000"/>
                </a:solidFill>
              </a:defRPr>
            </a:lvl7pPr>
            <a:lvl8pPr lvl="7" rtl="0">
              <a:buNone/>
              <a:defRPr sz="1700">
                <a:solidFill>
                  <a:srgbClr val="000000"/>
                </a:solidFill>
              </a:defRPr>
            </a:lvl8pPr>
            <a:lvl9pPr lvl="8" rtl="0">
              <a:buNone/>
              <a:defRPr sz="1700">
                <a:solidFill>
                  <a:srgbClr val="000000"/>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matchingName="7_Section Header">
  <p:cSld name="7_Section Header">
    <p:spTree>
      <p:nvGrpSpPr>
        <p:cNvPr id="1" name="Shape 5037"/>
        <p:cNvGrpSpPr/>
        <p:nvPr/>
      </p:nvGrpSpPr>
      <p:grpSpPr>
        <a:xfrm>
          <a:off x="0" y="0"/>
          <a:ext cx="0" cy="0"/>
          <a:chOff x="0" y="0"/>
          <a:chExt cx="0" cy="0"/>
        </a:xfrm>
      </p:grpSpPr>
      <p:sp>
        <p:nvSpPr>
          <p:cNvPr id="5038" name="Google Shape;5038;p787"/>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100"/>
              </a:spcBef>
              <a:spcAft>
                <a:spcPts val="0"/>
              </a:spcAft>
              <a:buClr>
                <a:schemeClr val="accent1"/>
              </a:buClr>
              <a:buSzPts val="1200"/>
              <a:buNone/>
              <a:defRPr sz="1200"/>
            </a:lvl1pPr>
            <a:lvl2pPr marL="914400" lvl="1" indent="-349250" algn="l" rtl="0">
              <a:lnSpc>
                <a:spcPct val="90000"/>
              </a:lnSpc>
              <a:spcBef>
                <a:spcPts val="2100"/>
              </a:spcBef>
              <a:spcAft>
                <a:spcPts val="0"/>
              </a:spcAft>
              <a:buClr>
                <a:schemeClr val="dk1"/>
              </a:buClr>
              <a:buSzPts val="1900"/>
              <a:buChar char="○"/>
              <a:defRPr/>
            </a:lvl2pPr>
            <a:lvl3pPr marL="1371600" lvl="2" indent="-349250" algn="l" rtl="0">
              <a:lnSpc>
                <a:spcPct val="90000"/>
              </a:lnSpc>
              <a:spcBef>
                <a:spcPts val="2100"/>
              </a:spcBef>
              <a:spcAft>
                <a:spcPts val="0"/>
              </a:spcAft>
              <a:buClr>
                <a:schemeClr val="dk1"/>
              </a:buClr>
              <a:buSzPts val="1900"/>
              <a:buChar char="■"/>
              <a:defRPr/>
            </a:lvl3pPr>
            <a:lvl4pPr marL="1828800" lvl="3" indent="-349250" algn="l" rtl="0">
              <a:lnSpc>
                <a:spcPct val="90000"/>
              </a:lnSpc>
              <a:spcBef>
                <a:spcPts val="2100"/>
              </a:spcBef>
              <a:spcAft>
                <a:spcPts val="0"/>
              </a:spcAft>
              <a:buClr>
                <a:schemeClr val="dk1"/>
              </a:buClr>
              <a:buSzPts val="1900"/>
              <a:buChar char="●"/>
              <a:defRPr/>
            </a:lvl4pPr>
            <a:lvl5pPr marL="2286000" lvl="4" indent="-349250" algn="l" rtl="0">
              <a:lnSpc>
                <a:spcPct val="90000"/>
              </a:lnSpc>
              <a:spcBef>
                <a:spcPts val="2100"/>
              </a:spcBef>
              <a:spcAft>
                <a:spcPts val="0"/>
              </a:spcAft>
              <a:buClr>
                <a:schemeClr val="dk1"/>
              </a:buClr>
              <a:buSzPts val="1900"/>
              <a:buChar char="○"/>
              <a:defRPr/>
            </a:lvl5pPr>
            <a:lvl6pPr marL="2743200" lvl="5" indent="-349250" algn="l" rtl="0">
              <a:lnSpc>
                <a:spcPct val="90000"/>
              </a:lnSpc>
              <a:spcBef>
                <a:spcPts val="2100"/>
              </a:spcBef>
              <a:spcAft>
                <a:spcPts val="0"/>
              </a:spcAft>
              <a:buClr>
                <a:schemeClr val="dk1"/>
              </a:buClr>
              <a:buSzPts val="1900"/>
              <a:buChar char="■"/>
              <a:defRPr/>
            </a:lvl6pPr>
            <a:lvl7pPr marL="3200400" lvl="6" indent="-349250" algn="l" rtl="0">
              <a:lnSpc>
                <a:spcPct val="90000"/>
              </a:lnSpc>
              <a:spcBef>
                <a:spcPts val="2100"/>
              </a:spcBef>
              <a:spcAft>
                <a:spcPts val="0"/>
              </a:spcAft>
              <a:buClr>
                <a:schemeClr val="dk1"/>
              </a:buClr>
              <a:buSzPts val="1900"/>
              <a:buChar char="●"/>
              <a:defRPr/>
            </a:lvl7pPr>
            <a:lvl8pPr marL="3657600" lvl="7" indent="-349250" algn="l" rtl="0">
              <a:lnSpc>
                <a:spcPct val="90000"/>
              </a:lnSpc>
              <a:spcBef>
                <a:spcPts val="2100"/>
              </a:spcBef>
              <a:spcAft>
                <a:spcPts val="0"/>
              </a:spcAft>
              <a:buClr>
                <a:schemeClr val="dk1"/>
              </a:buClr>
              <a:buSzPts val="1900"/>
              <a:buChar char="○"/>
              <a:defRPr/>
            </a:lvl8pPr>
            <a:lvl9pPr marL="4114800" lvl="8" indent="-349250" algn="l" rtl="0">
              <a:lnSpc>
                <a:spcPct val="90000"/>
              </a:lnSpc>
              <a:spcBef>
                <a:spcPts val="2100"/>
              </a:spcBef>
              <a:spcAft>
                <a:spcPts val="2100"/>
              </a:spcAft>
              <a:buClr>
                <a:schemeClr val="dk1"/>
              </a:buClr>
              <a:buSzPts val="1900"/>
              <a:buChar char="■"/>
              <a:defRPr/>
            </a:lvl9pPr>
          </a:lstStyle>
          <a:p>
            <a:endParaRPr/>
          </a:p>
        </p:txBody>
      </p:sp>
      <p:cxnSp>
        <p:nvCxnSpPr>
          <p:cNvPr id="5039" name="Google Shape;5039;p787"/>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5040" name="Google Shape;5040;p787"/>
          <p:cNvSpPr txBox="1">
            <a:spLocks noGrp="1"/>
          </p:cNvSpPr>
          <p:nvPr>
            <p:ph type="sldNum" idx="12"/>
          </p:nvPr>
        </p:nvSpPr>
        <p:spPr>
          <a:xfrm>
            <a:off x="9370016" y="6528145"/>
            <a:ext cx="2743200" cy="3651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sz="1100">
                <a:solidFill>
                  <a:srgbClr val="A5A5A5"/>
                </a:solidFill>
                <a:latin typeface="Arial"/>
                <a:ea typeface="Arial"/>
                <a:cs typeface="Arial"/>
                <a:sym typeface="Arial"/>
              </a:defRPr>
            </a:lvl1pPr>
            <a:lvl2pPr marL="0" lvl="1" indent="0" algn="r" rtl="0">
              <a:spcBef>
                <a:spcPts val="0"/>
              </a:spcBef>
              <a:buNone/>
              <a:defRPr sz="1100">
                <a:solidFill>
                  <a:srgbClr val="A5A5A5"/>
                </a:solidFill>
                <a:latin typeface="Arial"/>
                <a:ea typeface="Arial"/>
                <a:cs typeface="Arial"/>
                <a:sym typeface="Arial"/>
              </a:defRPr>
            </a:lvl2pPr>
            <a:lvl3pPr marL="0" lvl="2" indent="0" algn="r" rtl="0">
              <a:spcBef>
                <a:spcPts val="0"/>
              </a:spcBef>
              <a:buNone/>
              <a:defRPr sz="1100">
                <a:solidFill>
                  <a:srgbClr val="A5A5A5"/>
                </a:solidFill>
                <a:latin typeface="Arial"/>
                <a:ea typeface="Arial"/>
                <a:cs typeface="Arial"/>
                <a:sym typeface="Arial"/>
              </a:defRPr>
            </a:lvl3pPr>
            <a:lvl4pPr marL="0" lvl="3" indent="0" algn="r" rtl="0">
              <a:spcBef>
                <a:spcPts val="0"/>
              </a:spcBef>
              <a:buNone/>
              <a:defRPr sz="1100">
                <a:solidFill>
                  <a:srgbClr val="A5A5A5"/>
                </a:solidFill>
                <a:latin typeface="Arial"/>
                <a:ea typeface="Arial"/>
                <a:cs typeface="Arial"/>
                <a:sym typeface="Arial"/>
              </a:defRPr>
            </a:lvl4pPr>
            <a:lvl5pPr marL="0" lvl="4" indent="0" algn="r" rtl="0">
              <a:spcBef>
                <a:spcPts val="0"/>
              </a:spcBef>
              <a:buNone/>
              <a:defRPr sz="1100">
                <a:solidFill>
                  <a:srgbClr val="A5A5A5"/>
                </a:solidFill>
                <a:latin typeface="Arial"/>
                <a:ea typeface="Arial"/>
                <a:cs typeface="Arial"/>
                <a:sym typeface="Arial"/>
              </a:defRPr>
            </a:lvl5pPr>
            <a:lvl6pPr marL="0" lvl="5" indent="0" algn="r" rtl="0">
              <a:spcBef>
                <a:spcPts val="0"/>
              </a:spcBef>
              <a:buNone/>
              <a:defRPr sz="1100">
                <a:solidFill>
                  <a:srgbClr val="A5A5A5"/>
                </a:solidFill>
                <a:latin typeface="Arial"/>
                <a:ea typeface="Arial"/>
                <a:cs typeface="Arial"/>
                <a:sym typeface="Arial"/>
              </a:defRPr>
            </a:lvl6pPr>
            <a:lvl7pPr marL="0" lvl="6" indent="0" algn="r" rtl="0">
              <a:spcBef>
                <a:spcPts val="0"/>
              </a:spcBef>
              <a:buNone/>
              <a:defRPr sz="1100">
                <a:solidFill>
                  <a:srgbClr val="A5A5A5"/>
                </a:solidFill>
                <a:latin typeface="Arial"/>
                <a:ea typeface="Arial"/>
                <a:cs typeface="Arial"/>
                <a:sym typeface="Arial"/>
              </a:defRPr>
            </a:lvl7pPr>
            <a:lvl8pPr marL="0" lvl="7" indent="0" algn="r" rtl="0">
              <a:spcBef>
                <a:spcPts val="0"/>
              </a:spcBef>
              <a:buNone/>
              <a:defRPr sz="1100">
                <a:solidFill>
                  <a:srgbClr val="A5A5A5"/>
                </a:solidFill>
                <a:latin typeface="Arial"/>
                <a:ea typeface="Arial"/>
                <a:cs typeface="Arial"/>
                <a:sym typeface="Arial"/>
              </a:defRPr>
            </a:lvl8pPr>
            <a:lvl9pPr marL="0" lvl="8" indent="0" algn="r" rtl="0">
              <a:spcBef>
                <a:spcPts val="0"/>
              </a:spcBef>
              <a:buNone/>
              <a:defRPr sz="1100">
                <a:solidFill>
                  <a:srgbClr val="A5A5A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5041" name="Google Shape;5041;p787"/>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2700"/>
              <a:buNone/>
              <a:defRPr sz="2700" b="1"/>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pic>
        <p:nvPicPr>
          <p:cNvPr id="5042" name="Google Shape;5042;p787"/>
          <p:cNvPicPr preferRelativeResize="0"/>
          <p:nvPr/>
        </p:nvPicPr>
        <p:blipFill rotWithShape="1">
          <a:blip r:embed="rId2">
            <a:alphaModFix/>
          </a:blip>
          <a:srcRect/>
          <a:stretch/>
        </p:blipFill>
        <p:spPr>
          <a:xfrm>
            <a:off x="11415009" y="254000"/>
            <a:ext cx="449966" cy="528347"/>
          </a:xfrm>
          <a:prstGeom prst="rect">
            <a:avLst/>
          </a:prstGeom>
          <a:noFill/>
          <a:ln>
            <a:noFill/>
          </a:ln>
        </p:spPr>
      </p:pic>
      <p:sp>
        <p:nvSpPr>
          <p:cNvPr id="5043" name="Google Shape;5043;p787"/>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900"/>
              <a:buNone/>
              <a:defRPr sz="1100" b="0" i="0">
                <a:solidFill>
                  <a:srgbClr val="A5A5A5"/>
                </a:solidFill>
              </a:defRPr>
            </a:lvl1pPr>
            <a:lvl2pPr lvl="1" algn="l" rtl="0">
              <a:spcBef>
                <a:spcPts val="0"/>
              </a:spcBef>
              <a:spcAft>
                <a:spcPts val="0"/>
              </a:spcAft>
              <a:buSzPts val="1900"/>
              <a:buNone/>
              <a:defRPr sz="1900"/>
            </a:lvl2pPr>
            <a:lvl3pPr lvl="2" algn="l" rtl="0">
              <a:spcBef>
                <a:spcPts val="0"/>
              </a:spcBef>
              <a:spcAft>
                <a:spcPts val="0"/>
              </a:spcAft>
              <a:buSzPts val="1900"/>
              <a:buNone/>
              <a:defRPr sz="1900"/>
            </a:lvl3pPr>
            <a:lvl4pPr lvl="3" algn="l" rtl="0">
              <a:spcBef>
                <a:spcPts val="0"/>
              </a:spcBef>
              <a:spcAft>
                <a:spcPts val="0"/>
              </a:spcAft>
              <a:buSzPts val="1900"/>
              <a:buNone/>
              <a:defRPr sz="1900"/>
            </a:lvl4pPr>
            <a:lvl5pPr lvl="4" algn="l" rtl="0">
              <a:spcBef>
                <a:spcPts val="0"/>
              </a:spcBef>
              <a:spcAft>
                <a:spcPts val="0"/>
              </a:spcAft>
              <a:buSzPts val="1900"/>
              <a:buNone/>
              <a:defRPr sz="1900"/>
            </a:lvl5pPr>
            <a:lvl6pPr lvl="5" algn="l" rtl="0">
              <a:spcBef>
                <a:spcPts val="0"/>
              </a:spcBef>
              <a:spcAft>
                <a:spcPts val="0"/>
              </a:spcAft>
              <a:buSzPts val="1900"/>
              <a:buNone/>
              <a:defRPr sz="1900"/>
            </a:lvl6pPr>
            <a:lvl7pPr lvl="6" algn="l" rtl="0">
              <a:spcBef>
                <a:spcPts val="0"/>
              </a:spcBef>
              <a:spcAft>
                <a:spcPts val="0"/>
              </a:spcAft>
              <a:buSzPts val="1900"/>
              <a:buNone/>
              <a:defRPr sz="1900"/>
            </a:lvl7pPr>
            <a:lvl8pPr lvl="7" algn="l" rtl="0">
              <a:spcBef>
                <a:spcPts val="0"/>
              </a:spcBef>
              <a:spcAft>
                <a:spcPts val="0"/>
              </a:spcAft>
              <a:buSzPts val="1900"/>
              <a:buNone/>
              <a:defRPr sz="1900"/>
            </a:lvl8pPr>
            <a:lvl9pPr lvl="8" algn="l" rtl="0">
              <a:spcBef>
                <a:spcPts val="0"/>
              </a:spcBef>
              <a:spcAft>
                <a:spcPts val="0"/>
              </a:spcAft>
              <a:buSzPts val="1900"/>
              <a:buNone/>
              <a:defRPr sz="1900"/>
            </a:lvl9pPr>
          </a:lstStyle>
          <a:p>
            <a:endParaRPr/>
          </a:p>
        </p:txBody>
      </p:sp>
    </p:spTree>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matchingName="7_Two Content">
  <p:cSld name="7_Two Content">
    <p:spTree>
      <p:nvGrpSpPr>
        <p:cNvPr id="1" name="Shape 5044"/>
        <p:cNvGrpSpPr/>
        <p:nvPr/>
      </p:nvGrpSpPr>
      <p:grpSpPr>
        <a:xfrm>
          <a:off x="0" y="0"/>
          <a:ext cx="0" cy="0"/>
          <a:chOff x="0" y="0"/>
          <a:chExt cx="0" cy="0"/>
        </a:xfrm>
      </p:grpSpPr>
      <p:pic>
        <p:nvPicPr>
          <p:cNvPr id="5045" name="Google Shape;5045;p788"/>
          <p:cNvPicPr preferRelativeResize="0"/>
          <p:nvPr/>
        </p:nvPicPr>
        <p:blipFill>
          <a:blip r:embed="rId2">
            <a:alphaModFix/>
          </a:blip>
          <a:stretch>
            <a:fillRect/>
          </a:stretch>
        </p:blipFill>
        <p:spPr>
          <a:xfrm>
            <a:off x="0" y="-635000"/>
            <a:ext cx="12192001" cy="8128001"/>
          </a:xfrm>
          <a:prstGeom prst="rect">
            <a:avLst/>
          </a:prstGeom>
          <a:noFill/>
          <a:ln>
            <a:noFill/>
          </a:ln>
        </p:spPr>
      </p:pic>
      <p:sp>
        <p:nvSpPr>
          <p:cNvPr id="5046" name="Google Shape;5046;p788"/>
          <p:cNvSpPr/>
          <p:nvPr/>
        </p:nvSpPr>
        <p:spPr>
          <a:xfrm>
            <a:off x="0" y="-308525"/>
            <a:ext cx="12192000" cy="7718700"/>
          </a:xfrm>
          <a:prstGeom prst="rect">
            <a:avLst/>
          </a:prstGeom>
          <a:solidFill>
            <a:srgbClr val="1E99D5">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rgbClr val="1E99D5"/>
              </a:solidFill>
              <a:latin typeface="Arial"/>
              <a:ea typeface="Arial"/>
              <a:cs typeface="Arial"/>
              <a:sym typeface="Arial"/>
            </a:endParaRPr>
          </a:p>
        </p:txBody>
      </p:sp>
      <p:sp>
        <p:nvSpPr>
          <p:cNvPr id="5047" name="Google Shape;5047;p788"/>
          <p:cNvSpPr txBox="1">
            <a:spLocks noGrp="1"/>
          </p:cNvSpPr>
          <p:nvPr>
            <p:ph type="subTitle" idx="1"/>
          </p:nvPr>
        </p:nvSpPr>
        <p:spPr>
          <a:xfrm>
            <a:off x="795868" y="38345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2100"/>
              </a:spcBef>
              <a:spcAft>
                <a:spcPts val="0"/>
              </a:spcAft>
              <a:buClr>
                <a:schemeClr val="dk1"/>
              </a:buClr>
              <a:buSzPts val="2000"/>
              <a:buNone/>
              <a:defRPr sz="2000"/>
            </a:lvl2pPr>
            <a:lvl3pPr lvl="2" algn="ctr" rtl="0">
              <a:lnSpc>
                <a:spcPct val="90000"/>
              </a:lnSpc>
              <a:spcBef>
                <a:spcPts val="2100"/>
              </a:spcBef>
              <a:spcAft>
                <a:spcPts val="0"/>
              </a:spcAft>
              <a:buClr>
                <a:schemeClr val="dk1"/>
              </a:buClr>
              <a:buSzPts val="1900"/>
              <a:buNone/>
              <a:defRPr sz="1900"/>
            </a:lvl3pPr>
            <a:lvl4pPr lvl="3" algn="ctr" rtl="0">
              <a:lnSpc>
                <a:spcPct val="90000"/>
              </a:lnSpc>
              <a:spcBef>
                <a:spcPts val="2100"/>
              </a:spcBef>
              <a:spcAft>
                <a:spcPts val="0"/>
              </a:spcAft>
              <a:buClr>
                <a:schemeClr val="dk1"/>
              </a:buClr>
              <a:buSzPts val="1600"/>
              <a:buNone/>
              <a:defRPr sz="1600"/>
            </a:lvl4pPr>
            <a:lvl5pPr lvl="4" algn="ctr" rtl="0">
              <a:lnSpc>
                <a:spcPct val="90000"/>
              </a:lnSpc>
              <a:spcBef>
                <a:spcPts val="2100"/>
              </a:spcBef>
              <a:spcAft>
                <a:spcPts val="0"/>
              </a:spcAft>
              <a:buClr>
                <a:schemeClr val="dk1"/>
              </a:buClr>
              <a:buSzPts val="1600"/>
              <a:buNone/>
              <a:defRPr sz="1600"/>
            </a:lvl5pPr>
            <a:lvl6pPr lvl="5" algn="ctr" rtl="0">
              <a:lnSpc>
                <a:spcPct val="90000"/>
              </a:lnSpc>
              <a:spcBef>
                <a:spcPts val="2100"/>
              </a:spcBef>
              <a:spcAft>
                <a:spcPts val="0"/>
              </a:spcAft>
              <a:buClr>
                <a:schemeClr val="dk1"/>
              </a:buClr>
              <a:buSzPts val="1600"/>
              <a:buNone/>
              <a:defRPr sz="1600"/>
            </a:lvl6pPr>
            <a:lvl7pPr lvl="6" algn="ctr" rtl="0">
              <a:lnSpc>
                <a:spcPct val="90000"/>
              </a:lnSpc>
              <a:spcBef>
                <a:spcPts val="2100"/>
              </a:spcBef>
              <a:spcAft>
                <a:spcPts val="0"/>
              </a:spcAft>
              <a:buClr>
                <a:schemeClr val="dk1"/>
              </a:buClr>
              <a:buSzPts val="1600"/>
              <a:buNone/>
              <a:defRPr sz="1600"/>
            </a:lvl7pPr>
            <a:lvl8pPr lvl="7" algn="ctr" rtl="0">
              <a:lnSpc>
                <a:spcPct val="90000"/>
              </a:lnSpc>
              <a:spcBef>
                <a:spcPts val="2100"/>
              </a:spcBef>
              <a:spcAft>
                <a:spcPts val="0"/>
              </a:spcAft>
              <a:buClr>
                <a:schemeClr val="dk1"/>
              </a:buClr>
              <a:buSzPts val="1600"/>
              <a:buNone/>
              <a:defRPr sz="1600"/>
            </a:lvl8pPr>
            <a:lvl9pPr lvl="8" algn="ctr" rtl="0">
              <a:lnSpc>
                <a:spcPct val="90000"/>
              </a:lnSpc>
              <a:spcBef>
                <a:spcPts val="2100"/>
              </a:spcBef>
              <a:spcAft>
                <a:spcPts val="2100"/>
              </a:spcAft>
              <a:buClr>
                <a:schemeClr val="dk1"/>
              </a:buClr>
              <a:buSzPts val="1600"/>
              <a:buNone/>
              <a:defRPr sz="1600"/>
            </a:lvl9pPr>
          </a:lstStyle>
          <a:p>
            <a:endParaRPr/>
          </a:p>
        </p:txBody>
      </p:sp>
      <p:cxnSp>
        <p:nvCxnSpPr>
          <p:cNvPr id="5048" name="Google Shape;5048;p788"/>
          <p:cNvCxnSpPr/>
          <p:nvPr/>
        </p:nvCxnSpPr>
        <p:spPr>
          <a:xfrm>
            <a:off x="874776" y="37093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5049" name="Google Shape;5049;p788"/>
          <p:cNvSpPr txBox="1">
            <a:spLocks noGrp="1"/>
          </p:cNvSpPr>
          <p:nvPr>
            <p:ph type="ctrTitle"/>
          </p:nvPr>
        </p:nvSpPr>
        <p:spPr>
          <a:xfrm>
            <a:off x="795868" y="12773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pic>
        <p:nvPicPr>
          <p:cNvPr id="5050" name="Google Shape;5050;p788"/>
          <p:cNvPicPr preferRelativeResize="0"/>
          <p:nvPr/>
        </p:nvPicPr>
        <p:blipFill rotWithShape="1">
          <a:blip r:embed="rId3">
            <a:alphaModFix/>
          </a:blip>
          <a:srcRect/>
          <a:stretch/>
        </p:blipFill>
        <p:spPr>
          <a:xfrm>
            <a:off x="6096000" y="2475243"/>
            <a:ext cx="6113930" cy="4467538"/>
          </a:xfrm>
          <a:prstGeom prst="rect">
            <a:avLst/>
          </a:prstGeom>
          <a:noFill/>
          <a:ln>
            <a:noFill/>
          </a:ln>
        </p:spPr>
      </p:pic>
      <p:sp>
        <p:nvSpPr>
          <p:cNvPr id="5051" name="Google Shape;5051;p788"/>
          <p:cNvSpPr txBox="1">
            <a:spLocks noGrp="1"/>
          </p:cNvSpPr>
          <p:nvPr>
            <p:ph type="sldNum" idx="12"/>
          </p:nvPr>
        </p:nvSpPr>
        <p:spPr>
          <a:xfrm>
            <a:off x="11409045" y="6333134"/>
            <a:ext cx="731700" cy="524700"/>
          </a:xfrm>
          <a:prstGeom prst="rect">
            <a:avLst/>
          </a:prstGeom>
        </p:spPr>
        <p:txBody>
          <a:bodyPr spcFirstLastPara="1" wrap="square" lIns="121900" tIns="121900" rIns="121900" bIns="121900" anchor="t" anchorCtr="0">
            <a:noAutofit/>
          </a:bodyPr>
          <a:lstStyle>
            <a:lvl1pPr lvl="0" rtl="0">
              <a:buNone/>
              <a:defRPr sz="1700">
                <a:solidFill>
                  <a:srgbClr val="000000"/>
                </a:solidFill>
              </a:defRPr>
            </a:lvl1pPr>
            <a:lvl2pPr lvl="1" rtl="0">
              <a:buNone/>
              <a:defRPr sz="1700">
                <a:solidFill>
                  <a:srgbClr val="000000"/>
                </a:solidFill>
              </a:defRPr>
            </a:lvl2pPr>
            <a:lvl3pPr lvl="2" rtl="0">
              <a:buNone/>
              <a:defRPr sz="1700">
                <a:solidFill>
                  <a:srgbClr val="000000"/>
                </a:solidFill>
              </a:defRPr>
            </a:lvl3pPr>
            <a:lvl4pPr lvl="3" rtl="0">
              <a:buNone/>
              <a:defRPr sz="1700">
                <a:solidFill>
                  <a:srgbClr val="000000"/>
                </a:solidFill>
              </a:defRPr>
            </a:lvl4pPr>
            <a:lvl5pPr lvl="4" rtl="0">
              <a:buNone/>
              <a:defRPr sz="1700">
                <a:solidFill>
                  <a:srgbClr val="000000"/>
                </a:solidFill>
              </a:defRPr>
            </a:lvl5pPr>
            <a:lvl6pPr lvl="5" rtl="0">
              <a:buNone/>
              <a:defRPr sz="1700">
                <a:solidFill>
                  <a:srgbClr val="000000"/>
                </a:solidFill>
              </a:defRPr>
            </a:lvl6pPr>
            <a:lvl7pPr lvl="6" rtl="0">
              <a:buNone/>
              <a:defRPr sz="1700">
                <a:solidFill>
                  <a:srgbClr val="000000"/>
                </a:solidFill>
              </a:defRPr>
            </a:lvl7pPr>
            <a:lvl8pPr lvl="7" rtl="0">
              <a:buNone/>
              <a:defRPr sz="1700">
                <a:solidFill>
                  <a:srgbClr val="000000"/>
                </a:solidFill>
              </a:defRPr>
            </a:lvl8pPr>
            <a:lvl9pPr lvl="8" rtl="0">
              <a:buNone/>
              <a:defRPr sz="1700">
                <a:solidFill>
                  <a:srgbClr val="000000"/>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matchingName="5_Two Content">
  <p:cSld name="5_Two Content">
    <p:spTree>
      <p:nvGrpSpPr>
        <p:cNvPr id="1" name="Shape 5052"/>
        <p:cNvGrpSpPr/>
        <p:nvPr/>
      </p:nvGrpSpPr>
      <p:grpSpPr>
        <a:xfrm>
          <a:off x="0" y="0"/>
          <a:ext cx="0" cy="0"/>
          <a:chOff x="0" y="0"/>
          <a:chExt cx="0" cy="0"/>
        </a:xfrm>
      </p:grpSpPr>
      <p:sp>
        <p:nvSpPr>
          <p:cNvPr id="5053" name="Google Shape;5053;p789"/>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2700"/>
              <a:buNone/>
              <a:defRPr sz="2700" b="1"/>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cxnSp>
        <p:nvCxnSpPr>
          <p:cNvPr id="5054" name="Google Shape;5054;p789"/>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5055" name="Google Shape;5055;p789"/>
          <p:cNvSpPr txBox="1">
            <a:spLocks noGrp="1"/>
          </p:cNvSpPr>
          <p:nvPr>
            <p:ph type="sldNum" idx="12"/>
          </p:nvPr>
        </p:nvSpPr>
        <p:spPr>
          <a:xfrm>
            <a:off x="9370016" y="6528145"/>
            <a:ext cx="2743200" cy="3651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sz="1100">
                <a:solidFill>
                  <a:srgbClr val="A5A5A5"/>
                </a:solidFill>
                <a:latin typeface="Arial"/>
                <a:ea typeface="Arial"/>
                <a:cs typeface="Arial"/>
                <a:sym typeface="Arial"/>
              </a:defRPr>
            </a:lvl1pPr>
            <a:lvl2pPr marL="0" lvl="1" indent="0" algn="r" rtl="0">
              <a:spcBef>
                <a:spcPts val="0"/>
              </a:spcBef>
              <a:buNone/>
              <a:defRPr sz="1100">
                <a:solidFill>
                  <a:srgbClr val="A5A5A5"/>
                </a:solidFill>
                <a:latin typeface="Arial"/>
                <a:ea typeface="Arial"/>
                <a:cs typeface="Arial"/>
                <a:sym typeface="Arial"/>
              </a:defRPr>
            </a:lvl2pPr>
            <a:lvl3pPr marL="0" lvl="2" indent="0" algn="r" rtl="0">
              <a:spcBef>
                <a:spcPts val="0"/>
              </a:spcBef>
              <a:buNone/>
              <a:defRPr sz="1100">
                <a:solidFill>
                  <a:srgbClr val="A5A5A5"/>
                </a:solidFill>
                <a:latin typeface="Arial"/>
                <a:ea typeface="Arial"/>
                <a:cs typeface="Arial"/>
                <a:sym typeface="Arial"/>
              </a:defRPr>
            </a:lvl3pPr>
            <a:lvl4pPr marL="0" lvl="3" indent="0" algn="r" rtl="0">
              <a:spcBef>
                <a:spcPts val="0"/>
              </a:spcBef>
              <a:buNone/>
              <a:defRPr sz="1100">
                <a:solidFill>
                  <a:srgbClr val="A5A5A5"/>
                </a:solidFill>
                <a:latin typeface="Arial"/>
                <a:ea typeface="Arial"/>
                <a:cs typeface="Arial"/>
                <a:sym typeface="Arial"/>
              </a:defRPr>
            </a:lvl4pPr>
            <a:lvl5pPr marL="0" lvl="4" indent="0" algn="r" rtl="0">
              <a:spcBef>
                <a:spcPts val="0"/>
              </a:spcBef>
              <a:buNone/>
              <a:defRPr sz="1100">
                <a:solidFill>
                  <a:srgbClr val="A5A5A5"/>
                </a:solidFill>
                <a:latin typeface="Arial"/>
                <a:ea typeface="Arial"/>
                <a:cs typeface="Arial"/>
                <a:sym typeface="Arial"/>
              </a:defRPr>
            </a:lvl5pPr>
            <a:lvl6pPr marL="0" lvl="5" indent="0" algn="r" rtl="0">
              <a:spcBef>
                <a:spcPts val="0"/>
              </a:spcBef>
              <a:buNone/>
              <a:defRPr sz="1100">
                <a:solidFill>
                  <a:srgbClr val="A5A5A5"/>
                </a:solidFill>
                <a:latin typeface="Arial"/>
                <a:ea typeface="Arial"/>
                <a:cs typeface="Arial"/>
                <a:sym typeface="Arial"/>
              </a:defRPr>
            </a:lvl6pPr>
            <a:lvl7pPr marL="0" lvl="6" indent="0" algn="r" rtl="0">
              <a:spcBef>
                <a:spcPts val="0"/>
              </a:spcBef>
              <a:buNone/>
              <a:defRPr sz="1100">
                <a:solidFill>
                  <a:srgbClr val="A5A5A5"/>
                </a:solidFill>
                <a:latin typeface="Arial"/>
                <a:ea typeface="Arial"/>
                <a:cs typeface="Arial"/>
                <a:sym typeface="Arial"/>
              </a:defRPr>
            </a:lvl7pPr>
            <a:lvl8pPr marL="0" lvl="7" indent="0" algn="r" rtl="0">
              <a:spcBef>
                <a:spcPts val="0"/>
              </a:spcBef>
              <a:buNone/>
              <a:defRPr sz="1100">
                <a:solidFill>
                  <a:srgbClr val="A5A5A5"/>
                </a:solidFill>
                <a:latin typeface="Arial"/>
                <a:ea typeface="Arial"/>
                <a:cs typeface="Arial"/>
                <a:sym typeface="Arial"/>
              </a:defRPr>
            </a:lvl8pPr>
            <a:lvl9pPr marL="0" lvl="8" indent="0" algn="r" rtl="0">
              <a:spcBef>
                <a:spcPts val="0"/>
              </a:spcBef>
              <a:buNone/>
              <a:defRPr sz="1100">
                <a:solidFill>
                  <a:srgbClr val="A5A5A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5056" name="Google Shape;5056;p789"/>
          <p:cNvSpPr txBox="1"/>
          <p:nvPr/>
        </p:nvSpPr>
        <p:spPr>
          <a:xfrm>
            <a:off x="2912533" y="-897467"/>
            <a:ext cx="1848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000000"/>
              </a:solidFill>
              <a:latin typeface="Arial"/>
              <a:ea typeface="Arial"/>
              <a:cs typeface="Arial"/>
              <a:sym typeface="Arial"/>
            </a:endParaRPr>
          </a:p>
        </p:txBody>
      </p:sp>
      <p:sp>
        <p:nvSpPr>
          <p:cNvPr id="5057" name="Google Shape;5057;p789"/>
          <p:cNvSpPr txBox="1">
            <a:spLocks noGrp="1"/>
          </p:cNvSpPr>
          <p:nvPr>
            <p:ph type="body" idx="1"/>
          </p:nvPr>
        </p:nvSpPr>
        <p:spPr>
          <a:xfrm>
            <a:off x="838200" y="1825625"/>
            <a:ext cx="5009700" cy="4351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100"/>
              </a:spcBef>
              <a:spcAft>
                <a:spcPts val="0"/>
              </a:spcAft>
              <a:buClr>
                <a:schemeClr val="accent1"/>
              </a:buClr>
              <a:buSzPts val="1200"/>
              <a:buNone/>
              <a:defRPr sz="1200"/>
            </a:lvl1pPr>
            <a:lvl2pPr marL="914400" lvl="1" indent="-349250" algn="l" rtl="0">
              <a:lnSpc>
                <a:spcPct val="90000"/>
              </a:lnSpc>
              <a:spcBef>
                <a:spcPts val="2100"/>
              </a:spcBef>
              <a:spcAft>
                <a:spcPts val="0"/>
              </a:spcAft>
              <a:buClr>
                <a:schemeClr val="dk1"/>
              </a:buClr>
              <a:buSzPts val="1900"/>
              <a:buChar char="○"/>
              <a:defRPr/>
            </a:lvl2pPr>
            <a:lvl3pPr marL="1371600" lvl="2" indent="-349250" algn="l" rtl="0">
              <a:lnSpc>
                <a:spcPct val="90000"/>
              </a:lnSpc>
              <a:spcBef>
                <a:spcPts val="2100"/>
              </a:spcBef>
              <a:spcAft>
                <a:spcPts val="0"/>
              </a:spcAft>
              <a:buClr>
                <a:schemeClr val="dk1"/>
              </a:buClr>
              <a:buSzPts val="1900"/>
              <a:buChar char="■"/>
              <a:defRPr/>
            </a:lvl3pPr>
            <a:lvl4pPr marL="1828800" lvl="3" indent="-349250" algn="l" rtl="0">
              <a:lnSpc>
                <a:spcPct val="90000"/>
              </a:lnSpc>
              <a:spcBef>
                <a:spcPts val="2100"/>
              </a:spcBef>
              <a:spcAft>
                <a:spcPts val="0"/>
              </a:spcAft>
              <a:buClr>
                <a:schemeClr val="dk1"/>
              </a:buClr>
              <a:buSzPts val="1900"/>
              <a:buChar char="●"/>
              <a:defRPr/>
            </a:lvl4pPr>
            <a:lvl5pPr marL="2286000" lvl="4" indent="-349250" algn="l" rtl="0">
              <a:lnSpc>
                <a:spcPct val="90000"/>
              </a:lnSpc>
              <a:spcBef>
                <a:spcPts val="2100"/>
              </a:spcBef>
              <a:spcAft>
                <a:spcPts val="0"/>
              </a:spcAft>
              <a:buClr>
                <a:schemeClr val="dk1"/>
              </a:buClr>
              <a:buSzPts val="1900"/>
              <a:buChar char="○"/>
              <a:defRPr/>
            </a:lvl5pPr>
            <a:lvl6pPr marL="2743200" lvl="5" indent="-349250" algn="l" rtl="0">
              <a:lnSpc>
                <a:spcPct val="90000"/>
              </a:lnSpc>
              <a:spcBef>
                <a:spcPts val="2100"/>
              </a:spcBef>
              <a:spcAft>
                <a:spcPts val="0"/>
              </a:spcAft>
              <a:buClr>
                <a:schemeClr val="dk1"/>
              </a:buClr>
              <a:buSzPts val="1900"/>
              <a:buChar char="■"/>
              <a:defRPr/>
            </a:lvl6pPr>
            <a:lvl7pPr marL="3200400" lvl="6" indent="-349250" algn="l" rtl="0">
              <a:lnSpc>
                <a:spcPct val="90000"/>
              </a:lnSpc>
              <a:spcBef>
                <a:spcPts val="2100"/>
              </a:spcBef>
              <a:spcAft>
                <a:spcPts val="0"/>
              </a:spcAft>
              <a:buClr>
                <a:schemeClr val="dk1"/>
              </a:buClr>
              <a:buSzPts val="1900"/>
              <a:buChar char="●"/>
              <a:defRPr/>
            </a:lvl7pPr>
            <a:lvl8pPr marL="3657600" lvl="7" indent="-349250" algn="l" rtl="0">
              <a:lnSpc>
                <a:spcPct val="90000"/>
              </a:lnSpc>
              <a:spcBef>
                <a:spcPts val="2100"/>
              </a:spcBef>
              <a:spcAft>
                <a:spcPts val="0"/>
              </a:spcAft>
              <a:buClr>
                <a:schemeClr val="dk1"/>
              </a:buClr>
              <a:buSzPts val="1900"/>
              <a:buChar char="○"/>
              <a:defRPr/>
            </a:lvl8pPr>
            <a:lvl9pPr marL="4114800" lvl="8" indent="-349250" algn="l" rtl="0">
              <a:lnSpc>
                <a:spcPct val="90000"/>
              </a:lnSpc>
              <a:spcBef>
                <a:spcPts val="2100"/>
              </a:spcBef>
              <a:spcAft>
                <a:spcPts val="2100"/>
              </a:spcAft>
              <a:buClr>
                <a:schemeClr val="dk1"/>
              </a:buClr>
              <a:buSzPts val="1900"/>
              <a:buChar char="■"/>
              <a:defRPr/>
            </a:lvl9pPr>
          </a:lstStyle>
          <a:p>
            <a:endParaRPr/>
          </a:p>
        </p:txBody>
      </p:sp>
      <p:pic>
        <p:nvPicPr>
          <p:cNvPr id="5058" name="Google Shape;5058;p789"/>
          <p:cNvPicPr preferRelativeResize="0"/>
          <p:nvPr/>
        </p:nvPicPr>
        <p:blipFill rotWithShape="1">
          <a:blip r:embed="rId2">
            <a:alphaModFix/>
          </a:blip>
          <a:srcRect/>
          <a:stretch/>
        </p:blipFill>
        <p:spPr>
          <a:xfrm>
            <a:off x="11415009" y="254000"/>
            <a:ext cx="449966" cy="528347"/>
          </a:xfrm>
          <a:prstGeom prst="rect">
            <a:avLst/>
          </a:prstGeom>
          <a:noFill/>
          <a:ln>
            <a:noFill/>
          </a:ln>
        </p:spPr>
      </p:pic>
      <p:sp>
        <p:nvSpPr>
          <p:cNvPr id="5059" name="Google Shape;5059;p789"/>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900"/>
              <a:buNone/>
              <a:defRPr sz="1100" b="0" i="0">
                <a:solidFill>
                  <a:srgbClr val="A5A5A5"/>
                </a:solidFill>
              </a:defRPr>
            </a:lvl1pPr>
            <a:lvl2pPr lvl="1" algn="l" rtl="0">
              <a:spcBef>
                <a:spcPts val="0"/>
              </a:spcBef>
              <a:spcAft>
                <a:spcPts val="0"/>
              </a:spcAft>
              <a:buSzPts val="1900"/>
              <a:buNone/>
              <a:defRPr sz="1900"/>
            </a:lvl2pPr>
            <a:lvl3pPr lvl="2" algn="l" rtl="0">
              <a:spcBef>
                <a:spcPts val="0"/>
              </a:spcBef>
              <a:spcAft>
                <a:spcPts val="0"/>
              </a:spcAft>
              <a:buSzPts val="1900"/>
              <a:buNone/>
              <a:defRPr sz="1900"/>
            </a:lvl3pPr>
            <a:lvl4pPr lvl="3" algn="l" rtl="0">
              <a:spcBef>
                <a:spcPts val="0"/>
              </a:spcBef>
              <a:spcAft>
                <a:spcPts val="0"/>
              </a:spcAft>
              <a:buSzPts val="1900"/>
              <a:buNone/>
              <a:defRPr sz="1900"/>
            </a:lvl4pPr>
            <a:lvl5pPr lvl="4" algn="l" rtl="0">
              <a:spcBef>
                <a:spcPts val="0"/>
              </a:spcBef>
              <a:spcAft>
                <a:spcPts val="0"/>
              </a:spcAft>
              <a:buSzPts val="1900"/>
              <a:buNone/>
              <a:defRPr sz="1900"/>
            </a:lvl5pPr>
            <a:lvl6pPr lvl="5" algn="l" rtl="0">
              <a:spcBef>
                <a:spcPts val="0"/>
              </a:spcBef>
              <a:spcAft>
                <a:spcPts val="0"/>
              </a:spcAft>
              <a:buSzPts val="1900"/>
              <a:buNone/>
              <a:defRPr sz="1900"/>
            </a:lvl6pPr>
            <a:lvl7pPr lvl="6" algn="l" rtl="0">
              <a:spcBef>
                <a:spcPts val="0"/>
              </a:spcBef>
              <a:spcAft>
                <a:spcPts val="0"/>
              </a:spcAft>
              <a:buSzPts val="1900"/>
              <a:buNone/>
              <a:defRPr sz="1900"/>
            </a:lvl7pPr>
            <a:lvl8pPr lvl="7" algn="l" rtl="0">
              <a:spcBef>
                <a:spcPts val="0"/>
              </a:spcBef>
              <a:spcAft>
                <a:spcPts val="0"/>
              </a:spcAft>
              <a:buSzPts val="1900"/>
              <a:buNone/>
              <a:defRPr sz="1900"/>
            </a:lvl8pPr>
            <a:lvl9pPr lvl="8" algn="l" rtl="0">
              <a:spcBef>
                <a:spcPts val="0"/>
              </a:spcBef>
              <a:spcAft>
                <a:spcPts val="0"/>
              </a:spcAft>
              <a:buSzPts val="1900"/>
              <a:buNone/>
              <a:defRPr sz="1900"/>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7.xml><?xml version="1.0" encoding="utf-8"?>
<p:sldLayout xmlns:a="http://schemas.openxmlformats.org/drawingml/2006/main" xmlns:r="http://schemas.openxmlformats.org/officeDocument/2006/relationships" xmlns:p="http://schemas.openxmlformats.org/presentationml/2006/main" matchingName="3_Two Content 1">
  <p:cSld name="3_Two Content_1">
    <p:spTree>
      <p:nvGrpSpPr>
        <p:cNvPr id="1" name="Shape 5060"/>
        <p:cNvGrpSpPr/>
        <p:nvPr/>
      </p:nvGrpSpPr>
      <p:grpSpPr>
        <a:xfrm>
          <a:off x="0" y="0"/>
          <a:ext cx="0" cy="0"/>
          <a:chOff x="0" y="0"/>
          <a:chExt cx="0" cy="0"/>
        </a:xfrm>
      </p:grpSpPr>
      <p:cxnSp>
        <p:nvCxnSpPr>
          <p:cNvPr id="5061" name="Google Shape;5061;p790"/>
          <p:cNvCxnSpPr/>
          <p:nvPr/>
        </p:nvCxnSpPr>
        <p:spPr>
          <a:xfrm>
            <a:off x="457200" y="1097280"/>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5062" name="Google Shape;5062;p790"/>
          <p:cNvSpPr txBox="1">
            <a:spLocks noGrp="1"/>
          </p:cNvSpPr>
          <p:nvPr>
            <p:ph type="body" idx="1"/>
          </p:nvPr>
        </p:nvSpPr>
        <p:spPr>
          <a:xfrm>
            <a:off x="457200" y="1371600"/>
            <a:ext cx="5486400" cy="5029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100"/>
              </a:spcBef>
              <a:spcAft>
                <a:spcPts val="0"/>
              </a:spcAft>
              <a:buClr>
                <a:schemeClr val="accent1"/>
              </a:buClr>
              <a:buSzPts val="1500"/>
              <a:buNone/>
              <a:defRPr sz="1500"/>
            </a:lvl1pPr>
            <a:lvl2pPr marL="914400" lvl="1" indent="-323850" algn="l" rtl="0">
              <a:lnSpc>
                <a:spcPct val="90000"/>
              </a:lnSpc>
              <a:spcBef>
                <a:spcPts val="2100"/>
              </a:spcBef>
              <a:spcAft>
                <a:spcPts val="0"/>
              </a:spcAft>
              <a:buClr>
                <a:schemeClr val="dk1"/>
              </a:buClr>
              <a:buSzPts val="1500"/>
              <a:buChar char="○"/>
              <a:defRPr sz="1500"/>
            </a:lvl2pPr>
            <a:lvl3pPr marL="1371600" lvl="2" indent="-323850" algn="l" rtl="0">
              <a:lnSpc>
                <a:spcPct val="90000"/>
              </a:lnSpc>
              <a:spcBef>
                <a:spcPts val="2100"/>
              </a:spcBef>
              <a:spcAft>
                <a:spcPts val="0"/>
              </a:spcAft>
              <a:buClr>
                <a:schemeClr val="dk1"/>
              </a:buClr>
              <a:buSzPts val="1500"/>
              <a:buChar char="■"/>
              <a:defRPr sz="1500"/>
            </a:lvl3pPr>
            <a:lvl4pPr marL="1828800" lvl="3" indent="-323850" algn="l" rtl="0">
              <a:lnSpc>
                <a:spcPct val="90000"/>
              </a:lnSpc>
              <a:spcBef>
                <a:spcPts val="2100"/>
              </a:spcBef>
              <a:spcAft>
                <a:spcPts val="0"/>
              </a:spcAft>
              <a:buClr>
                <a:schemeClr val="dk1"/>
              </a:buClr>
              <a:buSzPts val="1500"/>
              <a:buChar char="●"/>
              <a:defRPr sz="1500">
                <a:latin typeface="Arial"/>
                <a:ea typeface="Arial"/>
                <a:cs typeface="Arial"/>
                <a:sym typeface="Arial"/>
              </a:defRPr>
            </a:lvl4pPr>
            <a:lvl5pPr marL="2286000" lvl="4" indent="-323850" algn="l" rtl="0">
              <a:lnSpc>
                <a:spcPct val="90000"/>
              </a:lnSpc>
              <a:spcBef>
                <a:spcPts val="2100"/>
              </a:spcBef>
              <a:spcAft>
                <a:spcPts val="0"/>
              </a:spcAft>
              <a:buClr>
                <a:schemeClr val="dk1"/>
              </a:buClr>
              <a:buSzPts val="1500"/>
              <a:buChar char="○"/>
              <a:defRPr sz="1500"/>
            </a:lvl5pPr>
            <a:lvl6pPr marL="2743200" lvl="5" indent="-323850" algn="l" rtl="0">
              <a:lnSpc>
                <a:spcPct val="90000"/>
              </a:lnSpc>
              <a:spcBef>
                <a:spcPts val="2100"/>
              </a:spcBef>
              <a:spcAft>
                <a:spcPts val="0"/>
              </a:spcAft>
              <a:buClr>
                <a:schemeClr val="dk1"/>
              </a:buClr>
              <a:buSzPts val="1500"/>
              <a:buChar char="■"/>
              <a:defRPr sz="1500"/>
            </a:lvl6pPr>
            <a:lvl7pPr marL="3200400" lvl="6" indent="-323850" algn="l" rtl="0">
              <a:lnSpc>
                <a:spcPct val="90000"/>
              </a:lnSpc>
              <a:spcBef>
                <a:spcPts val="2100"/>
              </a:spcBef>
              <a:spcAft>
                <a:spcPts val="0"/>
              </a:spcAft>
              <a:buClr>
                <a:schemeClr val="dk1"/>
              </a:buClr>
              <a:buSzPts val="1500"/>
              <a:buChar char="●"/>
              <a:defRPr sz="1500"/>
            </a:lvl7pPr>
            <a:lvl8pPr marL="3657600" lvl="7" indent="-323850" algn="l" rtl="0">
              <a:lnSpc>
                <a:spcPct val="90000"/>
              </a:lnSpc>
              <a:spcBef>
                <a:spcPts val="2100"/>
              </a:spcBef>
              <a:spcAft>
                <a:spcPts val="0"/>
              </a:spcAft>
              <a:buClr>
                <a:schemeClr val="dk1"/>
              </a:buClr>
              <a:buSzPts val="1500"/>
              <a:buChar char="○"/>
              <a:defRPr sz="1500"/>
            </a:lvl8pPr>
            <a:lvl9pPr marL="4114800" lvl="8" indent="-323850" algn="l" rtl="0">
              <a:lnSpc>
                <a:spcPct val="90000"/>
              </a:lnSpc>
              <a:spcBef>
                <a:spcPts val="2100"/>
              </a:spcBef>
              <a:spcAft>
                <a:spcPts val="2100"/>
              </a:spcAft>
              <a:buClr>
                <a:schemeClr val="dk1"/>
              </a:buClr>
              <a:buSzPts val="1500"/>
              <a:buChar char="■"/>
              <a:defRPr sz="1500"/>
            </a:lvl9pPr>
          </a:lstStyle>
          <a:p>
            <a:endParaRPr/>
          </a:p>
        </p:txBody>
      </p:sp>
      <p:sp>
        <p:nvSpPr>
          <p:cNvPr id="5063" name="Google Shape;5063;p790"/>
          <p:cNvSpPr txBox="1">
            <a:spLocks noGrp="1"/>
          </p:cNvSpPr>
          <p:nvPr>
            <p:ph type="sldNum" idx="12"/>
          </p:nvPr>
        </p:nvSpPr>
        <p:spPr>
          <a:xfrm>
            <a:off x="9370016" y="6528145"/>
            <a:ext cx="2743200" cy="3651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sz="1100">
                <a:solidFill>
                  <a:srgbClr val="A5A5A5"/>
                </a:solidFill>
                <a:latin typeface="Arial"/>
                <a:ea typeface="Arial"/>
                <a:cs typeface="Arial"/>
                <a:sym typeface="Arial"/>
              </a:defRPr>
            </a:lvl1pPr>
            <a:lvl2pPr marL="0" lvl="1" indent="0" algn="r" rtl="0">
              <a:spcBef>
                <a:spcPts val="0"/>
              </a:spcBef>
              <a:buNone/>
              <a:defRPr sz="1100">
                <a:solidFill>
                  <a:srgbClr val="A5A5A5"/>
                </a:solidFill>
                <a:latin typeface="Arial"/>
                <a:ea typeface="Arial"/>
                <a:cs typeface="Arial"/>
                <a:sym typeface="Arial"/>
              </a:defRPr>
            </a:lvl2pPr>
            <a:lvl3pPr marL="0" lvl="2" indent="0" algn="r" rtl="0">
              <a:spcBef>
                <a:spcPts val="0"/>
              </a:spcBef>
              <a:buNone/>
              <a:defRPr sz="1100">
                <a:solidFill>
                  <a:srgbClr val="A5A5A5"/>
                </a:solidFill>
                <a:latin typeface="Arial"/>
                <a:ea typeface="Arial"/>
                <a:cs typeface="Arial"/>
                <a:sym typeface="Arial"/>
              </a:defRPr>
            </a:lvl3pPr>
            <a:lvl4pPr marL="0" lvl="3" indent="0" algn="r" rtl="0">
              <a:spcBef>
                <a:spcPts val="0"/>
              </a:spcBef>
              <a:buNone/>
              <a:defRPr sz="1100">
                <a:solidFill>
                  <a:srgbClr val="A5A5A5"/>
                </a:solidFill>
                <a:latin typeface="Arial"/>
                <a:ea typeface="Arial"/>
                <a:cs typeface="Arial"/>
                <a:sym typeface="Arial"/>
              </a:defRPr>
            </a:lvl4pPr>
            <a:lvl5pPr marL="0" lvl="4" indent="0" algn="r" rtl="0">
              <a:spcBef>
                <a:spcPts val="0"/>
              </a:spcBef>
              <a:buNone/>
              <a:defRPr sz="1100">
                <a:solidFill>
                  <a:srgbClr val="A5A5A5"/>
                </a:solidFill>
                <a:latin typeface="Arial"/>
                <a:ea typeface="Arial"/>
                <a:cs typeface="Arial"/>
                <a:sym typeface="Arial"/>
              </a:defRPr>
            </a:lvl5pPr>
            <a:lvl6pPr marL="0" lvl="5" indent="0" algn="r" rtl="0">
              <a:spcBef>
                <a:spcPts val="0"/>
              </a:spcBef>
              <a:buNone/>
              <a:defRPr sz="1100">
                <a:solidFill>
                  <a:srgbClr val="A5A5A5"/>
                </a:solidFill>
                <a:latin typeface="Arial"/>
                <a:ea typeface="Arial"/>
                <a:cs typeface="Arial"/>
                <a:sym typeface="Arial"/>
              </a:defRPr>
            </a:lvl6pPr>
            <a:lvl7pPr marL="0" lvl="6" indent="0" algn="r" rtl="0">
              <a:spcBef>
                <a:spcPts val="0"/>
              </a:spcBef>
              <a:buNone/>
              <a:defRPr sz="1100">
                <a:solidFill>
                  <a:srgbClr val="A5A5A5"/>
                </a:solidFill>
                <a:latin typeface="Arial"/>
                <a:ea typeface="Arial"/>
                <a:cs typeface="Arial"/>
                <a:sym typeface="Arial"/>
              </a:defRPr>
            </a:lvl7pPr>
            <a:lvl8pPr marL="0" lvl="7" indent="0" algn="r" rtl="0">
              <a:spcBef>
                <a:spcPts val="0"/>
              </a:spcBef>
              <a:buNone/>
              <a:defRPr sz="1100">
                <a:solidFill>
                  <a:srgbClr val="A5A5A5"/>
                </a:solidFill>
                <a:latin typeface="Arial"/>
                <a:ea typeface="Arial"/>
                <a:cs typeface="Arial"/>
                <a:sym typeface="Arial"/>
              </a:defRPr>
            </a:lvl8pPr>
            <a:lvl9pPr marL="0" lvl="8" indent="0" algn="r" rtl="0">
              <a:spcBef>
                <a:spcPts val="0"/>
              </a:spcBef>
              <a:buNone/>
              <a:defRPr sz="1100">
                <a:solidFill>
                  <a:srgbClr val="A5A5A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5064" name="Google Shape;5064;p790"/>
          <p:cNvSpPr txBox="1">
            <a:spLocks noGrp="1"/>
          </p:cNvSpPr>
          <p:nvPr>
            <p:ph type="title"/>
          </p:nvPr>
        </p:nvSpPr>
        <p:spPr>
          <a:xfrm>
            <a:off x="457200" y="0"/>
            <a:ext cx="10515600" cy="10971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2700"/>
              <a:buFont typeface="Arial"/>
              <a:buNone/>
              <a:defRPr sz="2700" b="1"/>
            </a:lvl1pPr>
            <a:lvl2pPr lvl="1" rtl="0">
              <a:spcBef>
                <a:spcPts val="0"/>
              </a:spcBef>
              <a:spcAft>
                <a:spcPts val="0"/>
              </a:spcAft>
              <a:buSzPts val="3100"/>
              <a:buNone/>
              <a:defRPr sz="3100" b="1"/>
            </a:lvl2pPr>
            <a:lvl3pPr lvl="2" rtl="0">
              <a:spcBef>
                <a:spcPts val="0"/>
              </a:spcBef>
              <a:spcAft>
                <a:spcPts val="0"/>
              </a:spcAft>
              <a:buSzPts val="3100"/>
              <a:buNone/>
              <a:defRPr sz="3100" b="1"/>
            </a:lvl3pPr>
            <a:lvl4pPr lvl="3" rtl="0">
              <a:spcBef>
                <a:spcPts val="0"/>
              </a:spcBef>
              <a:spcAft>
                <a:spcPts val="0"/>
              </a:spcAft>
              <a:buSzPts val="3100"/>
              <a:buNone/>
              <a:defRPr sz="3100" b="1"/>
            </a:lvl4pPr>
            <a:lvl5pPr lvl="4" rtl="0">
              <a:spcBef>
                <a:spcPts val="0"/>
              </a:spcBef>
              <a:spcAft>
                <a:spcPts val="0"/>
              </a:spcAft>
              <a:buSzPts val="3100"/>
              <a:buNone/>
              <a:defRPr sz="3100" b="1"/>
            </a:lvl5pPr>
            <a:lvl6pPr lvl="5" rtl="0">
              <a:spcBef>
                <a:spcPts val="0"/>
              </a:spcBef>
              <a:spcAft>
                <a:spcPts val="0"/>
              </a:spcAft>
              <a:buSzPts val="3100"/>
              <a:buNone/>
              <a:defRPr sz="3100" b="1"/>
            </a:lvl6pPr>
            <a:lvl7pPr lvl="6" rtl="0">
              <a:spcBef>
                <a:spcPts val="0"/>
              </a:spcBef>
              <a:spcAft>
                <a:spcPts val="0"/>
              </a:spcAft>
              <a:buSzPts val="3100"/>
              <a:buNone/>
              <a:defRPr sz="3100" b="1"/>
            </a:lvl7pPr>
            <a:lvl8pPr lvl="7" rtl="0">
              <a:spcBef>
                <a:spcPts val="0"/>
              </a:spcBef>
              <a:spcAft>
                <a:spcPts val="0"/>
              </a:spcAft>
              <a:buSzPts val="3100"/>
              <a:buNone/>
              <a:defRPr sz="3100" b="1"/>
            </a:lvl8pPr>
            <a:lvl9pPr lvl="8" rtl="0">
              <a:spcBef>
                <a:spcPts val="0"/>
              </a:spcBef>
              <a:spcAft>
                <a:spcPts val="0"/>
              </a:spcAft>
              <a:buSzPts val="3100"/>
              <a:buNone/>
              <a:defRPr sz="3100" b="1"/>
            </a:lvl9pPr>
          </a:lstStyle>
          <a:p>
            <a:endParaRPr/>
          </a:p>
        </p:txBody>
      </p:sp>
      <p:pic>
        <p:nvPicPr>
          <p:cNvPr id="5065" name="Google Shape;5065;p790"/>
          <p:cNvPicPr preferRelativeResize="0"/>
          <p:nvPr/>
        </p:nvPicPr>
        <p:blipFill rotWithShape="1">
          <a:blip r:embed="rId2">
            <a:alphaModFix/>
          </a:blip>
          <a:srcRect/>
          <a:stretch/>
        </p:blipFill>
        <p:spPr>
          <a:xfrm>
            <a:off x="11415009" y="254000"/>
            <a:ext cx="449966" cy="528347"/>
          </a:xfrm>
          <a:prstGeom prst="rect">
            <a:avLst/>
          </a:prstGeom>
          <a:noFill/>
          <a:ln>
            <a:noFill/>
          </a:ln>
        </p:spPr>
      </p:pic>
      <p:sp>
        <p:nvSpPr>
          <p:cNvPr id="5066" name="Google Shape;5066;p790"/>
          <p:cNvSpPr txBox="1">
            <a:spLocks noGrp="1"/>
          </p:cNvSpPr>
          <p:nvPr>
            <p:ph type="body" idx="2"/>
          </p:nvPr>
        </p:nvSpPr>
        <p:spPr>
          <a:xfrm>
            <a:off x="6400800" y="1359225"/>
            <a:ext cx="5486400" cy="5029200"/>
          </a:xfrm>
          <a:prstGeom prst="rect">
            <a:avLst/>
          </a:prstGeom>
        </p:spPr>
        <p:txBody>
          <a:bodyPr spcFirstLastPara="1" wrap="square" lIns="0" tIns="0" rIns="0" bIns="0" anchor="t" anchorCtr="0">
            <a:noAutofit/>
          </a:bodyPr>
          <a:lstStyle>
            <a:lvl1pPr marL="457200" lvl="0" indent="-323850" rtl="0">
              <a:spcBef>
                <a:spcPts val="0"/>
              </a:spcBef>
              <a:spcAft>
                <a:spcPts val="0"/>
              </a:spcAft>
              <a:buSzPts val="1500"/>
              <a:buChar char="●"/>
              <a:defRPr sz="1500"/>
            </a:lvl1pPr>
            <a:lvl2pPr marL="914400" lvl="1" indent="-323850" rtl="0">
              <a:spcBef>
                <a:spcPts val="2100"/>
              </a:spcBef>
              <a:spcAft>
                <a:spcPts val="0"/>
              </a:spcAft>
              <a:buSzPts val="1500"/>
              <a:buChar char="○"/>
              <a:defRPr sz="1500"/>
            </a:lvl2pPr>
            <a:lvl3pPr marL="1371600" lvl="2" indent="-323850" rtl="0">
              <a:spcBef>
                <a:spcPts val="2100"/>
              </a:spcBef>
              <a:spcAft>
                <a:spcPts val="0"/>
              </a:spcAft>
              <a:buSzPts val="1500"/>
              <a:buChar char="■"/>
              <a:defRPr sz="1500"/>
            </a:lvl3pPr>
            <a:lvl4pPr marL="1828800" lvl="3" indent="-323850" rtl="0">
              <a:spcBef>
                <a:spcPts val="2100"/>
              </a:spcBef>
              <a:spcAft>
                <a:spcPts val="0"/>
              </a:spcAft>
              <a:buSzPts val="1500"/>
              <a:buChar char="●"/>
              <a:defRPr sz="1500"/>
            </a:lvl4pPr>
            <a:lvl5pPr marL="2286000" lvl="4" indent="-323850" rtl="0">
              <a:spcBef>
                <a:spcPts val="2100"/>
              </a:spcBef>
              <a:spcAft>
                <a:spcPts val="0"/>
              </a:spcAft>
              <a:buSzPts val="1500"/>
              <a:buChar char="○"/>
              <a:defRPr sz="1500"/>
            </a:lvl5pPr>
            <a:lvl6pPr marL="2743200" lvl="5" indent="-323850" rtl="0">
              <a:spcBef>
                <a:spcPts val="2100"/>
              </a:spcBef>
              <a:spcAft>
                <a:spcPts val="0"/>
              </a:spcAft>
              <a:buSzPts val="1500"/>
              <a:buChar char="■"/>
              <a:defRPr sz="1500"/>
            </a:lvl6pPr>
            <a:lvl7pPr marL="3200400" lvl="6" indent="-323850" rtl="0">
              <a:spcBef>
                <a:spcPts val="2100"/>
              </a:spcBef>
              <a:spcAft>
                <a:spcPts val="0"/>
              </a:spcAft>
              <a:buSzPts val="1500"/>
              <a:buChar char="●"/>
              <a:defRPr sz="1500"/>
            </a:lvl7pPr>
            <a:lvl8pPr marL="3657600" lvl="7" indent="-323850" rtl="0">
              <a:spcBef>
                <a:spcPts val="2100"/>
              </a:spcBef>
              <a:spcAft>
                <a:spcPts val="0"/>
              </a:spcAft>
              <a:buSzPts val="1500"/>
              <a:buChar char="○"/>
              <a:defRPr sz="1500"/>
            </a:lvl8pPr>
            <a:lvl9pPr marL="4114800" lvl="8" indent="-323850" rtl="0">
              <a:spcBef>
                <a:spcPts val="2100"/>
              </a:spcBef>
              <a:spcAft>
                <a:spcPts val="2100"/>
              </a:spcAft>
              <a:buSzPts val="1500"/>
              <a:buChar char="■"/>
              <a:defRPr sz="1500"/>
            </a:lvl9pPr>
          </a:lstStyle>
          <a:p>
            <a:endParaRPr/>
          </a:p>
        </p:txBody>
      </p:sp>
    </p:spTree>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matchingName="6 One column no hexagon">
  <p:cSld name="CUSTOM_5_2">
    <p:spTree>
      <p:nvGrpSpPr>
        <p:cNvPr id="1" name="Shape 5067"/>
        <p:cNvGrpSpPr/>
        <p:nvPr/>
      </p:nvGrpSpPr>
      <p:grpSpPr>
        <a:xfrm>
          <a:off x="0" y="0"/>
          <a:ext cx="0" cy="0"/>
          <a:chOff x="0" y="0"/>
          <a:chExt cx="0" cy="0"/>
        </a:xfrm>
      </p:grpSpPr>
      <p:sp>
        <p:nvSpPr>
          <p:cNvPr id="5068" name="Google Shape;5068;p791"/>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2700" b="1"/>
            </a:lvl1pPr>
            <a:lvl2pPr lvl="1" rtl="0">
              <a:spcBef>
                <a:spcPts val="0"/>
              </a:spcBef>
              <a:spcAft>
                <a:spcPts val="0"/>
              </a:spcAft>
              <a:buNone/>
              <a:defRPr sz="2700"/>
            </a:lvl2pPr>
            <a:lvl3pPr lvl="2" rtl="0">
              <a:spcBef>
                <a:spcPts val="0"/>
              </a:spcBef>
              <a:spcAft>
                <a:spcPts val="0"/>
              </a:spcAft>
              <a:buNone/>
              <a:defRPr sz="2700"/>
            </a:lvl3pPr>
            <a:lvl4pPr lvl="3" rtl="0">
              <a:spcBef>
                <a:spcPts val="0"/>
              </a:spcBef>
              <a:spcAft>
                <a:spcPts val="0"/>
              </a:spcAft>
              <a:buNone/>
              <a:defRPr sz="2700"/>
            </a:lvl4pPr>
            <a:lvl5pPr lvl="4" rtl="0">
              <a:spcBef>
                <a:spcPts val="0"/>
              </a:spcBef>
              <a:spcAft>
                <a:spcPts val="0"/>
              </a:spcAft>
              <a:buNone/>
              <a:defRPr sz="2700"/>
            </a:lvl5pPr>
            <a:lvl6pPr lvl="5" rtl="0">
              <a:spcBef>
                <a:spcPts val="0"/>
              </a:spcBef>
              <a:spcAft>
                <a:spcPts val="0"/>
              </a:spcAft>
              <a:buNone/>
              <a:defRPr sz="2700"/>
            </a:lvl6pPr>
            <a:lvl7pPr lvl="6" rtl="0">
              <a:spcBef>
                <a:spcPts val="0"/>
              </a:spcBef>
              <a:spcAft>
                <a:spcPts val="0"/>
              </a:spcAft>
              <a:buNone/>
              <a:defRPr sz="2700"/>
            </a:lvl7pPr>
            <a:lvl8pPr lvl="7" rtl="0">
              <a:spcBef>
                <a:spcPts val="0"/>
              </a:spcBef>
              <a:spcAft>
                <a:spcPts val="0"/>
              </a:spcAft>
              <a:buNone/>
              <a:defRPr sz="2700"/>
            </a:lvl8pPr>
            <a:lvl9pPr lvl="8" rtl="0">
              <a:spcBef>
                <a:spcPts val="0"/>
              </a:spcBef>
              <a:spcAft>
                <a:spcPts val="0"/>
              </a:spcAft>
              <a:buNone/>
              <a:defRPr sz="2700"/>
            </a:lvl9pPr>
          </a:lstStyle>
          <a:p>
            <a:endParaRPr/>
          </a:p>
        </p:txBody>
      </p:sp>
      <p:pic>
        <p:nvPicPr>
          <p:cNvPr id="5069" name="Google Shape;5069;p791"/>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5070" name="Google Shape;5070;p791"/>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5071" name="Google Shape;5071;p791"/>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Autofit/>
          </a:bodyPr>
          <a:lstStyle>
            <a:lvl1pPr marL="457200" lvl="0" indent="-381000" rtl="0">
              <a:spcBef>
                <a:spcPts val="0"/>
              </a:spcBef>
              <a:spcAft>
                <a:spcPts val="0"/>
              </a:spcAft>
              <a:buSzPts val="24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Tree>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matchingName="1 column no hexagon 1">
  <p:cSld name="1 column no hexagon">
    <p:spTree>
      <p:nvGrpSpPr>
        <p:cNvPr id="1" name="Shape 5072"/>
        <p:cNvGrpSpPr/>
        <p:nvPr/>
      </p:nvGrpSpPr>
      <p:grpSpPr>
        <a:xfrm>
          <a:off x="0" y="0"/>
          <a:ext cx="0" cy="0"/>
          <a:chOff x="0" y="0"/>
          <a:chExt cx="0" cy="0"/>
        </a:xfrm>
      </p:grpSpPr>
      <p:sp>
        <p:nvSpPr>
          <p:cNvPr id="5073" name="Google Shape;5073;p792"/>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0"/>
              </a:spcBef>
              <a:spcAft>
                <a:spcPts val="0"/>
              </a:spcAft>
              <a:buClr>
                <a:schemeClr val="dk1"/>
              </a:buClr>
              <a:buSzPts val="2700"/>
              <a:buFont typeface="Arial"/>
              <a:buNone/>
              <a:defRPr sz="2700" b="1"/>
            </a:lvl1pPr>
            <a:lvl2pPr lvl="1" algn="l" rtl="0">
              <a:lnSpc>
                <a:spcPct val="100000"/>
              </a:lnSpc>
              <a:spcBef>
                <a:spcPts val="0"/>
              </a:spcBef>
              <a:spcAft>
                <a:spcPts val="0"/>
              </a:spcAft>
              <a:buSzPts val="2700"/>
              <a:buNone/>
              <a:defRPr sz="2700"/>
            </a:lvl2pPr>
            <a:lvl3pPr lvl="2" algn="l" rtl="0">
              <a:lnSpc>
                <a:spcPct val="100000"/>
              </a:lnSpc>
              <a:spcBef>
                <a:spcPts val="0"/>
              </a:spcBef>
              <a:spcAft>
                <a:spcPts val="0"/>
              </a:spcAft>
              <a:buSzPts val="2700"/>
              <a:buNone/>
              <a:defRPr sz="2700"/>
            </a:lvl3pPr>
            <a:lvl4pPr lvl="3" algn="l" rtl="0">
              <a:lnSpc>
                <a:spcPct val="100000"/>
              </a:lnSpc>
              <a:spcBef>
                <a:spcPts val="0"/>
              </a:spcBef>
              <a:spcAft>
                <a:spcPts val="0"/>
              </a:spcAft>
              <a:buSzPts val="2700"/>
              <a:buNone/>
              <a:defRPr sz="2700"/>
            </a:lvl4pPr>
            <a:lvl5pPr lvl="4" algn="l" rtl="0">
              <a:lnSpc>
                <a:spcPct val="100000"/>
              </a:lnSpc>
              <a:spcBef>
                <a:spcPts val="0"/>
              </a:spcBef>
              <a:spcAft>
                <a:spcPts val="0"/>
              </a:spcAft>
              <a:buSzPts val="2700"/>
              <a:buNone/>
              <a:defRPr sz="2700"/>
            </a:lvl5pPr>
            <a:lvl6pPr lvl="5" algn="l" rtl="0">
              <a:lnSpc>
                <a:spcPct val="100000"/>
              </a:lnSpc>
              <a:spcBef>
                <a:spcPts val="0"/>
              </a:spcBef>
              <a:spcAft>
                <a:spcPts val="0"/>
              </a:spcAft>
              <a:buSzPts val="2700"/>
              <a:buNone/>
              <a:defRPr sz="2700"/>
            </a:lvl6pPr>
            <a:lvl7pPr lvl="6" algn="l" rtl="0">
              <a:lnSpc>
                <a:spcPct val="100000"/>
              </a:lnSpc>
              <a:spcBef>
                <a:spcPts val="0"/>
              </a:spcBef>
              <a:spcAft>
                <a:spcPts val="0"/>
              </a:spcAft>
              <a:buSzPts val="2700"/>
              <a:buNone/>
              <a:defRPr sz="2700"/>
            </a:lvl7pPr>
            <a:lvl8pPr lvl="7" algn="l" rtl="0">
              <a:lnSpc>
                <a:spcPct val="100000"/>
              </a:lnSpc>
              <a:spcBef>
                <a:spcPts val="0"/>
              </a:spcBef>
              <a:spcAft>
                <a:spcPts val="0"/>
              </a:spcAft>
              <a:buSzPts val="2700"/>
              <a:buNone/>
              <a:defRPr sz="2700"/>
            </a:lvl8pPr>
            <a:lvl9pPr lvl="8" algn="l" rtl="0">
              <a:lnSpc>
                <a:spcPct val="100000"/>
              </a:lnSpc>
              <a:spcBef>
                <a:spcPts val="0"/>
              </a:spcBef>
              <a:spcAft>
                <a:spcPts val="0"/>
              </a:spcAft>
              <a:buSzPts val="2700"/>
              <a:buNone/>
              <a:defRPr sz="2700"/>
            </a:lvl9pPr>
          </a:lstStyle>
          <a:p>
            <a:endParaRPr/>
          </a:p>
        </p:txBody>
      </p:sp>
      <p:pic>
        <p:nvPicPr>
          <p:cNvPr id="5074" name="Google Shape;5074;p792"/>
          <p:cNvPicPr preferRelativeResize="0"/>
          <p:nvPr/>
        </p:nvPicPr>
        <p:blipFill rotWithShape="1">
          <a:blip r:embed="rId2">
            <a:alphaModFix/>
          </a:blip>
          <a:srcRect l="6484" t="5864" r="79531" b="62675"/>
          <a:stretch/>
        </p:blipFill>
        <p:spPr>
          <a:xfrm>
            <a:off x="11329401" y="183133"/>
            <a:ext cx="673229" cy="763600"/>
          </a:xfrm>
          <a:prstGeom prst="rect">
            <a:avLst/>
          </a:prstGeom>
          <a:noFill/>
          <a:ln>
            <a:noFill/>
          </a:ln>
        </p:spPr>
      </p:pic>
      <p:cxnSp>
        <p:nvCxnSpPr>
          <p:cNvPr id="5075" name="Google Shape;5075;p792"/>
          <p:cNvCxnSpPr/>
          <p:nvPr/>
        </p:nvCxnSpPr>
        <p:spPr>
          <a:xfrm>
            <a:off x="620633" y="1472733"/>
            <a:ext cx="2440500" cy="0"/>
          </a:xfrm>
          <a:prstGeom prst="straightConnector1">
            <a:avLst/>
          </a:prstGeom>
          <a:noFill/>
          <a:ln w="76200" cap="flat" cmpd="sng">
            <a:solidFill>
              <a:srgbClr val="0098DB"/>
            </a:solidFill>
            <a:prstDash val="solid"/>
            <a:round/>
            <a:headEnd type="none" w="sm" len="sm"/>
            <a:tailEnd type="none" w="sm" len="sm"/>
          </a:ln>
        </p:spPr>
      </p:cxnSp>
      <p:sp>
        <p:nvSpPr>
          <p:cNvPr id="5076" name="Google Shape;5076;p792"/>
          <p:cNvSpPr txBox="1">
            <a:spLocks noGrp="1"/>
          </p:cNvSpPr>
          <p:nvPr>
            <p:ph type="body" idx="1"/>
          </p:nvPr>
        </p:nvSpPr>
        <p:spPr>
          <a:xfrm>
            <a:off x="415600" y="1536633"/>
            <a:ext cx="11360700" cy="4555200"/>
          </a:xfrm>
          <a:prstGeom prst="rect">
            <a:avLst/>
          </a:prstGeom>
          <a:noFill/>
          <a:ln>
            <a:noFill/>
          </a:ln>
        </p:spPr>
        <p:txBody>
          <a:bodyPr spcFirstLastPara="1" wrap="square" lIns="91425" tIns="91425" rIns="91425" bIns="91425" anchor="t" anchorCtr="0">
            <a:noAutofit/>
          </a:bodyPr>
          <a:lstStyle>
            <a:lvl1pPr marL="457200" lvl="0" indent="-349250" algn="l" rtl="0">
              <a:lnSpc>
                <a:spcPct val="90000"/>
              </a:lnSpc>
              <a:spcBef>
                <a:spcPts val="0"/>
              </a:spcBef>
              <a:spcAft>
                <a:spcPts val="0"/>
              </a:spcAft>
              <a:buClr>
                <a:schemeClr val="dk1"/>
              </a:buClr>
              <a:buSzPts val="1900"/>
              <a:buChar char="●"/>
              <a:defRPr/>
            </a:lvl1pPr>
            <a:lvl2pPr marL="914400" lvl="1" indent="-323850" algn="l" rtl="0">
              <a:lnSpc>
                <a:spcPct val="90000"/>
              </a:lnSpc>
              <a:spcBef>
                <a:spcPts val="2100"/>
              </a:spcBef>
              <a:spcAft>
                <a:spcPts val="0"/>
              </a:spcAft>
              <a:buClr>
                <a:schemeClr val="dk1"/>
              </a:buClr>
              <a:buSzPts val="1500"/>
              <a:buChar char="○"/>
              <a:defRPr/>
            </a:lvl2pPr>
            <a:lvl3pPr marL="1371600" lvl="2" indent="-323850" algn="l" rtl="0">
              <a:lnSpc>
                <a:spcPct val="90000"/>
              </a:lnSpc>
              <a:spcBef>
                <a:spcPts val="2100"/>
              </a:spcBef>
              <a:spcAft>
                <a:spcPts val="0"/>
              </a:spcAft>
              <a:buClr>
                <a:schemeClr val="dk1"/>
              </a:buClr>
              <a:buSzPts val="1500"/>
              <a:buChar char="■"/>
              <a:defRPr/>
            </a:lvl3pPr>
            <a:lvl4pPr marL="1828800" lvl="3" indent="-323850" algn="l" rtl="0">
              <a:lnSpc>
                <a:spcPct val="90000"/>
              </a:lnSpc>
              <a:spcBef>
                <a:spcPts val="2100"/>
              </a:spcBef>
              <a:spcAft>
                <a:spcPts val="0"/>
              </a:spcAft>
              <a:buClr>
                <a:schemeClr val="dk1"/>
              </a:buClr>
              <a:buSzPts val="1500"/>
              <a:buChar char="●"/>
              <a:defRPr/>
            </a:lvl4pPr>
            <a:lvl5pPr marL="2286000" lvl="4" indent="-323850" algn="l" rtl="0">
              <a:lnSpc>
                <a:spcPct val="90000"/>
              </a:lnSpc>
              <a:spcBef>
                <a:spcPts val="2100"/>
              </a:spcBef>
              <a:spcAft>
                <a:spcPts val="0"/>
              </a:spcAft>
              <a:buClr>
                <a:schemeClr val="dk1"/>
              </a:buClr>
              <a:buSzPts val="1500"/>
              <a:buChar char="○"/>
              <a:defRPr/>
            </a:lvl5pPr>
            <a:lvl6pPr marL="2743200" lvl="5" indent="-323850" algn="l" rtl="0">
              <a:lnSpc>
                <a:spcPct val="90000"/>
              </a:lnSpc>
              <a:spcBef>
                <a:spcPts val="2100"/>
              </a:spcBef>
              <a:spcAft>
                <a:spcPts val="0"/>
              </a:spcAft>
              <a:buClr>
                <a:schemeClr val="dk1"/>
              </a:buClr>
              <a:buSzPts val="1500"/>
              <a:buChar char="■"/>
              <a:defRPr/>
            </a:lvl6pPr>
            <a:lvl7pPr marL="3200400" lvl="6" indent="-323850" algn="l" rtl="0">
              <a:lnSpc>
                <a:spcPct val="90000"/>
              </a:lnSpc>
              <a:spcBef>
                <a:spcPts val="2100"/>
              </a:spcBef>
              <a:spcAft>
                <a:spcPts val="0"/>
              </a:spcAft>
              <a:buClr>
                <a:schemeClr val="dk1"/>
              </a:buClr>
              <a:buSzPts val="1500"/>
              <a:buChar char="●"/>
              <a:defRPr/>
            </a:lvl7pPr>
            <a:lvl8pPr marL="3657600" lvl="7" indent="-323850" algn="l" rtl="0">
              <a:lnSpc>
                <a:spcPct val="90000"/>
              </a:lnSpc>
              <a:spcBef>
                <a:spcPts val="2100"/>
              </a:spcBef>
              <a:spcAft>
                <a:spcPts val="0"/>
              </a:spcAft>
              <a:buClr>
                <a:schemeClr val="dk1"/>
              </a:buClr>
              <a:buSzPts val="1500"/>
              <a:buChar char="○"/>
              <a:defRPr/>
            </a:lvl8pPr>
            <a:lvl9pPr marL="4114800" lvl="8" indent="-323850" algn="l" rtl="0">
              <a:lnSpc>
                <a:spcPct val="90000"/>
              </a:lnSpc>
              <a:spcBef>
                <a:spcPts val="2100"/>
              </a:spcBef>
              <a:spcAft>
                <a:spcPts val="2100"/>
              </a:spcAft>
              <a:buClr>
                <a:schemeClr val="dk1"/>
              </a:buClr>
              <a:buSzPts val="1500"/>
              <a:buChar char="■"/>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0_Section Header">
  <p:cSld name="10_Section Header">
    <p:spTree>
      <p:nvGrpSpPr>
        <p:cNvPr id="1" name="Shape 1685"/>
        <p:cNvGrpSpPr/>
        <p:nvPr/>
      </p:nvGrpSpPr>
      <p:grpSpPr>
        <a:xfrm>
          <a:off x="0" y="0"/>
          <a:ext cx="0" cy="0"/>
          <a:chOff x="0" y="0"/>
          <a:chExt cx="0" cy="0"/>
        </a:xfrm>
      </p:grpSpPr>
      <p:sp>
        <p:nvSpPr>
          <p:cNvPr id="1686" name="Google Shape;1686;p260"/>
          <p:cNvSpPr txBox="1">
            <a:spLocks noGrp="1"/>
          </p:cNvSpPr>
          <p:nvPr>
            <p:ph type="body" idx="1"/>
          </p:nvPr>
        </p:nvSpPr>
        <p:spPr>
          <a:xfrm>
            <a:off x="838201" y="1825625"/>
            <a:ext cx="10531200" cy="4351200"/>
          </a:xfrm>
          <a:prstGeom prst="rect">
            <a:avLst/>
          </a:prstGeom>
          <a:noFill/>
          <a:ln>
            <a:noFill/>
          </a:ln>
        </p:spPr>
        <p:txBody>
          <a:bodyPr spcFirstLastPara="1" wrap="square" lIns="121900" tIns="121900" rIns="121900" bIns="121900" anchor="t" anchorCtr="0">
            <a:noAutofit/>
          </a:bodyPr>
          <a:lstStyle>
            <a:lvl1pPr marL="457200" lvl="0" indent="-228600" algn="l" rtl="0">
              <a:lnSpc>
                <a:spcPct val="115000"/>
              </a:lnSpc>
              <a:spcBef>
                <a:spcPts val="0"/>
              </a:spcBef>
              <a:spcAft>
                <a:spcPts val="0"/>
              </a:spcAft>
              <a:buClr>
                <a:schemeClr val="accent1"/>
              </a:buClr>
              <a:buSzPts val="2400"/>
              <a:buNone/>
              <a:defRPr sz="1200"/>
            </a:lvl1pPr>
            <a:lvl2pPr marL="914400" lvl="1" indent="-349250" algn="l" rtl="0">
              <a:lnSpc>
                <a:spcPct val="115000"/>
              </a:lnSpc>
              <a:spcBef>
                <a:spcPts val="2100"/>
              </a:spcBef>
              <a:spcAft>
                <a:spcPts val="0"/>
              </a:spcAft>
              <a:buSzPts val="1900"/>
              <a:buChar char="○"/>
              <a:defRPr/>
            </a:lvl2pPr>
            <a:lvl3pPr marL="1371600" lvl="2" indent="-349250" algn="l" rtl="0">
              <a:lnSpc>
                <a:spcPct val="115000"/>
              </a:lnSpc>
              <a:spcBef>
                <a:spcPts val="2100"/>
              </a:spcBef>
              <a:spcAft>
                <a:spcPts val="0"/>
              </a:spcAft>
              <a:buSzPts val="1900"/>
              <a:buChar char="■"/>
              <a:defRPr/>
            </a:lvl3pPr>
            <a:lvl4pPr marL="1828800" lvl="3" indent="-349250" algn="l" rtl="0">
              <a:lnSpc>
                <a:spcPct val="115000"/>
              </a:lnSpc>
              <a:spcBef>
                <a:spcPts val="2100"/>
              </a:spcBef>
              <a:spcAft>
                <a:spcPts val="0"/>
              </a:spcAft>
              <a:buSzPts val="1900"/>
              <a:buChar char="●"/>
              <a:defRPr/>
            </a:lvl4pPr>
            <a:lvl5pPr marL="2286000" lvl="4" indent="-349250" algn="l" rtl="0">
              <a:lnSpc>
                <a:spcPct val="115000"/>
              </a:lnSpc>
              <a:spcBef>
                <a:spcPts val="2100"/>
              </a:spcBef>
              <a:spcAft>
                <a:spcPts val="0"/>
              </a:spcAft>
              <a:buSzPts val="1900"/>
              <a:buChar char="○"/>
              <a:defRPr/>
            </a:lvl5pPr>
            <a:lvl6pPr marL="2743200" lvl="5" indent="-349250" algn="l" rtl="0">
              <a:lnSpc>
                <a:spcPct val="115000"/>
              </a:lnSpc>
              <a:spcBef>
                <a:spcPts val="2100"/>
              </a:spcBef>
              <a:spcAft>
                <a:spcPts val="0"/>
              </a:spcAft>
              <a:buSzPts val="1900"/>
              <a:buChar char="■"/>
              <a:defRPr/>
            </a:lvl6pPr>
            <a:lvl7pPr marL="3200400" lvl="6" indent="-349250" algn="l" rtl="0">
              <a:lnSpc>
                <a:spcPct val="115000"/>
              </a:lnSpc>
              <a:spcBef>
                <a:spcPts val="2100"/>
              </a:spcBef>
              <a:spcAft>
                <a:spcPts val="0"/>
              </a:spcAft>
              <a:buSzPts val="1900"/>
              <a:buChar char="●"/>
              <a:defRPr/>
            </a:lvl7pPr>
            <a:lvl8pPr marL="3657600" lvl="7" indent="-349250" algn="l" rtl="0">
              <a:lnSpc>
                <a:spcPct val="115000"/>
              </a:lnSpc>
              <a:spcBef>
                <a:spcPts val="2100"/>
              </a:spcBef>
              <a:spcAft>
                <a:spcPts val="0"/>
              </a:spcAft>
              <a:buSzPts val="1900"/>
              <a:buChar char="○"/>
              <a:defRPr/>
            </a:lvl8pPr>
            <a:lvl9pPr marL="4114800" lvl="8" indent="-349250" algn="l" rtl="0">
              <a:lnSpc>
                <a:spcPct val="115000"/>
              </a:lnSpc>
              <a:spcBef>
                <a:spcPts val="2100"/>
              </a:spcBef>
              <a:spcAft>
                <a:spcPts val="2100"/>
              </a:spcAft>
              <a:buSzPts val="1900"/>
              <a:buChar char="■"/>
              <a:defRPr/>
            </a:lvl9pPr>
          </a:lstStyle>
          <a:p>
            <a:endParaRPr/>
          </a:p>
        </p:txBody>
      </p:sp>
      <p:cxnSp>
        <p:nvCxnSpPr>
          <p:cNvPr id="1687" name="Google Shape;1687;p260"/>
          <p:cNvCxnSpPr/>
          <p:nvPr/>
        </p:nvCxnSpPr>
        <p:spPr>
          <a:xfrm>
            <a:off x="519788" y="1104775"/>
            <a:ext cx="1899300" cy="0"/>
          </a:xfrm>
          <a:prstGeom prst="straightConnector1">
            <a:avLst/>
          </a:prstGeom>
          <a:noFill/>
          <a:ln w="76200" cap="flat" cmpd="sng">
            <a:solidFill>
              <a:srgbClr val="1899D6"/>
            </a:solidFill>
            <a:prstDash val="solid"/>
            <a:round/>
            <a:headEnd type="none" w="sm" len="sm"/>
            <a:tailEnd type="none" w="sm" len="sm"/>
          </a:ln>
        </p:spPr>
      </p:cxnSp>
      <p:sp>
        <p:nvSpPr>
          <p:cNvPr id="1688" name="Google Shape;1688;p260"/>
          <p:cNvSpPr txBox="1">
            <a:spLocks noGrp="1"/>
          </p:cNvSpPr>
          <p:nvPr>
            <p:ph type="sldNum" idx="12"/>
          </p:nvPr>
        </p:nvSpPr>
        <p:spPr>
          <a:xfrm>
            <a:off x="9370016" y="6528148"/>
            <a:ext cx="2743200" cy="365100"/>
          </a:xfrm>
          <a:prstGeom prst="rect">
            <a:avLst/>
          </a:prstGeom>
          <a:noFill/>
          <a:ln>
            <a:noFill/>
          </a:ln>
        </p:spPr>
        <p:txBody>
          <a:bodyPr spcFirstLastPara="1" wrap="square" lIns="121900" tIns="121900" rIns="121900" bIns="121900" anchor="ctr" anchorCtr="0">
            <a:noAutofit/>
          </a:bodyPr>
          <a:lstStyle>
            <a:lvl1pPr marL="0" lvl="0" indent="0" algn="r" rtl="0">
              <a:lnSpc>
                <a:spcPct val="100000"/>
              </a:lnSpc>
              <a:spcBef>
                <a:spcPts val="0"/>
              </a:spcBef>
              <a:spcAft>
                <a:spcPts val="0"/>
              </a:spcAft>
              <a:buSzPts val="1000"/>
              <a:buNone/>
              <a:defRPr sz="1000" b="0" i="0" u="none" strike="noStrike" cap="none">
                <a:solidFill>
                  <a:srgbClr val="A5A5A5"/>
                </a:solidFill>
                <a:latin typeface="Arial"/>
                <a:ea typeface="Arial"/>
                <a:cs typeface="Arial"/>
                <a:sym typeface="Arial"/>
              </a:defRPr>
            </a:lvl1pPr>
            <a:lvl2pPr marL="0" lvl="1" indent="0" algn="r" rtl="0">
              <a:lnSpc>
                <a:spcPct val="100000"/>
              </a:lnSpc>
              <a:spcBef>
                <a:spcPts val="0"/>
              </a:spcBef>
              <a:spcAft>
                <a:spcPts val="0"/>
              </a:spcAft>
              <a:buSzPts val="1000"/>
              <a:buNone/>
              <a:defRPr sz="1000" b="0" i="0" u="none" strike="noStrike" cap="none">
                <a:solidFill>
                  <a:srgbClr val="A5A5A5"/>
                </a:solidFill>
                <a:latin typeface="Arial"/>
                <a:ea typeface="Arial"/>
                <a:cs typeface="Arial"/>
                <a:sym typeface="Arial"/>
              </a:defRPr>
            </a:lvl2pPr>
            <a:lvl3pPr marL="0" lvl="2" indent="0" algn="r" rtl="0">
              <a:lnSpc>
                <a:spcPct val="100000"/>
              </a:lnSpc>
              <a:spcBef>
                <a:spcPts val="0"/>
              </a:spcBef>
              <a:spcAft>
                <a:spcPts val="0"/>
              </a:spcAft>
              <a:buSzPts val="1000"/>
              <a:buNone/>
              <a:defRPr sz="1000" b="0" i="0" u="none" strike="noStrike" cap="none">
                <a:solidFill>
                  <a:srgbClr val="A5A5A5"/>
                </a:solidFill>
                <a:latin typeface="Arial"/>
                <a:ea typeface="Arial"/>
                <a:cs typeface="Arial"/>
                <a:sym typeface="Arial"/>
              </a:defRPr>
            </a:lvl3pPr>
            <a:lvl4pPr marL="0" lvl="3" indent="0" algn="r" rtl="0">
              <a:lnSpc>
                <a:spcPct val="100000"/>
              </a:lnSpc>
              <a:spcBef>
                <a:spcPts val="0"/>
              </a:spcBef>
              <a:spcAft>
                <a:spcPts val="0"/>
              </a:spcAft>
              <a:buSzPts val="1000"/>
              <a:buNone/>
              <a:defRPr sz="1000" b="0" i="0" u="none" strike="noStrike" cap="none">
                <a:solidFill>
                  <a:srgbClr val="A5A5A5"/>
                </a:solidFill>
                <a:latin typeface="Arial"/>
                <a:ea typeface="Arial"/>
                <a:cs typeface="Arial"/>
                <a:sym typeface="Arial"/>
              </a:defRPr>
            </a:lvl4pPr>
            <a:lvl5pPr marL="0" lvl="4" indent="0" algn="r" rtl="0">
              <a:lnSpc>
                <a:spcPct val="100000"/>
              </a:lnSpc>
              <a:spcBef>
                <a:spcPts val="0"/>
              </a:spcBef>
              <a:spcAft>
                <a:spcPts val="0"/>
              </a:spcAft>
              <a:buSzPts val="1000"/>
              <a:buNone/>
              <a:defRPr sz="1000" b="0" i="0" u="none" strike="noStrike" cap="none">
                <a:solidFill>
                  <a:srgbClr val="A5A5A5"/>
                </a:solidFill>
                <a:latin typeface="Arial"/>
                <a:ea typeface="Arial"/>
                <a:cs typeface="Arial"/>
                <a:sym typeface="Arial"/>
              </a:defRPr>
            </a:lvl5pPr>
            <a:lvl6pPr marL="0" lvl="5" indent="0" algn="r" rtl="0">
              <a:lnSpc>
                <a:spcPct val="100000"/>
              </a:lnSpc>
              <a:spcBef>
                <a:spcPts val="0"/>
              </a:spcBef>
              <a:spcAft>
                <a:spcPts val="0"/>
              </a:spcAft>
              <a:buSzPts val="1000"/>
              <a:buNone/>
              <a:defRPr sz="1000" b="0" i="0" u="none" strike="noStrike" cap="none">
                <a:solidFill>
                  <a:srgbClr val="A5A5A5"/>
                </a:solidFill>
                <a:latin typeface="Arial"/>
                <a:ea typeface="Arial"/>
                <a:cs typeface="Arial"/>
                <a:sym typeface="Arial"/>
              </a:defRPr>
            </a:lvl6pPr>
            <a:lvl7pPr marL="0" lvl="6" indent="0" algn="r" rtl="0">
              <a:lnSpc>
                <a:spcPct val="100000"/>
              </a:lnSpc>
              <a:spcBef>
                <a:spcPts val="0"/>
              </a:spcBef>
              <a:spcAft>
                <a:spcPts val="0"/>
              </a:spcAft>
              <a:buSzPts val="1000"/>
              <a:buNone/>
              <a:defRPr sz="1000" b="0" i="0" u="none" strike="noStrike" cap="none">
                <a:solidFill>
                  <a:srgbClr val="A5A5A5"/>
                </a:solidFill>
                <a:latin typeface="Arial"/>
                <a:ea typeface="Arial"/>
                <a:cs typeface="Arial"/>
                <a:sym typeface="Arial"/>
              </a:defRPr>
            </a:lvl7pPr>
            <a:lvl8pPr marL="0" lvl="7" indent="0" algn="r" rtl="0">
              <a:lnSpc>
                <a:spcPct val="100000"/>
              </a:lnSpc>
              <a:spcBef>
                <a:spcPts val="0"/>
              </a:spcBef>
              <a:spcAft>
                <a:spcPts val="0"/>
              </a:spcAft>
              <a:buSzPts val="1000"/>
              <a:buNone/>
              <a:defRPr sz="1000" b="0" i="0" u="none" strike="noStrike" cap="none">
                <a:solidFill>
                  <a:srgbClr val="A5A5A5"/>
                </a:solidFill>
                <a:latin typeface="Arial"/>
                <a:ea typeface="Arial"/>
                <a:cs typeface="Arial"/>
                <a:sym typeface="Arial"/>
              </a:defRPr>
            </a:lvl8pPr>
            <a:lvl9pPr marL="0" lvl="8" indent="0" algn="r" rtl="0">
              <a:lnSpc>
                <a:spcPct val="100000"/>
              </a:lnSpc>
              <a:spcBef>
                <a:spcPts val="0"/>
              </a:spcBef>
              <a:spcAft>
                <a:spcPts val="0"/>
              </a:spcAft>
              <a:buSzPts val="1000"/>
              <a:buNone/>
              <a:defRPr sz="1000" b="0" i="0" u="none" strike="noStrike" cap="none">
                <a:solidFill>
                  <a:srgbClr val="A5A5A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689" name="Google Shape;1689;p260"/>
          <p:cNvSpPr txBox="1">
            <a:spLocks noGrp="1"/>
          </p:cNvSpPr>
          <p:nvPr>
            <p:ph type="title"/>
          </p:nvPr>
        </p:nvSpPr>
        <p:spPr>
          <a:xfrm>
            <a:off x="426132" y="3"/>
            <a:ext cx="10515600" cy="1325700"/>
          </a:xfrm>
          <a:prstGeom prst="rect">
            <a:avLst/>
          </a:prstGeom>
          <a:noFill/>
          <a:ln>
            <a:noFill/>
          </a:ln>
        </p:spPr>
        <p:txBody>
          <a:bodyPr spcFirstLastPara="1" wrap="square" lIns="121900" tIns="60925" rIns="121900" bIns="60925" anchor="ctr" anchorCtr="0">
            <a:noAutofit/>
          </a:bodyPr>
          <a:lstStyle>
            <a:lvl1pPr lvl="0" algn="l" rtl="0">
              <a:lnSpc>
                <a:spcPct val="100000"/>
              </a:lnSpc>
              <a:spcBef>
                <a:spcPts val="0"/>
              </a:spcBef>
              <a:spcAft>
                <a:spcPts val="0"/>
              </a:spcAft>
              <a:buSzPts val="3700"/>
              <a:buNone/>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pic>
        <p:nvPicPr>
          <p:cNvPr id="1690" name="Google Shape;1690;p260"/>
          <p:cNvPicPr preferRelativeResize="0"/>
          <p:nvPr/>
        </p:nvPicPr>
        <p:blipFill rotWithShape="1">
          <a:blip r:embed="rId2">
            <a:alphaModFix/>
          </a:blip>
          <a:srcRect/>
          <a:stretch/>
        </p:blipFill>
        <p:spPr>
          <a:xfrm>
            <a:off x="11415010" y="254001"/>
            <a:ext cx="449967" cy="528347"/>
          </a:xfrm>
          <a:prstGeom prst="rect">
            <a:avLst/>
          </a:prstGeom>
          <a:noFill/>
          <a:ln>
            <a:noFill/>
          </a:ln>
        </p:spPr>
      </p:pic>
      <p:sp>
        <p:nvSpPr>
          <p:cNvPr id="1691" name="Google Shape;1691;p260"/>
          <p:cNvSpPr txBox="1">
            <a:spLocks noGrp="1"/>
          </p:cNvSpPr>
          <p:nvPr>
            <p:ph type="ftr" idx="11"/>
          </p:nvPr>
        </p:nvSpPr>
        <p:spPr>
          <a:xfrm>
            <a:off x="70104" y="6528521"/>
            <a:ext cx="4114800" cy="3372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0"/>
              </a:spcBef>
              <a:spcAft>
                <a:spcPts val="0"/>
              </a:spcAft>
              <a:buSzPts val="1900"/>
              <a:buNone/>
              <a:defRPr sz="1000" b="0" i="0" u="none" strike="noStrike" cap="none">
                <a:solidFill>
                  <a:srgbClr val="A5A5A5"/>
                </a:solidFill>
                <a:latin typeface="Arial"/>
                <a:ea typeface="Arial"/>
                <a:cs typeface="Arial"/>
                <a:sym typeface="Arial"/>
              </a:defRPr>
            </a:lvl1pPr>
            <a:lvl2pPr marR="0" lvl="1" algn="l" rtl="0">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77"/>
        <p:cNvGrpSpPr/>
        <p:nvPr/>
      </p:nvGrpSpPr>
      <p:grpSpPr>
        <a:xfrm>
          <a:off x="0" y="0"/>
          <a:ext cx="0" cy="0"/>
          <a:chOff x="0" y="0"/>
          <a:chExt cx="0" cy="0"/>
        </a:xfrm>
      </p:grpSpPr>
      <p:sp>
        <p:nvSpPr>
          <p:cNvPr id="5078" name="Google Shape;5078;p793"/>
          <p:cNvSpPr txBox="1">
            <a:spLocks noGrp="1"/>
          </p:cNvSpPr>
          <p:nvPr>
            <p:ph type="dt" idx="10"/>
          </p:nvPr>
        </p:nvSpPr>
        <p:spPr>
          <a:xfrm>
            <a:off x="838200" y="6356352"/>
            <a:ext cx="27432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9pPr>
          </a:lstStyle>
          <a:p>
            <a:endParaRPr/>
          </a:p>
        </p:txBody>
      </p:sp>
      <p:sp>
        <p:nvSpPr>
          <p:cNvPr id="5079" name="Google Shape;5079;p793"/>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500"/>
              <a:buNone/>
              <a:defRPr sz="1900"/>
            </a:lvl1pPr>
            <a:lvl2pPr lvl="1" algn="l" rtl="0">
              <a:lnSpc>
                <a:spcPct val="100000"/>
              </a:lnSpc>
              <a:spcBef>
                <a:spcPts val="0"/>
              </a:spcBef>
              <a:spcAft>
                <a:spcPts val="0"/>
              </a:spcAft>
              <a:buSzPts val="1500"/>
              <a:buNone/>
              <a:defRPr sz="1900"/>
            </a:lvl2pPr>
            <a:lvl3pPr lvl="2" algn="l" rtl="0">
              <a:lnSpc>
                <a:spcPct val="100000"/>
              </a:lnSpc>
              <a:spcBef>
                <a:spcPts val="0"/>
              </a:spcBef>
              <a:spcAft>
                <a:spcPts val="0"/>
              </a:spcAft>
              <a:buSzPts val="1500"/>
              <a:buNone/>
              <a:defRPr sz="1900"/>
            </a:lvl3pPr>
            <a:lvl4pPr lvl="3" algn="l" rtl="0">
              <a:lnSpc>
                <a:spcPct val="100000"/>
              </a:lnSpc>
              <a:spcBef>
                <a:spcPts val="0"/>
              </a:spcBef>
              <a:spcAft>
                <a:spcPts val="0"/>
              </a:spcAft>
              <a:buSzPts val="1500"/>
              <a:buNone/>
              <a:defRPr sz="1900"/>
            </a:lvl4pPr>
            <a:lvl5pPr lvl="4" algn="l" rtl="0">
              <a:lnSpc>
                <a:spcPct val="100000"/>
              </a:lnSpc>
              <a:spcBef>
                <a:spcPts val="0"/>
              </a:spcBef>
              <a:spcAft>
                <a:spcPts val="0"/>
              </a:spcAft>
              <a:buSzPts val="1500"/>
              <a:buNone/>
              <a:defRPr sz="1900"/>
            </a:lvl5pPr>
            <a:lvl6pPr lvl="5" algn="l" rtl="0">
              <a:lnSpc>
                <a:spcPct val="100000"/>
              </a:lnSpc>
              <a:spcBef>
                <a:spcPts val="0"/>
              </a:spcBef>
              <a:spcAft>
                <a:spcPts val="0"/>
              </a:spcAft>
              <a:buSzPts val="1500"/>
              <a:buNone/>
              <a:defRPr sz="1900"/>
            </a:lvl6pPr>
            <a:lvl7pPr lvl="6" algn="l" rtl="0">
              <a:lnSpc>
                <a:spcPct val="100000"/>
              </a:lnSpc>
              <a:spcBef>
                <a:spcPts val="0"/>
              </a:spcBef>
              <a:spcAft>
                <a:spcPts val="0"/>
              </a:spcAft>
              <a:buSzPts val="1500"/>
              <a:buNone/>
              <a:defRPr sz="1900"/>
            </a:lvl7pPr>
            <a:lvl8pPr lvl="7" algn="l" rtl="0">
              <a:lnSpc>
                <a:spcPct val="100000"/>
              </a:lnSpc>
              <a:spcBef>
                <a:spcPts val="0"/>
              </a:spcBef>
              <a:spcAft>
                <a:spcPts val="0"/>
              </a:spcAft>
              <a:buSzPts val="1500"/>
              <a:buNone/>
              <a:defRPr sz="1900"/>
            </a:lvl8pPr>
            <a:lvl9pPr lvl="8" algn="l" rtl="0">
              <a:lnSpc>
                <a:spcPct val="100000"/>
              </a:lnSpc>
              <a:spcBef>
                <a:spcPts val="0"/>
              </a:spcBef>
              <a:spcAft>
                <a:spcPts val="0"/>
              </a:spcAft>
              <a:buSzPts val="1500"/>
              <a:buNone/>
              <a:defRPr sz="1900"/>
            </a:lvl9pPr>
          </a:lstStyle>
          <a:p>
            <a:endParaRPr/>
          </a:p>
        </p:txBody>
      </p:sp>
      <p:sp>
        <p:nvSpPr>
          <p:cNvPr id="5080" name="Google Shape;5080;p793"/>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matchingName="White text only" type="obj">
  <p:cSld name="OBJECT">
    <p:spTree>
      <p:nvGrpSpPr>
        <p:cNvPr id="1" name="Shape 5081"/>
        <p:cNvGrpSpPr/>
        <p:nvPr/>
      </p:nvGrpSpPr>
      <p:grpSpPr>
        <a:xfrm>
          <a:off x="0" y="0"/>
          <a:ext cx="0" cy="0"/>
          <a:chOff x="0" y="0"/>
          <a:chExt cx="0" cy="0"/>
        </a:xfrm>
      </p:grpSpPr>
      <p:pic>
        <p:nvPicPr>
          <p:cNvPr id="5082" name="Google Shape;5082;p794"/>
          <p:cNvPicPr preferRelativeResize="0"/>
          <p:nvPr/>
        </p:nvPicPr>
        <p:blipFill rotWithShape="1">
          <a:blip r:embed="rId2">
            <a:alphaModFix/>
          </a:blip>
          <a:srcRect l="12791" t="30716" r="12969" b="30689"/>
          <a:stretch/>
        </p:blipFill>
        <p:spPr>
          <a:xfrm>
            <a:off x="10632504" y="673675"/>
            <a:ext cx="940372" cy="345726"/>
          </a:xfrm>
          <a:prstGeom prst="rect">
            <a:avLst/>
          </a:prstGeom>
          <a:noFill/>
          <a:ln>
            <a:noFill/>
          </a:ln>
        </p:spPr>
      </p:pic>
      <p:sp>
        <p:nvSpPr>
          <p:cNvPr id="5083" name="Google Shape;5083;p794"/>
          <p:cNvSpPr txBox="1">
            <a:spLocks noGrp="1"/>
          </p:cNvSpPr>
          <p:nvPr>
            <p:ph type="title"/>
          </p:nvPr>
        </p:nvSpPr>
        <p:spPr>
          <a:xfrm>
            <a:off x="623888" y="274638"/>
            <a:ext cx="8555100" cy="849900"/>
          </a:xfrm>
          <a:prstGeom prst="rect">
            <a:avLst/>
          </a:prstGeom>
          <a:noFill/>
          <a:ln>
            <a:noFill/>
          </a:ln>
        </p:spPr>
        <p:txBody>
          <a:bodyPr spcFirstLastPara="1" wrap="square" lIns="0" tIns="45700" rIns="0" bIns="45700" anchor="b" anchorCtr="0">
            <a:noAutofit/>
          </a:bodyPr>
          <a:lstStyle>
            <a:lvl1pPr lvl="0" algn="l" rtl="0">
              <a:spcBef>
                <a:spcPts val="0"/>
              </a:spcBef>
              <a:spcAft>
                <a:spcPts val="0"/>
              </a:spcAft>
              <a:buClr>
                <a:schemeClr val="dk1"/>
              </a:buClr>
              <a:buSzPts val="2800"/>
              <a:buFont typeface="Arial"/>
              <a:buNone/>
              <a:defRPr sz="2800"/>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5084" name="Google Shape;5084;p794"/>
          <p:cNvSpPr txBox="1">
            <a:spLocks noGrp="1"/>
          </p:cNvSpPr>
          <p:nvPr>
            <p:ph type="body" idx="1"/>
          </p:nvPr>
        </p:nvSpPr>
        <p:spPr>
          <a:xfrm>
            <a:off x="623888" y="1484784"/>
            <a:ext cx="10944300" cy="4824000"/>
          </a:xfrm>
          <a:prstGeom prst="rect">
            <a:avLst/>
          </a:prstGeom>
          <a:noFill/>
          <a:ln>
            <a:noFill/>
          </a:ln>
        </p:spPr>
        <p:txBody>
          <a:bodyPr spcFirstLastPara="1" wrap="square" lIns="0" tIns="45700" rIns="0" bIns="45700" anchor="t" anchorCtr="0">
            <a:noAutofit/>
          </a:bodyPr>
          <a:lstStyle>
            <a:lvl1pPr marL="457200" lvl="0" indent="-228600" algn="l" rtl="0">
              <a:spcBef>
                <a:spcPts val="0"/>
              </a:spcBef>
              <a:spcAft>
                <a:spcPts val="0"/>
              </a:spcAft>
              <a:buClr>
                <a:schemeClr val="dk1"/>
              </a:buClr>
              <a:buSzPts val="2400"/>
              <a:buNone/>
              <a:defRPr sz="2400"/>
            </a:lvl1pPr>
            <a:lvl2pPr marL="914400" lvl="1" indent="-228600" algn="l" rtl="0">
              <a:spcBef>
                <a:spcPts val="1200"/>
              </a:spcBef>
              <a:spcAft>
                <a:spcPts val="0"/>
              </a:spcAft>
              <a:buClr>
                <a:schemeClr val="dk1"/>
              </a:buClr>
              <a:buSzPts val="2000"/>
              <a:buNone/>
              <a:defRPr sz="2000"/>
            </a:lvl2pPr>
            <a:lvl3pPr marL="1371600" lvl="2" indent="-228600" algn="l" rtl="0">
              <a:spcBef>
                <a:spcPts val="1200"/>
              </a:spcBef>
              <a:spcAft>
                <a:spcPts val="0"/>
              </a:spcAft>
              <a:buClr>
                <a:schemeClr val="dk1"/>
              </a:buClr>
              <a:buSzPts val="1900"/>
              <a:buNone/>
              <a:defRPr sz="1900"/>
            </a:lvl3pPr>
            <a:lvl4pPr marL="1828800" lvl="3" indent="-228600" algn="l" rtl="0">
              <a:spcBef>
                <a:spcPts val="1200"/>
              </a:spcBef>
              <a:spcAft>
                <a:spcPts val="0"/>
              </a:spcAft>
              <a:buClr>
                <a:schemeClr val="dk1"/>
              </a:buClr>
              <a:buSzPts val="1600"/>
              <a:buNone/>
              <a:defRPr sz="1600"/>
            </a:lvl4pPr>
            <a:lvl5pPr marL="2286000" lvl="4" indent="-228600" algn="l" rtl="0">
              <a:spcBef>
                <a:spcPts val="1200"/>
              </a:spcBef>
              <a:spcAft>
                <a:spcPts val="0"/>
              </a:spcAft>
              <a:buClr>
                <a:schemeClr val="dk1"/>
              </a:buClr>
              <a:buSzPts val="1600"/>
              <a:buNone/>
              <a:defRPr sz="1600"/>
            </a:lvl5pPr>
            <a:lvl6pPr marL="2743200" lvl="5" indent="-349250" algn="l" rtl="0">
              <a:spcBef>
                <a:spcPts val="1200"/>
              </a:spcBef>
              <a:spcAft>
                <a:spcPts val="0"/>
              </a:spcAft>
              <a:buClr>
                <a:schemeClr val="dk1"/>
              </a:buClr>
              <a:buSzPts val="1900"/>
              <a:buChar char="■"/>
              <a:defRPr/>
            </a:lvl6pPr>
            <a:lvl7pPr marL="3200400" lvl="6" indent="-349250" algn="l" rtl="0">
              <a:spcBef>
                <a:spcPts val="2100"/>
              </a:spcBef>
              <a:spcAft>
                <a:spcPts val="0"/>
              </a:spcAft>
              <a:buClr>
                <a:schemeClr val="dk1"/>
              </a:buClr>
              <a:buSzPts val="1900"/>
              <a:buChar char="●"/>
              <a:defRPr/>
            </a:lvl7pPr>
            <a:lvl8pPr marL="3657600" lvl="7" indent="-349250" algn="l" rtl="0">
              <a:spcBef>
                <a:spcPts val="2100"/>
              </a:spcBef>
              <a:spcAft>
                <a:spcPts val="0"/>
              </a:spcAft>
              <a:buClr>
                <a:schemeClr val="dk1"/>
              </a:buClr>
              <a:buSzPts val="1900"/>
              <a:buChar char="○"/>
              <a:defRPr/>
            </a:lvl8pPr>
            <a:lvl9pPr marL="4114800" lvl="8" indent="-349250" algn="l" rtl="0">
              <a:spcBef>
                <a:spcPts val="2100"/>
              </a:spcBef>
              <a:spcAft>
                <a:spcPts val="2100"/>
              </a:spcAft>
              <a:buClr>
                <a:schemeClr val="dk1"/>
              </a:buClr>
              <a:buSzPts val="1900"/>
              <a:buChar char="■"/>
              <a:defRPr/>
            </a:lvl9pPr>
          </a:lstStyle>
          <a:p>
            <a:endParaRPr/>
          </a:p>
        </p:txBody>
      </p:sp>
      <p:cxnSp>
        <p:nvCxnSpPr>
          <p:cNvPr id="5085" name="Google Shape;5085;p794"/>
          <p:cNvCxnSpPr/>
          <p:nvPr/>
        </p:nvCxnSpPr>
        <p:spPr>
          <a:xfrm>
            <a:off x="623888" y="1268760"/>
            <a:ext cx="10961700" cy="0"/>
          </a:xfrm>
          <a:prstGeom prst="straightConnector1">
            <a:avLst/>
          </a:prstGeom>
          <a:noFill/>
          <a:ln w="19050" cap="flat" cmpd="sng">
            <a:solidFill>
              <a:schemeClr val="accent1"/>
            </a:solidFill>
            <a:prstDash val="solid"/>
            <a:round/>
            <a:headEnd type="none" w="sm" len="sm"/>
            <a:tailEnd type="none" w="sm" len="sm"/>
          </a:ln>
        </p:spPr>
      </p:cxnSp>
    </p:spTree>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1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5086"/>
        <p:cNvGrpSpPr/>
        <p:nvPr/>
      </p:nvGrpSpPr>
      <p:grpSpPr>
        <a:xfrm>
          <a:off x="0" y="0"/>
          <a:ext cx="0" cy="0"/>
          <a:chOff x="0" y="0"/>
          <a:chExt cx="0" cy="0"/>
        </a:xfrm>
      </p:grpSpPr>
      <p:sp>
        <p:nvSpPr>
          <p:cNvPr id="5087" name="Google Shape;5087;p795"/>
          <p:cNvSpPr txBox="1">
            <a:spLocks noGrp="1"/>
          </p:cNvSpPr>
          <p:nvPr>
            <p:ph type="body" idx="1"/>
          </p:nvPr>
        </p:nvSpPr>
        <p:spPr>
          <a:xfrm>
            <a:off x="838200" y="1825625"/>
            <a:ext cx="51225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solidFill>
                  <a:schemeClr val="dk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pic>
        <p:nvPicPr>
          <p:cNvPr id="5088" name="Google Shape;5088;p795"/>
          <p:cNvPicPr preferRelativeResize="0"/>
          <p:nvPr/>
        </p:nvPicPr>
        <p:blipFill rotWithShape="1">
          <a:blip r:embed="rId2">
            <a:alphaModFix/>
          </a:blip>
          <a:srcRect/>
          <a:stretch/>
        </p:blipFill>
        <p:spPr>
          <a:xfrm>
            <a:off x="2802193" y="0"/>
            <a:ext cx="4660491" cy="6282811"/>
          </a:xfrm>
          <a:prstGeom prst="rect">
            <a:avLst/>
          </a:prstGeom>
          <a:noFill/>
          <a:ln>
            <a:noFill/>
          </a:ln>
        </p:spPr>
      </p:pic>
      <p:sp>
        <p:nvSpPr>
          <p:cNvPr id="5089" name="Google Shape;5089;p795"/>
          <p:cNvSpPr txBox="1">
            <a:spLocks noGrp="1"/>
          </p:cNvSpPr>
          <p:nvPr>
            <p:ph type="body" idx="2"/>
          </p:nvPr>
        </p:nvSpPr>
        <p:spPr>
          <a:xfrm>
            <a:off x="7719237" y="2769874"/>
            <a:ext cx="2933100" cy="17379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100"/>
              </a:spcBef>
              <a:spcAft>
                <a:spcPts val="0"/>
              </a:spcAft>
              <a:buClr>
                <a:schemeClr val="dk1"/>
              </a:buClr>
              <a:buSzPts val="1500"/>
              <a:buNone/>
              <a:defRPr sz="15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pic>
        <p:nvPicPr>
          <p:cNvPr id="5090" name="Google Shape;5090;p795"/>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5091" name="Google Shape;5091;p795"/>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500"/>
              <a:buNone/>
              <a:defRPr sz="1500" b="0" i="0"/>
            </a:lvl1pPr>
            <a:lvl2pPr lvl="1" algn="l" rtl="0">
              <a:lnSpc>
                <a:spcPct val="100000"/>
              </a:lnSpc>
              <a:spcBef>
                <a:spcPts val="0"/>
              </a:spcBef>
              <a:spcAft>
                <a:spcPts val="0"/>
              </a:spcAft>
              <a:buSzPts val="1500"/>
              <a:buNone/>
              <a:defRPr sz="1500"/>
            </a:lvl2pPr>
            <a:lvl3pPr lvl="2" algn="l" rtl="0">
              <a:lnSpc>
                <a:spcPct val="100000"/>
              </a:lnSpc>
              <a:spcBef>
                <a:spcPts val="0"/>
              </a:spcBef>
              <a:spcAft>
                <a:spcPts val="0"/>
              </a:spcAft>
              <a:buSzPts val="1500"/>
              <a:buNone/>
              <a:defRPr sz="1500"/>
            </a:lvl3pPr>
            <a:lvl4pPr lvl="3" algn="l" rtl="0">
              <a:lnSpc>
                <a:spcPct val="100000"/>
              </a:lnSpc>
              <a:spcBef>
                <a:spcPts val="0"/>
              </a:spcBef>
              <a:spcAft>
                <a:spcPts val="0"/>
              </a:spcAft>
              <a:buSzPts val="1500"/>
              <a:buNone/>
              <a:defRPr sz="1500"/>
            </a:lvl4pPr>
            <a:lvl5pPr lvl="4" algn="l" rtl="0">
              <a:lnSpc>
                <a:spcPct val="100000"/>
              </a:lnSpc>
              <a:spcBef>
                <a:spcPts val="0"/>
              </a:spcBef>
              <a:spcAft>
                <a:spcPts val="0"/>
              </a:spcAft>
              <a:buSzPts val="1500"/>
              <a:buNone/>
              <a:defRPr sz="1500"/>
            </a:lvl5pPr>
            <a:lvl6pPr lvl="5" algn="l" rtl="0">
              <a:lnSpc>
                <a:spcPct val="100000"/>
              </a:lnSpc>
              <a:spcBef>
                <a:spcPts val="0"/>
              </a:spcBef>
              <a:spcAft>
                <a:spcPts val="0"/>
              </a:spcAft>
              <a:buSzPts val="1500"/>
              <a:buNone/>
              <a:defRPr sz="1500"/>
            </a:lvl6pPr>
            <a:lvl7pPr lvl="6" algn="l" rtl="0">
              <a:lnSpc>
                <a:spcPct val="100000"/>
              </a:lnSpc>
              <a:spcBef>
                <a:spcPts val="0"/>
              </a:spcBef>
              <a:spcAft>
                <a:spcPts val="0"/>
              </a:spcAft>
              <a:buSzPts val="1500"/>
              <a:buNone/>
              <a:defRPr sz="1500"/>
            </a:lvl7pPr>
            <a:lvl8pPr lvl="7" algn="l" rtl="0">
              <a:lnSpc>
                <a:spcPct val="100000"/>
              </a:lnSpc>
              <a:spcBef>
                <a:spcPts val="0"/>
              </a:spcBef>
              <a:spcAft>
                <a:spcPts val="0"/>
              </a:spcAft>
              <a:buSzPts val="1500"/>
              <a:buNone/>
              <a:defRPr sz="1500"/>
            </a:lvl8pPr>
            <a:lvl9pPr lvl="8" algn="l" rtl="0">
              <a:lnSpc>
                <a:spcPct val="100000"/>
              </a:lnSpc>
              <a:spcBef>
                <a:spcPts val="0"/>
              </a:spcBef>
              <a:spcAft>
                <a:spcPts val="0"/>
              </a:spcAft>
              <a:buSzPts val="1500"/>
              <a:buNone/>
              <a:defRPr sz="1500"/>
            </a:lvl9pPr>
          </a:lstStyle>
          <a:p>
            <a:endParaRPr/>
          </a:p>
        </p:txBody>
      </p:sp>
    </p:spTree>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matchingName="Text and graphic white  1">
  <p:cSld name="SECTION_TITLE_AND_DESCRIPTION_1">
    <p:spTree>
      <p:nvGrpSpPr>
        <p:cNvPr id="1" name="Shape 5092"/>
        <p:cNvGrpSpPr/>
        <p:nvPr/>
      </p:nvGrpSpPr>
      <p:grpSpPr>
        <a:xfrm>
          <a:off x="0" y="0"/>
          <a:ext cx="0" cy="0"/>
          <a:chOff x="0" y="0"/>
          <a:chExt cx="0" cy="0"/>
        </a:xfrm>
      </p:grpSpPr>
      <p:sp>
        <p:nvSpPr>
          <p:cNvPr id="5093" name="Google Shape;5093;p796"/>
          <p:cNvSpPr/>
          <p:nvPr/>
        </p:nvSpPr>
        <p:spPr>
          <a:xfrm>
            <a:off x="6096000" y="-167"/>
            <a:ext cx="6096000" cy="6858000"/>
          </a:xfrm>
          <a:prstGeom prst="rect">
            <a:avLst/>
          </a:prstGeom>
          <a:solidFill>
            <a:srgbClr val="D7DF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094" name="Google Shape;5094;p79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095" name="Google Shape;5095;p796"/>
          <p:cNvSpPr txBox="1">
            <a:spLocks noGrp="1"/>
          </p:cNvSpPr>
          <p:nvPr>
            <p:ph type="title"/>
          </p:nvPr>
        </p:nvSpPr>
        <p:spPr>
          <a:xfrm>
            <a:off x="415600" y="593367"/>
            <a:ext cx="56805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2700" b="1"/>
            </a:lvl1pPr>
            <a:lvl2pPr lvl="1" rtl="0">
              <a:spcBef>
                <a:spcPts val="0"/>
              </a:spcBef>
              <a:spcAft>
                <a:spcPts val="0"/>
              </a:spcAft>
              <a:buNone/>
              <a:defRPr sz="2700"/>
            </a:lvl2pPr>
            <a:lvl3pPr lvl="2" rtl="0">
              <a:spcBef>
                <a:spcPts val="0"/>
              </a:spcBef>
              <a:spcAft>
                <a:spcPts val="0"/>
              </a:spcAft>
              <a:buNone/>
              <a:defRPr sz="2700"/>
            </a:lvl3pPr>
            <a:lvl4pPr lvl="3" rtl="0">
              <a:spcBef>
                <a:spcPts val="0"/>
              </a:spcBef>
              <a:spcAft>
                <a:spcPts val="0"/>
              </a:spcAft>
              <a:buNone/>
              <a:defRPr sz="2700"/>
            </a:lvl4pPr>
            <a:lvl5pPr lvl="4" rtl="0">
              <a:spcBef>
                <a:spcPts val="0"/>
              </a:spcBef>
              <a:spcAft>
                <a:spcPts val="0"/>
              </a:spcAft>
              <a:buNone/>
              <a:defRPr sz="2700"/>
            </a:lvl5pPr>
            <a:lvl6pPr lvl="5" rtl="0">
              <a:spcBef>
                <a:spcPts val="0"/>
              </a:spcBef>
              <a:spcAft>
                <a:spcPts val="0"/>
              </a:spcAft>
              <a:buNone/>
              <a:defRPr sz="2700"/>
            </a:lvl6pPr>
            <a:lvl7pPr lvl="6" rtl="0">
              <a:spcBef>
                <a:spcPts val="0"/>
              </a:spcBef>
              <a:spcAft>
                <a:spcPts val="0"/>
              </a:spcAft>
              <a:buNone/>
              <a:defRPr sz="2700"/>
            </a:lvl7pPr>
            <a:lvl8pPr lvl="7" rtl="0">
              <a:spcBef>
                <a:spcPts val="0"/>
              </a:spcBef>
              <a:spcAft>
                <a:spcPts val="0"/>
              </a:spcAft>
              <a:buNone/>
              <a:defRPr sz="2700"/>
            </a:lvl8pPr>
            <a:lvl9pPr lvl="8" rtl="0">
              <a:spcBef>
                <a:spcPts val="0"/>
              </a:spcBef>
              <a:spcAft>
                <a:spcPts val="0"/>
              </a:spcAft>
              <a:buNone/>
              <a:defRPr sz="2700"/>
            </a:lvl9pPr>
          </a:lstStyle>
          <a:p>
            <a:endParaRPr/>
          </a:p>
        </p:txBody>
      </p:sp>
      <p:cxnSp>
        <p:nvCxnSpPr>
          <p:cNvPr id="5096" name="Google Shape;5096;p796"/>
          <p:cNvCxnSpPr/>
          <p:nvPr/>
        </p:nvCxnSpPr>
        <p:spPr>
          <a:xfrm>
            <a:off x="620633" y="21839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5097" name="Google Shape;5097;p796"/>
          <p:cNvPicPr preferRelativeResize="0"/>
          <p:nvPr/>
        </p:nvPicPr>
        <p:blipFill>
          <a:blip r:embed="rId2">
            <a:alphaModFix/>
          </a:blip>
          <a:stretch>
            <a:fillRect/>
          </a:stretch>
        </p:blipFill>
        <p:spPr>
          <a:xfrm>
            <a:off x="11321117" y="147300"/>
            <a:ext cx="682567" cy="674733"/>
          </a:xfrm>
          <a:prstGeom prst="rect">
            <a:avLst/>
          </a:prstGeom>
          <a:noFill/>
          <a:ln>
            <a:noFill/>
          </a:ln>
        </p:spPr>
      </p:pic>
      <p:sp>
        <p:nvSpPr>
          <p:cNvPr id="5098" name="Google Shape;5098;p796"/>
          <p:cNvSpPr txBox="1">
            <a:spLocks noGrp="1"/>
          </p:cNvSpPr>
          <p:nvPr>
            <p:ph type="body" idx="1"/>
          </p:nvPr>
        </p:nvSpPr>
        <p:spPr>
          <a:xfrm>
            <a:off x="415600" y="2707633"/>
            <a:ext cx="5115900" cy="37164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Tree>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matchingName="Text and graphic white  1 1">
  <p:cSld name="SECTION_TITLE_AND_DESCRIPTION_1_1">
    <p:spTree>
      <p:nvGrpSpPr>
        <p:cNvPr id="1" name="Shape 5099"/>
        <p:cNvGrpSpPr/>
        <p:nvPr/>
      </p:nvGrpSpPr>
      <p:grpSpPr>
        <a:xfrm>
          <a:off x="0" y="0"/>
          <a:ext cx="0" cy="0"/>
          <a:chOff x="0" y="0"/>
          <a:chExt cx="0" cy="0"/>
        </a:xfrm>
      </p:grpSpPr>
      <p:sp>
        <p:nvSpPr>
          <p:cNvPr id="5100" name="Google Shape;5100;p797"/>
          <p:cNvSpPr/>
          <p:nvPr/>
        </p:nvSpPr>
        <p:spPr>
          <a:xfrm>
            <a:off x="6096000" y="-167"/>
            <a:ext cx="6096000" cy="6858000"/>
          </a:xfrm>
          <a:prstGeom prst="rect">
            <a:avLst/>
          </a:prstGeom>
          <a:solidFill>
            <a:srgbClr val="0098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101" name="Google Shape;5101;p79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102" name="Google Shape;5102;p797"/>
          <p:cNvSpPr txBox="1">
            <a:spLocks noGrp="1"/>
          </p:cNvSpPr>
          <p:nvPr>
            <p:ph type="title"/>
          </p:nvPr>
        </p:nvSpPr>
        <p:spPr>
          <a:xfrm>
            <a:off x="415600" y="593367"/>
            <a:ext cx="56805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2700"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5103" name="Google Shape;5103;p797"/>
          <p:cNvCxnSpPr/>
          <p:nvPr/>
        </p:nvCxnSpPr>
        <p:spPr>
          <a:xfrm>
            <a:off x="620633" y="21839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5104" name="Google Shape;5104;p797"/>
          <p:cNvPicPr preferRelativeResize="0"/>
          <p:nvPr/>
        </p:nvPicPr>
        <p:blipFill>
          <a:blip r:embed="rId2">
            <a:alphaModFix/>
          </a:blip>
          <a:stretch>
            <a:fillRect/>
          </a:stretch>
        </p:blipFill>
        <p:spPr>
          <a:xfrm>
            <a:off x="11321117" y="147300"/>
            <a:ext cx="682567" cy="674733"/>
          </a:xfrm>
          <a:prstGeom prst="rect">
            <a:avLst/>
          </a:prstGeom>
          <a:noFill/>
          <a:ln>
            <a:noFill/>
          </a:ln>
        </p:spPr>
      </p:pic>
      <p:sp>
        <p:nvSpPr>
          <p:cNvPr id="5105" name="Google Shape;5105;p797"/>
          <p:cNvSpPr txBox="1">
            <a:spLocks noGrp="1"/>
          </p:cNvSpPr>
          <p:nvPr>
            <p:ph type="body" idx="1"/>
          </p:nvPr>
        </p:nvSpPr>
        <p:spPr>
          <a:xfrm>
            <a:off x="415600" y="2707633"/>
            <a:ext cx="5115900" cy="37164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Tree>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5106"/>
        <p:cNvGrpSpPr/>
        <p:nvPr/>
      </p:nvGrpSpPr>
      <p:grpSpPr>
        <a:xfrm>
          <a:off x="0" y="0"/>
          <a:ext cx="0" cy="0"/>
          <a:chOff x="0" y="0"/>
          <a:chExt cx="0" cy="0"/>
        </a:xfrm>
      </p:grpSpPr>
      <p:pic>
        <p:nvPicPr>
          <p:cNvPr id="5107" name="Google Shape;5107;p798"/>
          <p:cNvPicPr preferRelativeResize="0"/>
          <p:nvPr/>
        </p:nvPicPr>
        <p:blipFill rotWithShape="1">
          <a:blip r:embed="rId2">
            <a:alphaModFix/>
          </a:blip>
          <a:srcRect/>
          <a:stretch/>
        </p:blipFill>
        <p:spPr>
          <a:xfrm>
            <a:off x="11415009" y="254000"/>
            <a:ext cx="449966" cy="528347"/>
          </a:xfrm>
          <a:prstGeom prst="rect">
            <a:avLst/>
          </a:prstGeom>
          <a:noFill/>
          <a:ln>
            <a:noFill/>
          </a:ln>
        </p:spPr>
      </p:pic>
      <p:cxnSp>
        <p:nvCxnSpPr>
          <p:cNvPr id="5108" name="Google Shape;5108;p798"/>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5109" name="Google Shape;5109;p798"/>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2700"/>
              <a:buNone/>
              <a:defRPr sz="2700" b="1"/>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5110" name="Google Shape;5110;p798"/>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5111" name="Google Shape;5111;p798"/>
          <p:cNvSpPr txBox="1">
            <a:spLocks noGrp="1"/>
          </p:cNvSpPr>
          <p:nvPr>
            <p:ph type="body" idx="2"/>
          </p:nvPr>
        </p:nvSpPr>
        <p:spPr>
          <a:xfrm>
            <a:off x="6270865" y="1825625"/>
            <a:ext cx="50667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5112" name="Google Shape;5112;p798"/>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500"/>
              <a:buNone/>
              <a:defRPr sz="1500" b="0" i="0"/>
            </a:lvl1pPr>
            <a:lvl2pPr lvl="1" algn="l" rtl="0">
              <a:lnSpc>
                <a:spcPct val="100000"/>
              </a:lnSpc>
              <a:spcBef>
                <a:spcPts val="0"/>
              </a:spcBef>
              <a:spcAft>
                <a:spcPts val="0"/>
              </a:spcAft>
              <a:buSzPts val="1500"/>
              <a:buNone/>
              <a:defRPr sz="1500"/>
            </a:lvl2pPr>
            <a:lvl3pPr lvl="2" algn="l" rtl="0">
              <a:lnSpc>
                <a:spcPct val="100000"/>
              </a:lnSpc>
              <a:spcBef>
                <a:spcPts val="0"/>
              </a:spcBef>
              <a:spcAft>
                <a:spcPts val="0"/>
              </a:spcAft>
              <a:buSzPts val="1500"/>
              <a:buNone/>
              <a:defRPr sz="1500"/>
            </a:lvl3pPr>
            <a:lvl4pPr lvl="3" algn="l" rtl="0">
              <a:lnSpc>
                <a:spcPct val="100000"/>
              </a:lnSpc>
              <a:spcBef>
                <a:spcPts val="0"/>
              </a:spcBef>
              <a:spcAft>
                <a:spcPts val="0"/>
              </a:spcAft>
              <a:buSzPts val="1500"/>
              <a:buNone/>
              <a:defRPr sz="1500"/>
            </a:lvl4pPr>
            <a:lvl5pPr lvl="4" algn="l" rtl="0">
              <a:lnSpc>
                <a:spcPct val="100000"/>
              </a:lnSpc>
              <a:spcBef>
                <a:spcPts val="0"/>
              </a:spcBef>
              <a:spcAft>
                <a:spcPts val="0"/>
              </a:spcAft>
              <a:buSzPts val="1500"/>
              <a:buNone/>
              <a:defRPr sz="1500"/>
            </a:lvl5pPr>
            <a:lvl6pPr lvl="5" algn="l" rtl="0">
              <a:lnSpc>
                <a:spcPct val="100000"/>
              </a:lnSpc>
              <a:spcBef>
                <a:spcPts val="0"/>
              </a:spcBef>
              <a:spcAft>
                <a:spcPts val="0"/>
              </a:spcAft>
              <a:buSzPts val="1500"/>
              <a:buNone/>
              <a:defRPr sz="1500"/>
            </a:lvl6pPr>
            <a:lvl7pPr lvl="6" algn="l" rtl="0">
              <a:lnSpc>
                <a:spcPct val="100000"/>
              </a:lnSpc>
              <a:spcBef>
                <a:spcPts val="0"/>
              </a:spcBef>
              <a:spcAft>
                <a:spcPts val="0"/>
              </a:spcAft>
              <a:buSzPts val="1500"/>
              <a:buNone/>
              <a:defRPr sz="1500"/>
            </a:lvl7pPr>
            <a:lvl8pPr lvl="7" algn="l" rtl="0">
              <a:lnSpc>
                <a:spcPct val="100000"/>
              </a:lnSpc>
              <a:spcBef>
                <a:spcPts val="0"/>
              </a:spcBef>
              <a:spcAft>
                <a:spcPts val="0"/>
              </a:spcAft>
              <a:buSzPts val="1500"/>
              <a:buNone/>
              <a:defRPr sz="1500"/>
            </a:lvl8pPr>
            <a:lvl9pPr lvl="8" algn="l" rtl="0">
              <a:lnSpc>
                <a:spcPct val="100000"/>
              </a:lnSpc>
              <a:spcBef>
                <a:spcPts val="0"/>
              </a:spcBef>
              <a:spcAft>
                <a:spcPts val="0"/>
              </a:spcAft>
              <a:buSzPts val="1500"/>
              <a:buNone/>
              <a:defRPr sz="1500"/>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1692"/>
        <p:cNvGrpSpPr/>
        <p:nvPr/>
      </p:nvGrpSpPr>
      <p:grpSpPr>
        <a:xfrm>
          <a:off x="0" y="0"/>
          <a:ext cx="0" cy="0"/>
          <a:chOff x="0" y="0"/>
          <a:chExt cx="0" cy="0"/>
        </a:xfrm>
      </p:grpSpPr>
      <p:sp>
        <p:nvSpPr>
          <p:cNvPr id="1693" name="Google Shape;1693;p261"/>
          <p:cNvSpPr/>
          <p:nvPr/>
        </p:nvSpPr>
        <p:spPr>
          <a:xfrm>
            <a:off x="0" y="0"/>
            <a:ext cx="12192000" cy="6858000"/>
          </a:xfrm>
          <a:prstGeom prst="rect">
            <a:avLst/>
          </a:prstGeom>
          <a:solidFill>
            <a:srgbClr val="4D4F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
        <p:nvSpPr>
          <p:cNvPr id="1694" name="Google Shape;1694;p261"/>
          <p:cNvSpPr/>
          <p:nvPr/>
        </p:nvSpPr>
        <p:spPr>
          <a:xfrm>
            <a:off x="105509" y="98477"/>
            <a:ext cx="11973600" cy="6650700"/>
          </a:xfrm>
          <a:prstGeom prst="rect">
            <a:avLst/>
          </a:prstGeom>
          <a:noFill/>
          <a:ln w="2286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
        <p:nvSpPr>
          <p:cNvPr id="1695" name="Google Shape;1695;p261"/>
          <p:cNvSpPr/>
          <p:nvPr/>
        </p:nvSpPr>
        <p:spPr>
          <a:xfrm>
            <a:off x="540759" y="6328719"/>
            <a:ext cx="18792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lt1"/>
                </a:solidFill>
                <a:latin typeface="Poppins Light"/>
                <a:ea typeface="Poppins Light"/>
                <a:cs typeface="Poppins Light"/>
                <a:sym typeface="Poppins Light"/>
              </a:rPr>
              <a:t>The Behavioral Insights Team</a:t>
            </a:r>
            <a:endParaRPr sz="1100" b="0" i="0" u="none" strike="noStrike" cap="none">
              <a:solidFill>
                <a:schemeClr val="lt1"/>
              </a:solidFill>
              <a:latin typeface="Poppins"/>
              <a:ea typeface="Poppins"/>
              <a:cs typeface="Poppins"/>
              <a:sym typeface="Poppins"/>
            </a:endParaRPr>
          </a:p>
        </p:txBody>
      </p:sp>
      <p:pic>
        <p:nvPicPr>
          <p:cNvPr id="1696" name="Google Shape;1696;p261"/>
          <p:cNvPicPr preferRelativeResize="0"/>
          <p:nvPr/>
        </p:nvPicPr>
        <p:blipFill rotWithShape="1">
          <a:blip r:embed="rId2">
            <a:alphaModFix/>
          </a:blip>
          <a:srcRect/>
          <a:stretch/>
        </p:blipFill>
        <p:spPr>
          <a:xfrm>
            <a:off x="11207767" y="362015"/>
            <a:ext cx="530928" cy="524755"/>
          </a:xfrm>
          <a:prstGeom prst="rect">
            <a:avLst/>
          </a:prstGeom>
          <a:noFill/>
          <a:ln>
            <a:noFill/>
          </a:ln>
        </p:spPr>
      </p:pic>
      <p:sp>
        <p:nvSpPr>
          <p:cNvPr id="1697" name="Google Shape;1697;p261"/>
          <p:cNvSpPr txBox="1">
            <a:spLocks noGrp="1"/>
          </p:cNvSpPr>
          <p:nvPr>
            <p:ph type="ftr" idx="11"/>
          </p:nvPr>
        </p:nvSpPr>
        <p:spPr>
          <a:xfrm>
            <a:off x="10325301" y="6263259"/>
            <a:ext cx="23283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500"/>
              <a:buNone/>
              <a:defRPr sz="1100" b="0" i="0" u="none" strike="noStrike">
                <a:solidFill>
                  <a:schemeClr val="lt1"/>
                </a:solidFill>
                <a:latin typeface="Poppins Light"/>
                <a:ea typeface="Poppins Light"/>
                <a:cs typeface="Poppins Light"/>
                <a:sym typeface="Poppins Light"/>
              </a:defRPr>
            </a:lvl1pPr>
            <a:lvl2pPr lvl="1" algn="l" rtl="0">
              <a:lnSpc>
                <a:spcPct val="100000"/>
              </a:lnSpc>
              <a:spcBef>
                <a:spcPts val="0"/>
              </a:spcBef>
              <a:spcAft>
                <a:spcPts val="0"/>
              </a:spcAft>
              <a:buSzPts val="1500"/>
              <a:buNone/>
              <a:defRPr sz="1900"/>
            </a:lvl2pPr>
            <a:lvl3pPr lvl="2" algn="l" rtl="0">
              <a:lnSpc>
                <a:spcPct val="100000"/>
              </a:lnSpc>
              <a:spcBef>
                <a:spcPts val="0"/>
              </a:spcBef>
              <a:spcAft>
                <a:spcPts val="0"/>
              </a:spcAft>
              <a:buSzPts val="1500"/>
              <a:buNone/>
              <a:defRPr sz="1900"/>
            </a:lvl3pPr>
            <a:lvl4pPr lvl="3" algn="l" rtl="0">
              <a:lnSpc>
                <a:spcPct val="100000"/>
              </a:lnSpc>
              <a:spcBef>
                <a:spcPts val="0"/>
              </a:spcBef>
              <a:spcAft>
                <a:spcPts val="0"/>
              </a:spcAft>
              <a:buSzPts val="1500"/>
              <a:buNone/>
              <a:defRPr sz="1900"/>
            </a:lvl4pPr>
            <a:lvl5pPr lvl="4" algn="l" rtl="0">
              <a:lnSpc>
                <a:spcPct val="100000"/>
              </a:lnSpc>
              <a:spcBef>
                <a:spcPts val="0"/>
              </a:spcBef>
              <a:spcAft>
                <a:spcPts val="0"/>
              </a:spcAft>
              <a:buSzPts val="1500"/>
              <a:buNone/>
              <a:defRPr sz="1900"/>
            </a:lvl5pPr>
            <a:lvl6pPr lvl="5" algn="l" rtl="0">
              <a:lnSpc>
                <a:spcPct val="100000"/>
              </a:lnSpc>
              <a:spcBef>
                <a:spcPts val="0"/>
              </a:spcBef>
              <a:spcAft>
                <a:spcPts val="0"/>
              </a:spcAft>
              <a:buSzPts val="1500"/>
              <a:buNone/>
              <a:defRPr sz="1900"/>
            </a:lvl6pPr>
            <a:lvl7pPr lvl="6" algn="l" rtl="0">
              <a:lnSpc>
                <a:spcPct val="100000"/>
              </a:lnSpc>
              <a:spcBef>
                <a:spcPts val="0"/>
              </a:spcBef>
              <a:spcAft>
                <a:spcPts val="0"/>
              </a:spcAft>
              <a:buSzPts val="1500"/>
              <a:buNone/>
              <a:defRPr sz="1900"/>
            </a:lvl7pPr>
            <a:lvl8pPr lvl="7" algn="l" rtl="0">
              <a:lnSpc>
                <a:spcPct val="100000"/>
              </a:lnSpc>
              <a:spcBef>
                <a:spcPts val="0"/>
              </a:spcBef>
              <a:spcAft>
                <a:spcPts val="0"/>
              </a:spcAft>
              <a:buSzPts val="1500"/>
              <a:buNone/>
              <a:defRPr sz="1900"/>
            </a:lvl8pPr>
            <a:lvl9pPr lvl="8" algn="l" rtl="0">
              <a:lnSpc>
                <a:spcPct val="100000"/>
              </a:lnSpc>
              <a:spcBef>
                <a:spcPts val="0"/>
              </a:spcBef>
              <a:spcAft>
                <a:spcPts val="0"/>
              </a:spcAft>
              <a:buSzPts val="1500"/>
              <a:buNone/>
              <a:defRPr sz="1900"/>
            </a:lvl9pPr>
          </a:lstStyle>
          <a:p>
            <a:endParaRPr/>
          </a:p>
        </p:txBody>
      </p:sp>
      <p:grpSp>
        <p:nvGrpSpPr>
          <p:cNvPr id="1698" name="Google Shape;1698;p261"/>
          <p:cNvGrpSpPr/>
          <p:nvPr/>
        </p:nvGrpSpPr>
        <p:grpSpPr>
          <a:xfrm>
            <a:off x="1287797" y="828281"/>
            <a:ext cx="9700869" cy="5351431"/>
            <a:chOff x="268448" y="1410749"/>
            <a:chExt cx="8513268" cy="4283544"/>
          </a:xfrm>
        </p:grpSpPr>
        <p:sp>
          <p:nvSpPr>
            <p:cNvPr id="1699" name="Google Shape;1699;p261"/>
            <p:cNvSpPr/>
            <p:nvPr/>
          </p:nvSpPr>
          <p:spPr>
            <a:xfrm>
              <a:off x="2447179" y="3663893"/>
              <a:ext cx="4122900" cy="2030400"/>
            </a:xfrm>
            <a:prstGeom prst="diamond">
              <a:avLst/>
            </a:prstGeom>
            <a:solidFill>
              <a:srgbClr val="D7DF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Arial"/>
                  <a:ea typeface="Arial"/>
                  <a:cs typeface="Arial"/>
                  <a:sym typeface="Arial"/>
                </a:rPr>
                <a:t>SOCIAL</a:t>
              </a:r>
              <a:endParaRPr sz="1500" b="0" i="0" u="none" strike="noStrike" cap="none">
                <a:solidFill>
                  <a:srgbClr val="000000"/>
                </a:solidFill>
                <a:latin typeface="Arial"/>
                <a:ea typeface="Arial"/>
                <a:cs typeface="Arial"/>
                <a:sym typeface="Arial"/>
              </a:endParaRPr>
            </a:p>
          </p:txBody>
        </p:sp>
        <p:sp>
          <p:nvSpPr>
            <p:cNvPr id="1700" name="Google Shape;1700;p261"/>
            <p:cNvSpPr/>
            <p:nvPr/>
          </p:nvSpPr>
          <p:spPr>
            <a:xfrm>
              <a:off x="4658816" y="2525087"/>
              <a:ext cx="4122900" cy="2030400"/>
            </a:xfrm>
            <a:prstGeom prst="diamond">
              <a:avLst/>
            </a:prstGeom>
            <a:solidFill>
              <a:srgbClr val="D7DF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Arial"/>
                  <a:ea typeface="Arial"/>
                  <a:cs typeface="Arial"/>
                  <a:sym typeface="Arial"/>
                </a:rPr>
                <a:t>TIMELY</a:t>
              </a:r>
              <a:endParaRPr sz="1500" b="0" i="0" u="none" strike="noStrike" cap="none">
                <a:solidFill>
                  <a:srgbClr val="000000"/>
                </a:solidFill>
                <a:latin typeface="Arial"/>
                <a:ea typeface="Arial"/>
                <a:cs typeface="Arial"/>
                <a:sym typeface="Arial"/>
              </a:endParaRPr>
            </a:p>
          </p:txBody>
        </p:sp>
        <p:sp>
          <p:nvSpPr>
            <p:cNvPr id="1701" name="Google Shape;1701;p261"/>
            <p:cNvSpPr/>
            <p:nvPr/>
          </p:nvSpPr>
          <p:spPr>
            <a:xfrm>
              <a:off x="268448" y="2525087"/>
              <a:ext cx="4122900" cy="2030400"/>
            </a:xfrm>
            <a:prstGeom prst="diamond">
              <a:avLst/>
            </a:prstGeom>
            <a:solidFill>
              <a:srgbClr val="D7DF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Arial"/>
                  <a:ea typeface="Arial"/>
                  <a:cs typeface="Arial"/>
                  <a:sym typeface="Arial"/>
                </a:rPr>
                <a:t>ATTRACTIVE</a:t>
              </a:r>
              <a:endParaRPr sz="1500" b="0" i="0" u="none" strike="noStrike" cap="none">
                <a:solidFill>
                  <a:srgbClr val="000000"/>
                </a:solidFill>
                <a:latin typeface="Arial"/>
                <a:ea typeface="Arial"/>
                <a:cs typeface="Arial"/>
                <a:sym typeface="Arial"/>
              </a:endParaRPr>
            </a:p>
          </p:txBody>
        </p:sp>
        <p:sp>
          <p:nvSpPr>
            <p:cNvPr id="1702" name="Google Shape;1702;p261"/>
            <p:cNvSpPr/>
            <p:nvPr/>
          </p:nvSpPr>
          <p:spPr>
            <a:xfrm>
              <a:off x="2447179" y="1410749"/>
              <a:ext cx="4122900" cy="2030400"/>
            </a:xfrm>
            <a:prstGeom prst="diamond">
              <a:avLst/>
            </a:prstGeom>
            <a:solidFill>
              <a:srgbClr val="1899D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lt1"/>
                  </a:solidFill>
                  <a:latin typeface="Arial"/>
                  <a:ea typeface="Arial"/>
                  <a:cs typeface="Arial"/>
                  <a:sym typeface="Arial"/>
                </a:rPr>
                <a:t>EASY</a:t>
              </a:r>
              <a:endParaRPr sz="15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2_Section Header 1">
  <p:cSld name="2_Section Header_1">
    <p:spTree>
      <p:nvGrpSpPr>
        <p:cNvPr id="1" name="Shape 1703"/>
        <p:cNvGrpSpPr/>
        <p:nvPr/>
      </p:nvGrpSpPr>
      <p:grpSpPr>
        <a:xfrm>
          <a:off x="0" y="0"/>
          <a:ext cx="0" cy="0"/>
          <a:chOff x="0" y="0"/>
          <a:chExt cx="0" cy="0"/>
        </a:xfrm>
      </p:grpSpPr>
      <p:pic>
        <p:nvPicPr>
          <p:cNvPr id="1704" name="Google Shape;1704;p262"/>
          <p:cNvPicPr preferRelativeResize="0"/>
          <p:nvPr/>
        </p:nvPicPr>
        <p:blipFill rotWithShape="1">
          <a:blip r:embed="rId2">
            <a:alphaModFix/>
          </a:blip>
          <a:srcRect/>
          <a:stretch/>
        </p:blipFill>
        <p:spPr>
          <a:xfrm>
            <a:off x="6387841" y="3377385"/>
            <a:ext cx="5738740" cy="3480614"/>
          </a:xfrm>
          <a:prstGeom prst="rect">
            <a:avLst/>
          </a:prstGeom>
          <a:noFill/>
          <a:ln>
            <a:noFill/>
          </a:ln>
        </p:spPr>
      </p:pic>
      <p:pic>
        <p:nvPicPr>
          <p:cNvPr id="1705" name="Google Shape;1705;p262"/>
          <p:cNvPicPr preferRelativeResize="0"/>
          <p:nvPr/>
        </p:nvPicPr>
        <p:blipFill rotWithShape="1">
          <a:blip r:embed="rId3">
            <a:alphaModFix/>
          </a:blip>
          <a:srcRect/>
          <a:stretch/>
        </p:blipFill>
        <p:spPr>
          <a:xfrm>
            <a:off x="11415009" y="254001"/>
            <a:ext cx="449967" cy="528347"/>
          </a:xfrm>
          <a:prstGeom prst="rect">
            <a:avLst/>
          </a:prstGeom>
          <a:noFill/>
          <a:ln>
            <a:noFill/>
          </a:ln>
        </p:spPr>
      </p:pic>
      <p:cxnSp>
        <p:nvCxnSpPr>
          <p:cNvPr id="1706" name="Google Shape;1706;p262"/>
          <p:cNvCxnSpPr/>
          <p:nvPr/>
        </p:nvCxnSpPr>
        <p:spPr>
          <a:xfrm>
            <a:off x="519787" y="1324231"/>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1707" name="Google Shape;1707;p262"/>
          <p:cNvSpPr txBox="1">
            <a:spLocks noGrp="1"/>
          </p:cNvSpPr>
          <p:nvPr>
            <p:ph type="title"/>
          </p:nvPr>
        </p:nvSpPr>
        <p:spPr>
          <a:xfrm>
            <a:off x="426132" y="1"/>
            <a:ext cx="10515600" cy="1325700"/>
          </a:xfrm>
          <a:prstGeom prst="rect">
            <a:avLst/>
          </a:prstGeom>
          <a:noFill/>
          <a:ln>
            <a:noFill/>
          </a:ln>
        </p:spPr>
        <p:txBody>
          <a:bodyPr spcFirstLastPara="1" wrap="square" lIns="121900" tIns="60925" rIns="121900" bIns="60925" anchor="ctr" anchorCtr="0">
            <a:noAutofit/>
          </a:bodyPr>
          <a:lstStyle>
            <a:lvl1pPr lvl="0" algn="l" rtl="0">
              <a:lnSpc>
                <a:spcPct val="90000"/>
              </a:lnSpc>
              <a:spcBef>
                <a:spcPts val="0"/>
              </a:spcBef>
              <a:spcAft>
                <a:spcPts val="0"/>
              </a:spcAft>
              <a:buClr>
                <a:schemeClr val="dk1"/>
              </a:buClr>
              <a:buSzPts val="24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1708" name="Google Shape;1708;p262"/>
          <p:cNvSpPr txBox="1">
            <a:spLocks noGrp="1"/>
          </p:cNvSpPr>
          <p:nvPr>
            <p:ph type="body" idx="1"/>
          </p:nvPr>
        </p:nvSpPr>
        <p:spPr>
          <a:xfrm>
            <a:off x="838200" y="1825625"/>
            <a:ext cx="10531200" cy="4351200"/>
          </a:xfrm>
          <a:prstGeom prst="rect">
            <a:avLst/>
          </a:prstGeom>
          <a:noFill/>
          <a:ln>
            <a:noFill/>
          </a:ln>
        </p:spPr>
        <p:txBody>
          <a:bodyPr spcFirstLastPara="1" wrap="square" lIns="121900" tIns="60925" rIns="121900" bIns="60925" anchor="t" anchorCtr="0">
            <a:noAutofit/>
          </a:bodyPr>
          <a:lstStyle>
            <a:lvl1pPr marL="457200" lvl="0" indent="-412750" algn="l" rtl="0">
              <a:lnSpc>
                <a:spcPct val="90000"/>
              </a:lnSpc>
              <a:spcBef>
                <a:spcPts val="1000"/>
              </a:spcBef>
              <a:spcAft>
                <a:spcPts val="0"/>
              </a:spcAft>
              <a:buClr>
                <a:schemeClr val="accent1"/>
              </a:buClr>
              <a:buSzPts val="2900"/>
              <a:buFont typeface="Arial"/>
              <a:buChar char="•"/>
              <a:defRPr sz="2200"/>
            </a:lvl1pPr>
            <a:lvl2pPr marL="914400" lvl="1" indent="-381000" algn="l" rtl="0">
              <a:lnSpc>
                <a:spcPct val="90000"/>
              </a:lnSpc>
              <a:spcBef>
                <a:spcPts val="500"/>
              </a:spcBef>
              <a:spcAft>
                <a:spcPts val="0"/>
              </a:spcAft>
              <a:buClr>
                <a:schemeClr val="dk1"/>
              </a:buClr>
              <a:buSzPts val="2400"/>
              <a:buChar char="•"/>
              <a:defRPr/>
            </a:lvl2pPr>
            <a:lvl3pPr marL="1371600" lvl="2" indent="-381000" algn="l" rtl="0">
              <a:lnSpc>
                <a:spcPct val="90000"/>
              </a:lnSpc>
              <a:spcBef>
                <a:spcPts val="500"/>
              </a:spcBef>
              <a:spcAft>
                <a:spcPts val="0"/>
              </a:spcAft>
              <a:buClr>
                <a:schemeClr val="dk1"/>
              </a:buClr>
              <a:buSzPts val="24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1709" name="Google Shape;1709;p262"/>
          <p:cNvSpPr txBox="1">
            <a:spLocks noGrp="1"/>
          </p:cNvSpPr>
          <p:nvPr>
            <p:ph type="ftr" idx="11"/>
          </p:nvPr>
        </p:nvSpPr>
        <p:spPr>
          <a:xfrm>
            <a:off x="70104" y="6528521"/>
            <a:ext cx="4114800" cy="3372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0"/>
              </a:spcBef>
              <a:spcAft>
                <a:spcPts val="0"/>
              </a:spcAft>
              <a:buClr>
                <a:srgbClr val="000000"/>
              </a:buClr>
              <a:buSzPts val="1900"/>
              <a:buFont typeface="Arial"/>
              <a:buNone/>
              <a:defRPr sz="1000" b="0" i="0" u="none" strike="noStrike" cap="none">
                <a:solidFill>
                  <a:srgbClr val="A5A5A5"/>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tand alone quote slide 4">
  <p:cSld name="SECTION_HEADER_6">
    <p:bg>
      <p:bgPr>
        <a:solidFill>
          <a:srgbClr val="4D4F53"/>
        </a:solidFill>
        <a:effectLst/>
      </p:bgPr>
    </p:bg>
    <p:spTree>
      <p:nvGrpSpPr>
        <p:cNvPr id="1" name="Shape 1710"/>
        <p:cNvGrpSpPr/>
        <p:nvPr/>
      </p:nvGrpSpPr>
      <p:grpSpPr>
        <a:xfrm>
          <a:off x="0" y="0"/>
          <a:ext cx="0" cy="0"/>
          <a:chOff x="0" y="0"/>
          <a:chExt cx="0" cy="0"/>
        </a:xfrm>
      </p:grpSpPr>
      <p:sp>
        <p:nvSpPr>
          <p:cNvPr id="1711" name="Google Shape;1711;p263"/>
          <p:cNvSpPr txBox="1">
            <a:spLocks noGrp="1"/>
          </p:cNvSpPr>
          <p:nvPr>
            <p:ph type="title"/>
          </p:nvPr>
        </p:nvSpPr>
        <p:spPr>
          <a:xfrm>
            <a:off x="415600" y="2867800"/>
            <a:ext cx="11360700" cy="1122300"/>
          </a:xfrm>
          <a:prstGeom prst="rect">
            <a:avLst/>
          </a:prstGeom>
          <a:noFill/>
          <a:ln>
            <a:noFill/>
          </a:ln>
        </p:spPr>
        <p:txBody>
          <a:bodyPr spcFirstLastPara="1" wrap="square" lIns="91425" tIns="91425" rIns="91425" bIns="91425" anchor="ctr" anchorCtr="0">
            <a:noAutofit/>
          </a:bodyPr>
          <a:lstStyle>
            <a:lvl1pPr lvl="0" algn="ctr" rtl="0">
              <a:lnSpc>
                <a:spcPct val="90000"/>
              </a:lnSpc>
              <a:spcBef>
                <a:spcPts val="0"/>
              </a:spcBef>
              <a:spcAft>
                <a:spcPts val="0"/>
              </a:spcAft>
              <a:buClr>
                <a:srgbClr val="FFFFFF"/>
              </a:buClr>
              <a:buSzPts val="3600"/>
              <a:buFont typeface="Arial"/>
              <a:buNone/>
              <a:defRPr sz="4800" i="1">
                <a:solidFill>
                  <a:srgbClr val="FFFFFF"/>
                </a:solidFill>
              </a:defRPr>
            </a:lvl1pPr>
            <a:lvl2pPr lvl="1" algn="ctr" rtl="0">
              <a:lnSpc>
                <a:spcPct val="100000"/>
              </a:lnSpc>
              <a:spcBef>
                <a:spcPts val="0"/>
              </a:spcBef>
              <a:spcAft>
                <a:spcPts val="0"/>
              </a:spcAft>
              <a:buSzPts val="3600"/>
              <a:buNone/>
              <a:defRPr sz="4800"/>
            </a:lvl2pPr>
            <a:lvl3pPr lvl="2" algn="ctr" rtl="0">
              <a:lnSpc>
                <a:spcPct val="100000"/>
              </a:lnSpc>
              <a:spcBef>
                <a:spcPts val="0"/>
              </a:spcBef>
              <a:spcAft>
                <a:spcPts val="0"/>
              </a:spcAft>
              <a:buSzPts val="3600"/>
              <a:buNone/>
              <a:defRPr sz="4800"/>
            </a:lvl3pPr>
            <a:lvl4pPr lvl="3" algn="ctr" rtl="0">
              <a:lnSpc>
                <a:spcPct val="100000"/>
              </a:lnSpc>
              <a:spcBef>
                <a:spcPts val="0"/>
              </a:spcBef>
              <a:spcAft>
                <a:spcPts val="0"/>
              </a:spcAft>
              <a:buSzPts val="3600"/>
              <a:buNone/>
              <a:defRPr sz="4800"/>
            </a:lvl4pPr>
            <a:lvl5pPr lvl="4" algn="ctr" rtl="0">
              <a:lnSpc>
                <a:spcPct val="100000"/>
              </a:lnSpc>
              <a:spcBef>
                <a:spcPts val="0"/>
              </a:spcBef>
              <a:spcAft>
                <a:spcPts val="0"/>
              </a:spcAft>
              <a:buSzPts val="3600"/>
              <a:buNone/>
              <a:defRPr sz="4800"/>
            </a:lvl5pPr>
            <a:lvl6pPr lvl="5" algn="ctr" rtl="0">
              <a:lnSpc>
                <a:spcPct val="100000"/>
              </a:lnSpc>
              <a:spcBef>
                <a:spcPts val="0"/>
              </a:spcBef>
              <a:spcAft>
                <a:spcPts val="0"/>
              </a:spcAft>
              <a:buSzPts val="3600"/>
              <a:buNone/>
              <a:defRPr sz="4800"/>
            </a:lvl6pPr>
            <a:lvl7pPr lvl="6" algn="ctr" rtl="0">
              <a:lnSpc>
                <a:spcPct val="100000"/>
              </a:lnSpc>
              <a:spcBef>
                <a:spcPts val="0"/>
              </a:spcBef>
              <a:spcAft>
                <a:spcPts val="0"/>
              </a:spcAft>
              <a:buSzPts val="3600"/>
              <a:buNone/>
              <a:defRPr sz="4800"/>
            </a:lvl7pPr>
            <a:lvl8pPr lvl="7" algn="ctr" rtl="0">
              <a:lnSpc>
                <a:spcPct val="100000"/>
              </a:lnSpc>
              <a:spcBef>
                <a:spcPts val="0"/>
              </a:spcBef>
              <a:spcAft>
                <a:spcPts val="0"/>
              </a:spcAft>
              <a:buSzPts val="3600"/>
              <a:buNone/>
              <a:defRPr sz="4800"/>
            </a:lvl8pPr>
            <a:lvl9pPr lvl="8" algn="ctr" rtl="0">
              <a:lnSpc>
                <a:spcPct val="100000"/>
              </a:lnSpc>
              <a:spcBef>
                <a:spcPts val="0"/>
              </a:spcBef>
              <a:spcAft>
                <a:spcPts val="0"/>
              </a:spcAft>
              <a:buSzPts val="3600"/>
              <a:buNone/>
              <a:defRPr sz="4800"/>
            </a:lvl9pPr>
          </a:lstStyle>
          <a:p>
            <a:endParaRPr/>
          </a:p>
        </p:txBody>
      </p:sp>
      <p:sp>
        <p:nvSpPr>
          <p:cNvPr id="1712" name="Google Shape;1712;p263"/>
          <p:cNvSpPr txBox="1">
            <a:spLocks noGrp="1"/>
          </p:cNvSpPr>
          <p:nvPr>
            <p:ph type="sldNum" idx="12"/>
          </p:nvPr>
        </p:nvSpPr>
        <p:spPr>
          <a:xfrm>
            <a:off x="11296610" y="6217623"/>
            <a:ext cx="731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713" name="Google Shape;1713;p263"/>
          <p:cNvSpPr/>
          <p:nvPr/>
        </p:nvSpPr>
        <p:spPr>
          <a:xfrm>
            <a:off x="11321118" y="147300"/>
            <a:ext cx="682500" cy="674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5_Section Header 1">
  <p:cSld name="5_Section Header_1">
    <p:spTree>
      <p:nvGrpSpPr>
        <p:cNvPr id="1" name="Shape 1718"/>
        <p:cNvGrpSpPr/>
        <p:nvPr/>
      </p:nvGrpSpPr>
      <p:grpSpPr>
        <a:xfrm>
          <a:off x="0" y="0"/>
          <a:ext cx="0" cy="0"/>
          <a:chOff x="0" y="0"/>
          <a:chExt cx="0" cy="0"/>
        </a:xfrm>
      </p:grpSpPr>
      <p:sp>
        <p:nvSpPr>
          <p:cNvPr id="1719" name="Google Shape;1719;p265"/>
          <p:cNvSpPr/>
          <p:nvPr/>
        </p:nvSpPr>
        <p:spPr>
          <a:xfrm>
            <a:off x="0" y="0"/>
            <a:ext cx="12192000" cy="6858000"/>
          </a:xfrm>
          <a:prstGeom prst="rect">
            <a:avLst/>
          </a:prstGeom>
          <a:solidFill>
            <a:srgbClr val="4D4F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
        <p:nvSpPr>
          <p:cNvPr id="1720" name="Google Shape;1720;p265"/>
          <p:cNvSpPr/>
          <p:nvPr/>
        </p:nvSpPr>
        <p:spPr>
          <a:xfrm>
            <a:off x="105509" y="98477"/>
            <a:ext cx="11973600" cy="6650700"/>
          </a:xfrm>
          <a:prstGeom prst="rect">
            <a:avLst/>
          </a:prstGeom>
          <a:noFill/>
          <a:ln w="2286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
        <p:nvSpPr>
          <p:cNvPr id="1721" name="Google Shape;1721;p265"/>
          <p:cNvSpPr/>
          <p:nvPr/>
        </p:nvSpPr>
        <p:spPr>
          <a:xfrm>
            <a:off x="540759" y="6328719"/>
            <a:ext cx="19143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lt1"/>
                </a:solidFill>
                <a:latin typeface="Poppins Light"/>
                <a:ea typeface="Poppins Light"/>
                <a:cs typeface="Poppins Light"/>
                <a:sym typeface="Poppins Light"/>
              </a:rPr>
              <a:t>The Behavioral Insights Team </a:t>
            </a:r>
            <a:endParaRPr sz="1100" b="0" i="0" u="none" strike="noStrike" cap="none">
              <a:solidFill>
                <a:schemeClr val="lt1"/>
              </a:solidFill>
              <a:latin typeface="Poppins"/>
              <a:ea typeface="Poppins"/>
              <a:cs typeface="Poppins"/>
              <a:sym typeface="Poppins"/>
            </a:endParaRPr>
          </a:p>
        </p:txBody>
      </p:sp>
      <p:pic>
        <p:nvPicPr>
          <p:cNvPr id="1722" name="Google Shape;1722;p265"/>
          <p:cNvPicPr preferRelativeResize="0"/>
          <p:nvPr/>
        </p:nvPicPr>
        <p:blipFill rotWithShape="1">
          <a:blip r:embed="rId2">
            <a:alphaModFix/>
          </a:blip>
          <a:srcRect/>
          <a:stretch/>
        </p:blipFill>
        <p:spPr>
          <a:xfrm>
            <a:off x="11207767" y="362015"/>
            <a:ext cx="530928" cy="524755"/>
          </a:xfrm>
          <a:prstGeom prst="rect">
            <a:avLst/>
          </a:prstGeom>
          <a:noFill/>
          <a:ln>
            <a:noFill/>
          </a:ln>
        </p:spPr>
      </p:pic>
      <p:sp>
        <p:nvSpPr>
          <p:cNvPr id="1723" name="Google Shape;1723;p265"/>
          <p:cNvSpPr txBox="1">
            <a:spLocks noGrp="1"/>
          </p:cNvSpPr>
          <p:nvPr>
            <p:ph type="ftr" idx="11"/>
          </p:nvPr>
        </p:nvSpPr>
        <p:spPr>
          <a:xfrm>
            <a:off x="10325301" y="6263259"/>
            <a:ext cx="23283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500"/>
              <a:buNone/>
              <a:defRPr sz="1100" b="0" i="0" u="none" strike="noStrike">
                <a:solidFill>
                  <a:schemeClr val="lt1"/>
                </a:solidFill>
                <a:latin typeface="Poppins Light"/>
                <a:ea typeface="Poppins Light"/>
                <a:cs typeface="Poppins Light"/>
                <a:sym typeface="Poppins Light"/>
              </a:defRPr>
            </a:lvl1pPr>
            <a:lvl2pPr lvl="1" algn="l" rtl="0">
              <a:lnSpc>
                <a:spcPct val="100000"/>
              </a:lnSpc>
              <a:spcBef>
                <a:spcPts val="0"/>
              </a:spcBef>
              <a:spcAft>
                <a:spcPts val="0"/>
              </a:spcAft>
              <a:buSzPts val="1500"/>
              <a:buNone/>
              <a:defRPr sz="1900"/>
            </a:lvl2pPr>
            <a:lvl3pPr lvl="2" algn="l" rtl="0">
              <a:lnSpc>
                <a:spcPct val="100000"/>
              </a:lnSpc>
              <a:spcBef>
                <a:spcPts val="0"/>
              </a:spcBef>
              <a:spcAft>
                <a:spcPts val="0"/>
              </a:spcAft>
              <a:buSzPts val="1500"/>
              <a:buNone/>
              <a:defRPr sz="1900"/>
            </a:lvl3pPr>
            <a:lvl4pPr lvl="3" algn="l" rtl="0">
              <a:lnSpc>
                <a:spcPct val="100000"/>
              </a:lnSpc>
              <a:spcBef>
                <a:spcPts val="0"/>
              </a:spcBef>
              <a:spcAft>
                <a:spcPts val="0"/>
              </a:spcAft>
              <a:buSzPts val="1500"/>
              <a:buNone/>
              <a:defRPr sz="1900"/>
            </a:lvl4pPr>
            <a:lvl5pPr lvl="4" algn="l" rtl="0">
              <a:lnSpc>
                <a:spcPct val="100000"/>
              </a:lnSpc>
              <a:spcBef>
                <a:spcPts val="0"/>
              </a:spcBef>
              <a:spcAft>
                <a:spcPts val="0"/>
              </a:spcAft>
              <a:buSzPts val="1500"/>
              <a:buNone/>
              <a:defRPr sz="1900"/>
            </a:lvl5pPr>
            <a:lvl6pPr lvl="5" algn="l" rtl="0">
              <a:lnSpc>
                <a:spcPct val="100000"/>
              </a:lnSpc>
              <a:spcBef>
                <a:spcPts val="0"/>
              </a:spcBef>
              <a:spcAft>
                <a:spcPts val="0"/>
              </a:spcAft>
              <a:buSzPts val="1500"/>
              <a:buNone/>
              <a:defRPr sz="1900"/>
            </a:lvl6pPr>
            <a:lvl7pPr lvl="6" algn="l" rtl="0">
              <a:lnSpc>
                <a:spcPct val="100000"/>
              </a:lnSpc>
              <a:spcBef>
                <a:spcPts val="0"/>
              </a:spcBef>
              <a:spcAft>
                <a:spcPts val="0"/>
              </a:spcAft>
              <a:buSzPts val="1500"/>
              <a:buNone/>
              <a:defRPr sz="1900"/>
            </a:lvl7pPr>
            <a:lvl8pPr lvl="7" algn="l" rtl="0">
              <a:lnSpc>
                <a:spcPct val="100000"/>
              </a:lnSpc>
              <a:spcBef>
                <a:spcPts val="0"/>
              </a:spcBef>
              <a:spcAft>
                <a:spcPts val="0"/>
              </a:spcAft>
              <a:buSzPts val="1500"/>
              <a:buNone/>
              <a:defRPr sz="1900"/>
            </a:lvl8pPr>
            <a:lvl9pPr lvl="8" algn="l" rtl="0">
              <a:lnSpc>
                <a:spcPct val="100000"/>
              </a:lnSpc>
              <a:spcBef>
                <a:spcPts val="0"/>
              </a:spcBef>
              <a:spcAft>
                <a:spcPts val="0"/>
              </a:spcAft>
              <a:buSzPts val="1500"/>
              <a:buNone/>
              <a:defRPr sz="1900"/>
            </a:lvl9pPr>
          </a:lstStyle>
          <a:p>
            <a:endParaRPr/>
          </a:p>
        </p:txBody>
      </p:sp>
      <p:grpSp>
        <p:nvGrpSpPr>
          <p:cNvPr id="1724" name="Google Shape;1724;p265"/>
          <p:cNvGrpSpPr/>
          <p:nvPr/>
        </p:nvGrpSpPr>
        <p:grpSpPr>
          <a:xfrm>
            <a:off x="1287797" y="828281"/>
            <a:ext cx="9700869" cy="5351431"/>
            <a:chOff x="268448" y="1410749"/>
            <a:chExt cx="8513268" cy="4283544"/>
          </a:xfrm>
        </p:grpSpPr>
        <p:sp>
          <p:nvSpPr>
            <p:cNvPr id="1725" name="Google Shape;1725;p265"/>
            <p:cNvSpPr/>
            <p:nvPr/>
          </p:nvSpPr>
          <p:spPr>
            <a:xfrm>
              <a:off x="2447179" y="3663893"/>
              <a:ext cx="4122900" cy="2030400"/>
            </a:xfrm>
            <a:prstGeom prst="diamond">
              <a:avLst/>
            </a:prstGeom>
            <a:solidFill>
              <a:srgbClr val="D7DF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Arial"/>
                  <a:ea typeface="Arial"/>
                  <a:cs typeface="Arial"/>
                  <a:sym typeface="Arial"/>
                </a:rPr>
                <a:t>SOCIAL</a:t>
              </a:r>
              <a:endParaRPr sz="1500" b="0" i="0" u="none" strike="noStrike" cap="none">
                <a:solidFill>
                  <a:srgbClr val="000000"/>
                </a:solidFill>
                <a:latin typeface="Arial"/>
                <a:ea typeface="Arial"/>
                <a:cs typeface="Arial"/>
                <a:sym typeface="Arial"/>
              </a:endParaRPr>
            </a:p>
          </p:txBody>
        </p:sp>
        <p:sp>
          <p:nvSpPr>
            <p:cNvPr id="1726" name="Google Shape;1726;p265"/>
            <p:cNvSpPr/>
            <p:nvPr/>
          </p:nvSpPr>
          <p:spPr>
            <a:xfrm>
              <a:off x="4658816" y="2525087"/>
              <a:ext cx="4122900" cy="2030400"/>
            </a:xfrm>
            <a:prstGeom prst="diamond">
              <a:avLst/>
            </a:prstGeom>
            <a:solidFill>
              <a:srgbClr val="D7DF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Arial"/>
                  <a:ea typeface="Arial"/>
                  <a:cs typeface="Arial"/>
                  <a:sym typeface="Arial"/>
                </a:rPr>
                <a:t>TIMELY</a:t>
              </a:r>
              <a:endParaRPr sz="1500" b="0" i="0" u="none" strike="noStrike" cap="none">
                <a:solidFill>
                  <a:srgbClr val="000000"/>
                </a:solidFill>
                <a:latin typeface="Arial"/>
                <a:ea typeface="Arial"/>
                <a:cs typeface="Arial"/>
                <a:sym typeface="Arial"/>
              </a:endParaRPr>
            </a:p>
          </p:txBody>
        </p:sp>
        <p:sp>
          <p:nvSpPr>
            <p:cNvPr id="1727" name="Google Shape;1727;p265"/>
            <p:cNvSpPr/>
            <p:nvPr/>
          </p:nvSpPr>
          <p:spPr>
            <a:xfrm>
              <a:off x="268448" y="2525087"/>
              <a:ext cx="4122900" cy="2030400"/>
            </a:xfrm>
            <a:prstGeom prst="diamond">
              <a:avLst/>
            </a:prstGeom>
            <a:solidFill>
              <a:srgbClr val="1899D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lt1"/>
                  </a:solidFill>
                  <a:latin typeface="Arial"/>
                  <a:ea typeface="Arial"/>
                  <a:cs typeface="Arial"/>
                  <a:sym typeface="Arial"/>
                </a:rPr>
                <a:t>ATTRACTIVE</a:t>
              </a:r>
              <a:endParaRPr sz="1500" b="0" i="0" u="none" strike="noStrike" cap="none">
                <a:solidFill>
                  <a:srgbClr val="000000"/>
                </a:solidFill>
                <a:latin typeface="Arial"/>
                <a:ea typeface="Arial"/>
                <a:cs typeface="Arial"/>
                <a:sym typeface="Arial"/>
              </a:endParaRPr>
            </a:p>
          </p:txBody>
        </p:sp>
        <p:sp>
          <p:nvSpPr>
            <p:cNvPr id="1728" name="Google Shape;1728;p265"/>
            <p:cNvSpPr/>
            <p:nvPr/>
          </p:nvSpPr>
          <p:spPr>
            <a:xfrm>
              <a:off x="2447179" y="1410749"/>
              <a:ext cx="4122900" cy="2030400"/>
            </a:xfrm>
            <a:prstGeom prst="diamond">
              <a:avLst/>
            </a:prstGeom>
            <a:solidFill>
              <a:srgbClr val="1899D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lt1"/>
                  </a:solidFill>
                  <a:latin typeface="Arial"/>
                  <a:ea typeface="Arial"/>
                  <a:cs typeface="Arial"/>
                  <a:sym typeface="Arial"/>
                </a:rPr>
                <a:t>EASY</a:t>
              </a:r>
              <a:endParaRPr sz="15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7_Title Only">
  <p:cSld name="7_Title Only">
    <p:spTree>
      <p:nvGrpSpPr>
        <p:cNvPr id="1" name="Shape 1729"/>
        <p:cNvGrpSpPr/>
        <p:nvPr/>
      </p:nvGrpSpPr>
      <p:grpSpPr>
        <a:xfrm>
          <a:off x="0" y="0"/>
          <a:ext cx="0" cy="0"/>
          <a:chOff x="0" y="0"/>
          <a:chExt cx="0" cy="0"/>
        </a:xfrm>
      </p:grpSpPr>
      <p:sp>
        <p:nvSpPr>
          <p:cNvPr id="1730" name="Google Shape;1730;p266"/>
          <p:cNvSpPr txBox="1">
            <a:spLocks noGrp="1"/>
          </p:cNvSpPr>
          <p:nvPr>
            <p:ph type="title"/>
          </p:nvPr>
        </p:nvSpPr>
        <p:spPr>
          <a:xfrm>
            <a:off x="426132" y="1"/>
            <a:ext cx="10515600" cy="1325700"/>
          </a:xfrm>
          <a:prstGeom prst="rect">
            <a:avLst/>
          </a:prstGeom>
          <a:noFill/>
          <a:ln>
            <a:noFill/>
          </a:ln>
        </p:spPr>
        <p:txBody>
          <a:bodyPr spcFirstLastPara="1" wrap="square" lIns="121900" tIns="60925" rIns="121900" bIns="60925" anchor="ctr" anchorCtr="0">
            <a:noAutofit/>
          </a:bodyPr>
          <a:lstStyle>
            <a:lvl1pPr lvl="0" algn="l" rtl="0">
              <a:lnSpc>
                <a:spcPct val="90000"/>
              </a:lnSpc>
              <a:spcBef>
                <a:spcPts val="0"/>
              </a:spcBef>
              <a:spcAft>
                <a:spcPts val="0"/>
              </a:spcAft>
              <a:buClr>
                <a:schemeClr val="dk1"/>
              </a:buClr>
              <a:buSzPts val="24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cxnSp>
        <p:nvCxnSpPr>
          <p:cNvPr id="1731" name="Google Shape;1731;p266"/>
          <p:cNvCxnSpPr/>
          <p:nvPr/>
        </p:nvCxnSpPr>
        <p:spPr>
          <a:xfrm>
            <a:off x="519787" y="1104775"/>
            <a:ext cx="1899300" cy="0"/>
          </a:xfrm>
          <a:prstGeom prst="straightConnector1">
            <a:avLst/>
          </a:prstGeom>
          <a:noFill/>
          <a:ln w="76200" cap="flat" cmpd="sng">
            <a:solidFill>
              <a:srgbClr val="1899D6"/>
            </a:solidFill>
            <a:prstDash val="solid"/>
            <a:miter lim="800000"/>
            <a:headEnd type="none" w="sm" len="sm"/>
            <a:tailEnd type="none" w="sm" len="sm"/>
          </a:ln>
        </p:spPr>
      </p:cxnSp>
      <p:pic>
        <p:nvPicPr>
          <p:cNvPr id="1732" name="Google Shape;1732;p266"/>
          <p:cNvPicPr preferRelativeResize="0"/>
          <p:nvPr/>
        </p:nvPicPr>
        <p:blipFill rotWithShape="1">
          <a:blip r:embed="rId2">
            <a:alphaModFix/>
          </a:blip>
          <a:srcRect/>
          <a:stretch/>
        </p:blipFill>
        <p:spPr>
          <a:xfrm>
            <a:off x="11342946" y="251931"/>
            <a:ext cx="537907" cy="537905"/>
          </a:xfrm>
          <a:prstGeom prst="rect">
            <a:avLst/>
          </a:prstGeom>
          <a:noFill/>
          <a:ln>
            <a:noFill/>
          </a:ln>
        </p:spPr>
      </p:pic>
      <p:sp>
        <p:nvSpPr>
          <p:cNvPr id="1733" name="Google Shape;1733;p266"/>
          <p:cNvSpPr txBox="1">
            <a:spLocks noGrp="1"/>
          </p:cNvSpPr>
          <p:nvPr>
            <p:ph type="body" idx="1"/>
          </p:nvPr>
        </p:nvSpPr>
        <p:spPr>
          <a:xfrm>
            <a:off x="838200" y="1825625"/>
            <a:ext cx="5066700" cy="4351200"/>
          </a:xfrm>
          <a:prstGeom prst="rect">
            <a:avLst/>
          </a:prstGeom>
          <a:noFill/>
          <a:ln>
            <a:noFill/>
          </a:ln>
        </p:spPr>
        <p:txBody>
          <a:bodyPr spcFirstLastPara="1" wrap="square" lIns="121900" tIns="60925" rIns="121900" bIns="60925" anchor="t" anchorCtr="0">
            <a:noAutofit/>
          </a:bodyPr>
          <a:lstStyle>
            <a:lvl1pPr marL="457200" lvl="0" indent="-412750" algn="l" rtl="0">
              <a:lnSpc>
                <a:spcPct val="90000"/>
              </a:lnSpc>
              <a:spcBef>
                <a:spcPts val="1000"/>
              </a:spcBef>
              <a:spcAft>
                <a:spcPts val="0"/>
              </a:spcAft>
              <a:buClr>
                <a:schemeClr val="accent1"/>
              </a:buClr>
              <a:buSzPts val="2900"/>
              <a:buFont typeface="Arial"/>
              <a:buChar char="•"/>
              <a:defRPr sz="2200">
                <a:solidFill>
                  <a:schemeClr val="dk1"/>
                </a:solidFill>
              </a:defRPr>
            </a:lvl1pPr>
            <a:lvl2pPr marL="914400" lvl="1" indent="-381000" algn="l" rtl="0">
              <a:lnSpc>
                <a:spcPct val="90000"/>
              </a:lnSpc>
              <a:spcBef>
                <a:spcPts val="500"/>
              </a:spcBef>
              <a:spcAft>
                <a:spcPts val="0"/>
              </a:spcAft>
              <a:buClr>
                <a:schemeClr val="dk1"/>
              </a:buClr>
              <a:buSzPts val="2400"/>
              <a:buChar char="•"/>
              <a:defRPr/>
            </a:lvl2pPr>
            <a:lvl3pPr marL="1371600" lvl="2" indent="-381000" algn="l" rtl="0">
              <a:lnSpc>
                <a:spcPct val="90000"/>
              </a:lnSpc>
              <a:spcBef>
                <a:spcPts val="500"/>
              </a:spcBef>
              <a:spcAft>
                <a:spcPts val="0"/>
              </a:spcAft>
              <a:buClr>
                <a:schemeClr val="dk1"/>
              </a:buClr>
              <a:buSzPts val="24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1734" name="Google Shape;1734;p266"/>
          <p:cNvSpPr txBox="1">
            <a:spLocks noGrp="1"/>
          </p:cNvSpPr>
          <p:nvPr>
            <p:ph type="body" idx="2"/>
          </p:nvPr>
        </p:nvSpPr>
        <p:spPr>
          <a:xfrm>
            <a:off x="6213764" y="1825625"/>
            <a:ext cx="5978400" cy="4351200"/>
          </a:xfrm>
          <a:prstGeom prst="rect">
            <a:avLst/>
          </a:prstGeom>
          <a:noFill/>
          <a:ln>
            <a:noFill/>
          </a:ln>
        </p:spPr>
        <p:txBody>
          <a:bodyPr spcFirstLastPara="1" wrap="square" lIns="121900" tIns="60925" rIns="121900" bIns="60925" anchor="t" anchorCtr="0">
            <a:noAutofit/>
          </a:bodyPr>
          <a:lstStyle>
            <a:lvl1pPr marL="457200" marR="0" lvl="0" indent="-228600" algn="ctr" rtl="0">
              <a:lnSpc>
                <a:spcPct val="90000"/>
              </a:lnSpc>
              <a:spcBef>
                <a:spcPts val="1000"/>
              </a:spcBef>
              <a:spcAft>
                <a:spcPts val="0"/>
              </a:spcAft>
              <a:buClr>
                <a:schemeClr val="accent1"/>
              </a:buClr>
              <a:buSzPts val="2400"/>
              <a:buFont typeface="Arial"/>
              <a:buNone/>
              <a:defRPr sz="1800" b="1">
                <a:solidFill>
                  <a:schemeClr val="dk1"/>
                </a:solidFill>
              </a:defRPr>
            </a:lvl1pPr>
            <a:lvl2pPr marL="914400" lvl="1" indent="-381000" algn="l" rtl="0">
              <a:lnSpc>
                <a:spcPct val="90000"/>
              </a:lnSpc>
              <a:spcBef>
                <a:spcPts val="500"/>
              </a:spcBef>
              <a:spcAft>
                <a:spcPts val="0"/>
              </a:spcAft>
              <a:buClr>
                <a:schemeClr val="dk1"/>
              </a:buClr>
              <a:buSzPts val="2400"/>
              <a:buChar char="•"/>
              <a:defRPr/>
            </a:lvl2pPr>
            <a:lvl3pPr marL="1371600" lvl="2" indent="-381000" algn="l" rtl="0">
              <a:lnSpc>
                <a:spcPct val="90000"/>
              </a:lnSpc>
              <a:spcBef>
                <a:spcPts val="500"/>
              </a:spcBef>
              <a:spcAft>
                <a:spcPts val="0"/>
              </a:spcAft>
              <a:buClr>
                <a:schemeClr val="dk1"/>
              </a:buClr>
              <a:buSzPts val="24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pic>
        <p:nvPicPr>
          <p:cNvPr id="1735" name="Google Shape;1735;p266"/>
          <p:cNvPicPr preferRelativeResize="0"/>
          <p:nvPr/>
        </p:nvPicPr>
        <p:blipFill rotWithShape="1">
          <a:blip r:embed="rId3">
            <a:alphaModFix/>
          </a:blip>
          <a:srcRect/>
          <a:stretch/>
        </p:blipFill>
        <p:spPr>
          <a:xfrm>
            <a:off x="11415009" y="254001"/>
            <a:ext cx="449967" cy="528347"/>
          </a:xfrm>
          <a:prstGeom prst="rect">
            <a:avLst/>
          </a:prstGeom>
          <a:noFill/>
          <a:ln>
            <a:noFill/>
          </a:ln>
        </p:spPr>
      </p:pic>
      <p:sp>
        <p:nvSpPr>
          <p:cNvPr id="1736" name="Google Shape;1736;p266"/>
          <p:cNvSpPr txBox="1">
            <a:spLocks noGrp="1"/>
          </p:cNvSpPr>
          <p:nvPr>
            <p:ph type="ftr" idx="11"/>
          </p:nvPr>
        </p:nvSpPr>
        <p:spPr>
          <a:xfrm>
            <a:off x="70104" y="6528521"/>
            <a:ext cx="4114800" cy="3372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0"/>
              </a:spcBef>
              <a:spcAft>
                <a:spcPts val="0"/>
              </a:spcAft>
              <a:buClr>
                <a:srgbClr val="000000"/>
              </a:buClr>
              <a:buSzPts val="1900"/>
              <a:buFont typeface="Arial"/>
              <a:buNone/>
              <a:defRPr sz="1000" b="0" i="0" u="none" strike="noStrike" cap="none">
                <a:solidFill>
                  <a:srgbClr val="A5A5A5"/>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tand alone quote slide 6">
  <p:cSld name="SECTION_HEADER_8">
    <p:bg>
      <p:bgPr>
        <a:solidFill>
          <a:srgbClr val="4D4F53"/>
        </a:solidFill>
        <a:effectLst/>
      </p:bgPr>
    </p:bg>
    <p:spTree>
      <p:nvGrpSpPr>
        <p:cNvPr id="1" name="Shape 1737"/>
        <p:cNvGrpSpPr/>
        <p:nvPr/>
      </p:nvGrpSpPr>
      <p:grpSpPr>
        <a:xfrm>
          <a:off x="0" y="0"/>
          <a:ext cx="0" cy="0"/>
          <a:chOff x="0" y="0"/>
          <a:chExt cx="0" cy="0"/>
        </a:xfrm>
      </p:grpSpPr>
      <p:sp>
        <p:nvSpPr>
          <p:cNvPr id="1738" name="Google Shape;1738;p267"/>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Autofit/>
          </a:bodyPr>
          <a:lstStyle>
            <a:lvl1pPr lvl="0" algn="ctr" rtl="0">
              <a:lnSpc>
                <a:spcPct val="100000"/>
              </a:lnSpc>
              <a:spcBef>
                <a:spcPts val="0"/>
              </a:spcBef>
              <a:spcAft>
                <a:spcPts val="0"/>
              </a:spcAft>
              <a:buClr>
                <a:srgbClr val="FFFFFF"/>
              </a:buClr>
              <a:buSzPts val="4800"/>
              <a:buNone/>
              <a:defRPr sz="4800" i="1">
                <a:solidFill>
                  <a:srgbClr val="FFFFFF"/>
                </a:solidFill>
              </a:defRPr>
            </a:lvl1pPr>
            <a:lvl2pPr lvl="1" algn="ctr" rtl="0">
              <a:lnSpc>
                <a:spcPct val="100000"/>
              </a:lnSpc>
              <a:spcBef>
                <a:spcPts val="0"/>
              </a:spcBef>
              <a:spcAft>
                <a:spcPts val="0"/>
              </a:spcAft>
              <a:buSzPts val="4800"/>
              <a:buNone/>
              <a:defRPr sz="4800"/>
            </a:lvl2pPr>
            <a:lvl3pPr lvl="2" algn="ctr" rtl="0">
              <a:lnSpc>
                <a:spcPct val="100000"/>
              </a:lnSpc>
              <a:spcBef>
                <a:spcPts val="0"/>
              </a:spcBef>
              <a:spcAft>
                <a:spcPts val="0"/>
              </a:spcAft>
              <a:buSzPts val="4800"/>
              <a:buNone/>
              <a:defRPr sz="4800"/>
            </a:lvl3pPr>
            <a:lvl4pPr lvl="3" algn="ctr" rtl="0">
              <a:lnSpc>
                <a:spcPct val="100000"/>
              </a:lnSpc>
              <a:spcBef>
                <a:spcPts val="0"/>
              </a:spcBef>
              <a:spcAft>
                <a:spcPts val="0"/>
              </a:spcAft>
              <a:buSzPts val="4800"/>
              <a:buNone/>
              <a:defRPr sz="4800"/>
            </a:lvl4pPr>
            <a:lvl5pPr lvl="4" algn="ctr" rtl="0">
              <a:lnSpc>
                <a:spcPct val="100000"/>
              </a:lnSpc>
              <a:spcBef>
                <a:spcPts val="0"/>
              </a:spcBef>
              <a:spcAft>
                <a:spcPts val="0"/>
              </a:spcAft>
              <a:buSzPts val="4800"/>
              <a:buNone/>
              <a:defRPr sz="4800"/>
            </a:lvl5pPr>
            <a:lvl6pPr lvl="5" algn="ctr" rtl="0">
              <a:lnSpc>
                <a:spcPct val="100000"/>
              </a:lnSpc>
              <a:spcBef>
                <a:spcPts val="0"/>
              </a:spcBef>
              <a:spcAft>
                <a:spcPts val="0"/>
              </a:spcAft>
              <a:buSzPts val="4800"/>
              <a:buNone/>
              <a:defRPr sz="4800"/>
            </a:lvl6pPr>
            <a:lvl7pPr lvl="6" algn="ctr" rtl="0">
              <a:lnSpc>
                <a:spcPct val="100000"/>
              </a:lnSpc>
              <a:spcBef>
                <a:spcPts val="0"/>
              </a:spcBef>
              <a:spcAft>
                <a:spcPts val="0"/>
              </a:spcAft>
              <a:buSzPts val="4800"/>
              <a:buNone/>
              <a:defRPr sz="4800"/>
            </a:lvl7pPr>
            <a:lvl8pPr lvl="7" algn="ctr" rtl="0">
              <a:lnSpc>
                <a:spcPct val="100000"/>
              </a:lnSpc>
              <a:spcBef>
                <a:spcPts val="0"/>
              </a:spcBef>
              <a:spcAft>
                <a:spcPts val="0"/>
              </a:spcAft>
              <a:buSzPts val="4800"/>
              <a:buNone/>
              <a:defRPr sz="4800"/>
            </a:lvl8pPr>
            <a:lvl9pPr lvl="8" algn="ctr" rtl="0">
              <a:lnSpc>
                <a:spcPct val="100000"/>
              </a:lnSpc>
              <a:spcBef>
                <a:spcPts val="0"/>
              </a:spcBef>
              <a:spcAft>
                <a:spcPts val="0"/>
              </a:spcAft>
              <a:buSzPts val="4800"/>
              <a:buNone/>
              <a:defRPr sz="4800"/>
            </a:lvl9pPr>
          </a:lstStyle>
          <a:p>
            <a:endParaRPr/>
          </a:p>
        </p:txBody>
      </p:sp>
      <p:sp>
        <p:nvSpPr>
          <p:cNvPr id="1739" name="Google Shape;1739;p267"/>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1740" name="Google Shape;1740;p267"/>
          <p:cNvPicPr preferRelativeResize="0"/>
          <p:nvPr/>
        </p:nvPicPr>
        <p:blipFill rotWithShape="1">
          <a:blip r:embed="rId2">
            <a:alphaModFix/>
          </a:blip>
          <a:srcRect/>
          <a:stretch/>
        </p:blipFill>
        <p:spPr>
          <a:xfrm>
            <a:off x="11321118" y="147300"/>
            <a:ext cx="682567" cy="674733"/>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6_Section Header">
  <p:cSld name="6_Section Header">
    <p:spTree>
      <p:nvGrpSpPr>
        <p:cNvPr id="1" name="Shape 1741"/>
        <p:cNvGrpSpPr/>
        <p:nvPr/>
      </p:nvGrpSpPr>
      <p:grpSpPr>
        <a:xfrm>
          <a:off x="0" y="0"/>
          <a:ext cx="0" cy="0"/>
          <a:chOff x="0" y="0"/>
          <a:chExt cx="0" cy="0"/>
        </a:xfrm>
      </p:grpSpPr>
      <p:sp>
        <p:nvSpPr>
          <p:cNvPr id="1742" name="Google Shape;1742;p268"/>
          <p:cNvSpPr/>
          <p:nvPr/>
        </p:nvSpPr>
        <p:spPr>
          <a:xfrm>
            <a:off x="0" y="0"/>
            <a:ext cx="12192000" cy="6858000"/>
          </a:xfrm>
          <a:prstGeom prst="rect">
            <a:avLst/>
          </a:prstGeom>
          <a:solidFill>
            <a:srgbClr val="4D4F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
        <p:nvSpPr>
          <p:cNvPr id="1743" name="Google Shape;1743;p268"/>
          <p:cNvSpPr/>
          <p:nvPr/>
        </p:nvSpPr>
        <p:spPr>
          <a:xfrm>
            <a:off x="105509" y="98477"/>
            <a:ext cx="11973600" cy="6650700"/>
          </a:xfrm>
          <a:prstGeom prst="rect">
            <a:avLst/>
          </a:prstGeom>
          <a:noFill/>
          <a:ln w="2286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
        <p:nvSpPr>
          <p:cNvPr id="1744" name="Google Shape;1744;p268"/>
          <p:cNvSpPr/>
          <p:nvPr/>
        </p:nvSpPr>
        <p:spPr>
          <a:xfrm>
            <a:off x="540759" y="6328719"/>
            <a:ext cx="19143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lt1"/>
                </a:solidFill>
                <a:latin typeface="Poppins Light"/>
                <a:ea typeface="Poppins Light"/>
                <a:cs typeface="Poppins Light"/>
                <a:sym typeface="Poppins Light"/>
              </a:rPr>
              <a:t>The Behavioral Insights Team </a:t>
            </a:r>
            <a:endParaRPr sz="1100" b="0" i="0" u="none" strike="noStrike" cap="none">
              <a:solidFill>
                <a:schemeClr val="lt1"/>
              </a:solidFill>
              <a:latin typeface="Poppins"/>
              <a:ea typeface="Poppins"/>
              <a:cs typeface="Poppins"/>
              <a:sym typeface="Poppins"/>
            </a:endParaRPr>
          </a:p>
        </p:txBody>
      </p:sp>
      <p:pic>
        <p:nvPicPr>
          <p:cNvPr id="1745" name="Google Shape;1745;p268"/>
          <p:cNvPicPr preferRelativeResize="0"/>
          <p:nvPr/>
        </p:nvPicPr>
        <p:blipFill rotWithShape="1">
          <a:blip r:embed="rId2">
            <a:alphaModFix/>
          </a:blip>
          <a:srcRect/>
          <a:stretch/>
        </p:blipFill>
        <p:spPr>
          <a:xfrm>
            <a:off x="11207767" y="362015"/>
            <a:ext cx="530928" cy="524755"/>
          </a:xfrm>
          <a:prstGeom prst="rect">
            <a:avLst/>
          </a:prstGeom>
          <a:noFill/>
          <a:ln>
            <a:noFill/>
          </a:ln>
        </p:spPr>
      </p:pic>
      <p:sp>
        <p:nvSpPr>
          <p:cNvPr id="1746" name="Google Shape;1746;p268"/>
          <p:cNvSpPr txBox="1">
            <a:spLocks noGrp="1"/>
          </p:cNvSpPr>
          <p:nvPr>
            <p:ph type="ftr" idx="11"/>
          </p:nvPr>
        </p:nvSpPr>
        <p:spPr>
          <a:xfrm>
            <a:off x="10325301" y="6263259"/>
            <a:ext cx="23283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500"/>
              <a:buNone/>
              <a:defRPr sz="1100" b="0" i="0" u="none" strike="noStrike">
                <a:solidFill>
                  <a:schemeClr val="lt1"/>
                </a:solidFill>
                <a:latin typeface="Poppins Light"/>
                <a:ea typeface="Poppins Light"/>
                <a:cs typeface="Poppins Light"/>
                <a:sym typeface="Poppins Light"/>
              </a:defRPr>
            </a:lvl1pPr>
            <a:lvl2pPr lvl="1" algn="l" rtl="0">
              <a:lnSpc>
                <a:spcPct val="100000"/>
              </a:lnSpc>
              <a:spcBef>
                <a:spcPts val="0"/>
              </a:spcBef>
              <a:spcAft>
                <a:spcPts val="0"/>
              </a:spcAft>
              <a:buSzPts val="1500"/>
              <a:buNone/>
              <a:defRPr sz="1900"/>
            </a:lvl2pPr>
            <a:lvl3pPr lvl="2" algn="l" rtl="0">
              <a:lnSpc>
                <a:spcPct val="100000"/>
              </a:lnSpc>
              <a:spcBef>
                <a:spcPts val="0"/>
              </a:spcBef>
              <a:spcAft>
                <a:spcPts val="0"/>
              </a:spcAft>
              <a:buSzPts val="1500"/>
              <a:buNone/>
              <a:defRPr sz="1900"/>
            </a:lvl3pPr>
            <a:lvl4pPr lvl="3" algn="l" rtl="0">
              <a:lnSpc>
                <a:spcPct val="100000"/>
              </a:lnSpc>
              <a:spcBef>
                <a:spcPts val="0"/>
              </a:spcBef>
              <a:spcAft>
                <a:spcPts val="0"/>
              </a:spcAft>
              <a:buSzPts val="1500"/>
              <a:buNone/>
              <a:defRPr sz="1900"/>
            </a:lvl4pPr>
            <a:lvl5pPr lvl="4" algn="l" rtl="0">
              <a:lnSpc>
                <a:spcPct val="100000"/>
              </a:lnSpc>
              <a:spcBef>
                <a:spcPts val="0"/>
              </a:spcBef>
              <a:spcAft>
                <a:spcPts val="0"/>
              </a:spcAft>
              <a:buSzPts val="1500"/>
              <a:buNone/>
              <a:defRPr sz="1900"/>
            </a:lvl5pPr>
            <a:lvl6pPr lvl="5" algn="l" rtl="0">
              <a:lnSpc>
                <a:spcPct val="100000"/>
              </a:lnSpc>
              <a:spcBef>
                <a:spcPts val="0"/>
              </a:spcBef>
              <a:spcAft>
                <a:spcPts val="0"/>
              </a:spcAft>
              <a:buSzPts val="1500"/>
              <a:buNone/>
              <a:defRPr sz="1900"/>
            </a:lvl6pPr>
            <a:lvl7pPr lvl="6" algn="l" rtl="0">
              <a:lnSpc>
                <a:spcPct val="100000"/>
              </a:lnSpc>
              <a:spcBef>
                <a:spcPts val="0"/>
              </a:spcBef>
              <a:spcAft>
                <a:spcPts val="0"/>
              </a:spcAft>
              <a:buSzPts val="1500"/>
              <a:buNone/>
              <a:defRPr sz="1900"/>
            </a:lvl7pPr>
            <a:lvl8pPr lvl="7" algn="l" rtl="0">
              <a:lnSpc>
                <a:spcPct val="100000"/>
              </a:lnSpc>
              <a:spcBef>
                <a:spcPts val="0"/>
              </a:spcBef>
              <a:spcAft>
                <a:spcPts val="0"/>
              </a:spcAft>
              <a:buSzPts val="1500"/>
              <a:buNone/>
              <a:defRPr sz="1900"/>
            </a:lvl8pPr>
            <a:lvl9pPr lvl="8" algn="l" rtl="0">
              <a:lnSpc>
                <a:spcPct val="100000"/>
              </a:lnSpc>
              <a:spcBef>
                <a:spcPts val="0"/>
              </a:spcBef>
              <a:spcAft>
                <a:spcPts val="0"/>
              </a:spcAft>
              <a:buSzPts val="1500"/>
              <a:buNone/>
              <a:defRPr sz="1900"/>
            </a:lvl9pPr>
          </a:lstStyle>
          <a:p>
            <a:endParaRPr/>
          </a:p>
        </p:txBody>
      </p:sp>
      <p:grpSp>
        <p:nvGrpSpPr>
          <p:cNvPr id="1747" name="Google Shape;1747;p268"/>
          <p:cNvGrpSpPr/>
          <p:nvPr/>
        </p:nvGrpSpPr>
        <p:grpSpPr>
          <a:xfrm>
            <a:off x="1287797" y="828281"/>
            <a:ext cx="9700869" cy="5351431"/>
            <a:chOff x="268448" y="1410749"/>
            <a:chExt cx="8513268" cy="4283544"/>
          </a:xfrm>
        </p:grpSpPr>
        <p:sp>
          <p:nvSpPr>
            <p:cNvPr id="1748" name="Google Shape;1748;p268"/>
            <p:cNvSpPr/>
            <p:nvPr/>
          </p:nvSpPr>
          <p:spPr>
            <a:xfrm>
              <a:off x="2447179" y="3663893"/>
              <a:ext cx="4122900" cy="2030400"/>
            </a:xfrm>
            <a:prstGeom prst="diamond">
              <a:avLst/>
            </a:prstGeom>
            <a:solidFill>
              <a:srgbClr val="1899D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lt1"/>
                  </a:solidFill>
                  <a:latin typeface="Arial"/>
                  <a:ea typeface="Arial"/>
                  <a:cs typeface="Arial"/>
                  <a:sym typeface="Arial"/>
                </a:rPr>
                <a:t>SOCIAL</a:t>
              </a:r>
              <a:endParaRPr sz="1500" b="0" i="0" u="none" strike="noStrike" cap="none">
                <a:solidFill>
                  <a:srgbClr val="000000"/>
                </a:solidFill>
                <a:latin typeface="Arial"/>
                <a:ea typeface="Arial"/>
                <a:cs typeface="Arial"/>
                <a:sym typeface="Arial"/>
              </a:endParaRPr>
            </a:p>
          </p:txBody>
        </p:sp>
        <p:sp>
          <p:nvSpPr>
            <p:cNvPr id="1749" name="Google Shape;1749;p268"/>
            <p:cNvSpPr/>
            <p:nvPr/>
          </p:nvSpPr>
          <p:spPr>
            <a:xfrm>
              <a:off x="4658816" y="2525087"/>
              <a:ext cx="4122900" cy="2030400"/>
            </a:xfrm>
            <a:prstGeom prst="diamond">
              <a:avLst/>
            </a:prstGeom>
            <a:solidFill>
              <a:srgbClr val="D7DF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Arial"/>
                  <a:ea typeface="Arial"/>
                  <a:cs typeface="Arial"/>
                  <a:sym typeface="Arial"/>
                </a:rPr>
                <a:t>TIMELY</a:t>
              </a:r>
              <a:endParaRPr sz="1500" b="0" i="0" u="none" strike="noStrike" cap="none">
                <a:solidFill>
                  <a:srgbClr val="000000"/>
                </a:solidFill>
                <a:latin typeface="Arial"/>
                <a:ea typeface="Arial"/>
                <a:cs typeface="Arial"/>
                <a:sym typeface="Arial"/>
              </a:endParaRPr>
            </a:p>
          </p:txBody>
        </p:sp>
        <p:sp>
          <p:nvSpPr>
            <p:cNvPr id="1750" name="Google Shape;1750;p268"/>
            <p:cNvSpPr/>
            <p:nvPr/>
          </p:nvSpPr>
          <p:spPr>
            <a:xfrm>
              <a:off x="268448" y="2525087"/>
              <a:ext cx="4122900" cy="2030400"/>
            </a:xfrm>
            <a:prstGeom prst="diamond">
              <a:avLst/>
            </a:prstGeom>
            <a:solidFill>
              <a:srgbClr val="1899D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lt1"/>
                  </a:solidFill>
                  <a:latin typeface="Arial"/>
                  <a:ea typeface="Arial"/>
                  <a:cs typeface="Arial"/>
                  <a:sym typeface="Arial"/>
                </a:rPr>
                <a:t>ATTRACTIVE</a:t>
              </a:r>
              <a:endParaRPr sz="1500" b="0" i="0" u="none" strike="noStrike" cap="none">
                <a:solidFill>
                  <a:srgbClr val="000000"/>
                </a:solidFill>
                <a:latin typeface="Arial"/>
                <a:ea typeface="Arial"/>
                <a:cs typeface="Arial"/>
                <a:sym typeface="Arial"/>
              </a:endParaRPr>
            </a:p>
          </p:txBody>
        </p:sp>
        <p:sp>
          <p:nvSpPr>
            <p:cNvPr id="1751" name="Google Shape;1751;p268"/>
            <p:cNvSpPr/>
            <p:nvPr/>
          </p:nvSpPr>
          <p:spPr>
            <a:xfrm>
              <a:off x="2447179" y="1410749"/>
              <a:ext cx="4122900" cy="2030400"/>
            </a:xfrm>
            <a:prstGeom prst="diamond">
              <a:avLst/>
            </a:prstGeom>
            <a:solidFill>
              <a:srgbClr val="1899D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lt1"/>
                  </a:solidFill>
                  <a:latin typeface="Arial"/>
                  <a:ea typeface="Arial"/>
                  <a:cs typeface="Arial"/>
                  <a:sym typeface="Arial"/>
                </a:rPr>
                <a:t>EASY</a:t>
              </a:r>
              <a:endParaRPr sz="15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tand alone quote slide 5">
  <p:cSld name="SECTION_HEADER_7">
    <p:bg>
      <p:bgPr>
        <a:solidFill>
          <a:srgbClr val="4D4F53"/>
        </a:solidFill>
        <a:effectLst/>
      </p:bgPr>
    </p:bg>
    <p:spTree>
      <p:nvGrpSpPr>
        <p:cNvPr id="1" name="Shape 1752"/>
        <p:cNvGrpSpPr/>
        <p:nvPr/>
      </p:nvGrpSpPr>
      <p:grpSpPr>
        <a:xfrm>
          <a:off x="0" y="0"/>
          <a:ext cx="0" cy="0"/>
          <a:chOff x="0" y="0"/>
          <a:chExt cx="0" cy="0"/>
        </a:xfrm>
      </p:grpSpPr>
      <p:sp>
        <p:nvSpPr>
          <p:cNvPr id="1753" name="Google Shape;1753;p269"/>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Autofit/>
          </a:bodyPr>
          <a:lstStyle>
            <a:lvl1pPr lvl="0" algn="ctr" rtl="0">
              <a:lnSpc>
                <a:spcPct val="100000"/>
              </a:lnSpc>
              <a:spcBef>
                <a:spcPts val="0"/>
              </a:spcBef>
              <a:spcAft>
                <a:spcPts val="0"/>
              </a:spcAft>
              <a:buClr>
                <a:srgbClr val="FFFFFF"/>
              </a:buClr>
              <a:buSzPts val="4800"/>
              <a:buNone/>
              <a:defRPr sz="4800" i="1">
                <a:solidFill>
                  <a:srgbClr val="FFFFFF"/>
                </a:solidFill>
              </a:defRPr>
            </a:lvl1pPr>
            <a:lvl2pPr lvl="1" algn="ctr" rtl="0">
              <a:lnSpc>
                <a:spcPct val="100000"/>
              </a:lnSpc>
              <a:spcBef>
                <a:spcPts val="0"/>
              </a:spcBef>
              <a:spcAft>
                <a:spcPts val="0"/>
              </a:spcAft>
              <a:buSzPts val="4800"/>
              <a:buNone/>
              <a:defRPr sz="4800"/>
            </a:lvl2pPr>
            <a:lvl3pPr lvl="2" algn="ctr" rtl="0">
              <a:lnSpc>
                <a:spcPct val="100000"/>
              </a:lnSpc>
              <a:spcBef>
                <a:spcPts val="0"/>
              </a:spcBef>
              <a:spcAft>
                <a:spcPts val="0"/>
              </a:spcAft>
              <a:buSzPts val="4800"/>
              <a:buNone/>
              <a:defRPr sz="4800"/>
            </a:lvl3pPr>
            <a:lvl4pPr lvl="3" algn="ctr" rtl="0">
              <a:lnSpc>
                <a:spcPct val="100000"/>
              </a:lnSpc>
              <a:spcBef>
                <a:spcPts val="0"/>
              </a:spcBef>
              <a:spcAft>
                <a:spcPts val="0"/>
              </a:spcAft>
              <a:buSzPts val="4800"/>
              <a:buNone/>
              <a:defRPr sz="4800"/>
            </a:lvl4pPr>
            <a:lvl5pPr lvl="4" algn="ctr" rtl="0">
              <a:lnSpc>
                <a:spcPct val="100000"/>
              </a:lnSpc>
              <a:spcBef>
                <a:spcPts val="0"/>
              </a:spcBef>
              <a:spcAft>
                <a:spcPts val="0"/>
              </a:spcAft>
              <a:buSzPts val="4800"/>
              <a:buNone/>
              <a:defRPr sz="4800"/>
            </a:lvl5pPr>
            <a:lvl6pPr lvl="5" algn="ctr" rtl="0">
              <a:lnSpc>
                <a:spcPct val="100000"/>
              </a:lnSpc>
              <a:spcBef>
                <a:spcPts val="0"/>
              </a:spcBef>
              <a:spcAft>
                <a:spcPts val="0"/>
              </a:spcAft>
              <a:buSzPts val="4800"/>
              <a:buNone/>
              <a:defRPr sz="4800"/>
            </a:lvl6pPr>
            <a:lvl7pPr lvl="6" algn="ctr" rtl="0">
              <a:lnSpc>
                <a:spcPct val="100000"/>
              </a:lnSpc>
              <a:spcBef>
                <a:spcPts val="0"/>
              </a:spcBef>
              <a:spcAft>
                <a:spcPts val="0"/>
              </a:spcAft>
              <a:buSzPts val="4800"/>
              <a:buNone/>
              <a:defRPr sz="4800"/>
            </a:lvl7pPr>
            <a:lvl8pPr lvl="7" algn="ctr" rtl="0">
              <a:lnSpc>
                <a:spcPct val="100000"/>
              </a:lnSpc>
              <a:spcBef>
                <a:spcPts val="0"/>
              </a:spcBef>
              <a:spcAft>
                <a:spcPts val="0"/>
              </a:spcAft>
              <a:buSzPts val="4800"/>
              <a:buNone/>
              <a:defRPr sz="4800"/>
            </a:lvl8pPr>
            <a:lvl9pPr lvl="8" algn="ctr" rtl="0">
              <a:lnSpc>
                <a:spcPct val="100000"/>
              </a:lnSpc>
              <a:spcBef>
                <a:spcPts val="0"/>
              </a:spcBef>
              <a:spcAft>
                <a:spcPts val="0"/>
              </a:spcAft>
              <a:buSzPts val="4800"/>
              <a:buNone/>
              <a:defRPr sz="4800"/>
            </a:lvl9pPr>
          </a:lstStyle>
          <a:p>
            <a:endParaRPr/>
          </a:p>
        </p:txBody>
      </p:sp>
      <p:sp>
        <p:nvSpPr>
          <p:cNvPr id="1754" name="Google Shape;1754;p269"/>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1755" name="Google Shape;1755;p269"/>
          <p:cNvPicPr preferRelativeResize="0"/>
          <p:nvPr/>
        </p:nvPicPr>
        <p:blipFill rotWithShape="1">
          <a:blip r:embed="rId2">
            <a:alphaModFix/>
          </a:blip>
          <a:srcRect/>
          <a:stretch/>
        </p:blipFill>
        <p:spPr>
          <a:xfrm>
            <a:off x="11321118" y="147300"/>
            <a:ext cx="682567" cy="67473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438"/>
        <p:cNvGrpSpPr/>
        <p:nvPr/>
      </p:nvGrpSpPr>
      <p:grpSpPr>
        <a:xfrm>
          <a:off x="0" y="0"/>
          <a:ext cx="0" cy="0"/>
          <a:chOff x="0" y="0"/>
          <a:chExt cx="0" cy="0"/>
        </a:xfrm>
      </p:grpSpPr>
      <p:sp>
        <p:nvSpPr>
          <p:cNvPr id="1439" name="Google Shape;1439;p220"/>
          <p:cNvSpPr txBox="1">
            <a:spLocks noGrp="1"/>
          </p:cNvSpPr>
          <p:nvPr>
            <p:ph type="body" idx="1"/>
          </p:nvPr>
        </p:nvSpPr>
        <p:spPr>
          <a:xfrm>
            <a:off x="838200" y="1825625"/>
            <a:ext cx="5122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solidFill>
                  <a:schemeClr val="dk1"/>
                </a:solidFill>
              </a:defRPr>
            </a:lvl1pPr>
            <a:lvl2pPr marL="914400" lvl="1" indent="-228600" algn="l" rtl="0">
              <a:lnSpc>
                <a:spcPct val="90000"/>
              </a:lnSpc>
              <a:spcBef>
                <a:spcPts val="500"/>
              </a:spcBef>
              <a:spcAft>
                <a:spcPts val="0"/>
              </a:spcAft>
              <a:buClr>
                <a:schemeClr val="dk1"/>
              </a:buClr>
              <a:buSzPts val="1800"/>
              <a:buNone/>
              <a:defRPr/>
            </a:lvl2pPr>
            <a:lvl3pPr marL="1371600" lvl="2" indent="-228600" algn="l" rtl="0">
              <a:lnSpc>
                <a:spcPct val="90000"/>
              </a:lnSpc>
              <a:spcBef>
                <a:spcPts val="500"/>
              </a:spcBef>
              <a:spcAft>
                <a:spcPts val="0"/>
              </a:spcAft>
              <a:buClr>
                <a:schemeClr val="dk1"/>
              </a:buClr>
              <a:buSzPts val="1800"/>
              <a:buNone/>
              <a:defRPr/>
            </a:lvl3pPr>
            <a:lvl4pPr marL="1828800" lvl="3" indent="-228600" algn="l" rtl="0">
              <a:lnSpc>
                <a:spcPct val="90000"/>
              </a:lnSpc>
              <a:spcBef>
                <a:spcPts val="500"/>
              </a:spcBef>
              <a:spcAft>
                <a:spcPts val="0"/>
              </a:spcAft>
              <a:buClr>
                <a:schemeClr val="dk1"/>
              </a:buClr>
              <a:buSzPts val="1800"/>
              <a:buNone/>
              <a:defRPr/>
            </a:lvl4pPr>
            <a:lvl5pPr marL="2286000" lvl="4" indent="-228600" algn="l" rtl="0">
              <a:lnSpc>
                <a:spcPct val="90000"/>
              </a:lnSpc>
              <a:spcBef>
                <a:spcPts val="500"/>
              </a:spcBef>
              <a:spcAft>
                <a:spcPts val="0"/>
              </a:spcAft>
              <a:buClr>
                <a:schemeClr val="dk1"/>
              </a:buClr>
              <a:buSzPts val="1800"/>
              <a:buNone/>
              <a:defRPr/>
            </a:lvl5pPr>
            <a:lvl6pPr marL="2743200" lvl="5" indent="-228600" algn="l" rtl="0">
              <a:lnSpc>
                <a:spcPct val="90000"/>
              </a:lnSpc>
              <a:spcBef>
                <a:spcPts val="500"/>
              </a:spcBef>
              <a:spcAft>
                <a:spcPts val="0"/>
              </a:spcAft>
              <a:buClr>
                <a:schemeClr val="dk1"/>
              </a:buClr>
              <a:buSzPts val="1800"/>
              <a:buNone/>
              <a:defRPr/>
            </a:lvl6pPr>
            <a:lvl7pPr marL="3200400" lvl="6" indent="-228600" algn="l" rtl="0">
              <a:lnSpc>
                <a:spcPct val="90000"/>
              </a:lnSpc>
              <a:spcBef>
                <a:spcPts val="500"/>
              </a:spcBef>
              <a:spcAft>
                <a:spcPts val="0"/>
              </a:spcAft>
              <a:buClr>
                <a:schemeClr val="dk1"/>
              </a:buClr>
              <a:buSzPts val="1800"/>
              <a:buNone/>
              <a:defRPr/>
            </a:lvl7pPr>
            <a:lvl8pPr marL="3657600" lvl="7" indent="-228600" algn="l" rtl="0">
              <a:lnSpc>
                <a:spcPct val="90000"/>
              </a:lnSpc>
              <a:spcBef>
                <a:spcPts val="500"/>
              </a:spcBef>
              <a:spcAft>
                <a:spcPts val="0"/>
              </a:spcAft>
              <a:buClr>
                <a:schemeClr val="dk1"/>
              </a:buClr>
              <a:buSzPts val="1800"/>
              <a:buNone/>
              <a:defRPr/>
            </a:lvl8pPr>
            <a:lvl9pPr marL="4114800" lvl="8" indent="-228600" algn="l" rtl="0">
              <a:lnSpc>
                <a:spcPct val="90000"/>
              </a:lnSpc>
              <a:spcBef>
                <a:spcPts val="500"/>
              </a:spcBef>
              <a:spcAft>
                <a:spcPts val="0"/>
              </a:spcAft>
              <a:buClr>
                <a:schemeClr val="dk1"/>
              </a:buClr>
              <a:buSzPts val="1800"/>
              <a:buNone/>
              <a:defRPr/>
            </a:lvl9pPr>
          </a:lstStyle>
          <a:p>
            <a:endParaRPr/>
          </a:p>
        </p:txBody>
      </p:sp>
      <p:pic>
        <p:nvPicPr>
          <p:cNvPr id="1440" name="Google Shape;1440;p220"/>
          <p:cNvPicPr preferRelativeResize="0"/>
          <p:nvPr/>
        </p:nvPicPr>
        <p:blipFill rotWithShape="1">
          <a:blip r:embed="rId2">
            <a:alphaModFix/>
          </a:blip>
          <a:srcRect/>
          <a:stretch/>
        </p:blipFill>
        <p:spPr>
          <a:xfrm>
            <a:off x="7206763" y="1227931"/>
            <a:ext cx="3979090" cy="5242719"/>
          </a:xfrm>
          <a:prstGeom prst="rect">
            <a:avLst/>
          </a:prstGeom>
          <a:noFill/>
          <a:ln>
            <a:noFill/>
          </a:ln>
        </p:spPr>
      </p:pic>
      <p:sp>
        <p:nvSpPr>
          <p:cNvPr id="1441" name="Google Shape;1441;p220"/>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1442" name="Google Shape;1442;p220"/>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1443" name="Google Shape;1443;p220"/>
          <p:cNvSpPr txBox="1">
            <a:spLocks noGrp="1"/>
          </p:cNvSpPr>
          <p:nvPr>
            <p:ph type="body" idx="2"/>
          </p:nvPr>
        </p:nvSpPr>
        <p:spPr>
          <a:xfrm>
            <a:off x="7719237" y="2769874"/>
            <a:ext cx="2933400" cy="1738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400"/>
              <a:buNone/>
              <a:defRPr sz="1400"/>
            </a:lvl1pPr>
            <a:lvl2pPr marL="914400" lvl="1" indent="-228600" algn="l" rtl="0">
              <a:lnSpc>
                <a:spcPct val="90000"/>
              </a:lnSpc>
              <a:spcBef>
                <a:spcPts val="500"/>
              </a:spcBef>
              <a:spcAft>
                <a:spcPts val="0"/>
              </a:spcAft>
              <a:buClr>
                <a:schemeClr val="dk1"/>
              </a:buClr>
              <a:buSzPts val="1800"/>
              <a:buNone/>
              <a:defRPr/>
            </a:lvl2pPr>
            <a:lvl3pPr marL="1371600" lvl="2" indent="-228600" algn="l" rtl="0">
              <a:lnSpc>
                <a:spcPct val="90000"/>
              </a:lnSpc>
              <a:spcBef>
                <a:spcPts val="500"/>
              </a:spcBef>
              <a:spcAft>
                <a:spcPts val="0"/>
              </a:spcAft>
              <a:buClr>
                <a:schemeClr val="dk1"/>
              </a:buClr>
              <a:buSzPts val="1800"/>
              <a:buNone/>
              <a:defRPr/>
            </a:lvl3pPr>
            <a:lvl4pPr marL="1828800" lvl="3" indent="-228600" algn="l" rtl="0">
              <a:lnSpc>
                <a:spcPct val="90000"/>
              </a:lnSpc>
              <a:spcBef>
                <a:spcPts val="500"/>
              </a:spcBef>
              <a:spcAft>
                <a:spcPts val="0"/>
              </a:spcAft>
              <a:buClr>
                <a:schemeClr val="dk1"/>
              </a:buClr>
              <a:buSzPts val="1800"/>
              <a:buNone/>
              <a:defRPr/>
            </a:lvl4pPr>
            <a:lvl5pPr marL="2286000" lvl="4" indent="-228600" algn="l" rtl="0">
              <a:lnSpc>
                <a:spcPct val="90000"/>
              </a:lnSpc>
              <a:spcBef>
                <a:spcPts val="500"/>
              </a:spcBef>
              <a:spcAft>
                <a:spcPts val="0"/>
              </a:spcAft>
              <a:buClr>
                <a:schemeClr val="dk1"/>
              </a:buClr>
              <a:buSzPts val="1800"/>
              <a:buNone/>
              <a:defRPr/>
            </a:lvl5pPr>
            <a:lvl6pPr marL="2743200" lvl="5" indent="-228600" algn="l" rtl="0">
              <a:lnSpc>
                <a:spcPct val="90000"/>
              </a:lnSpc>
              <a:spcBef>
                <a:spcPts val="500"/>
              </a:spcBef>
              <a:spcAft>
                <a:spcPts val="0"/>
              </a:spcAft>
              <a:buClr>
                <a:schemeClr val="dk1"/>
              </a:buClr>
              <a:buSzPts val="1800"/>
              <a:buNone/>
              <a:defRPr/>
            </a:lvl6pPr>
            <a:lvl7pPr marL="3200400" lvl="6" indent="-228600" algn="l" rtl="0">
              <a:lnSpc>
                <a:spcPct val="90000"/>
              </a:lnSpc>
              <a:spcBef>
                <a:spcPts val="500"/>
              </a:spcBef>
              <a:spcAft>
                <a:spcPts val="0"/>
              </a:spcAft>
              <a:buClr>
                <a:schemeClr val="dk1"/>
              </a:buClr>
              <a:buSzPts val="1800"/>
              <a:buNone/>
              <a:defRPr/>
            </a:lvl7pPr>
            <a:lvl8pPr marL="3657600" lvl="7" indent="-228600" algn="l" rtl="0">
              <a:lnSpc>
                <a:spcPct val="90000"/>
              </a:lnSpc>
              <a:spcBef>
                <a:spcPts val="500"/>
              </a:spcBef>
              <a:spcAft>
                <a:spcPts val="0"/>
              </a:spcAft>
              <a:buClr>
                <a:schemeClr val="dk1"/>
              </a:buClr>
              <a:buSzPts val="1800"/>
              <a:buNone/>
              <a:defRPr/>
            </a:lvl8pPr>
            <a:lvl9pPr marL="4114800" lvl="8" indent="-228600" algn="l" rtl="0">
              <a:lnSpc>
                <a:spcPct val="90000"/>
              </a:lnSpc>
              <a:spcBef>
                <a:spcPts val="500"/>
              </a:spcBef>
              <a:spcAft>
                <a:spcPts val="0"/>
              </a:spcAft>
              <a:buClr>
                <a:schemeClr val="dk1"/>
              </a:buClr>
              <a:buSzPts val="1800"/>
              <a:buNone/>
              <a:defRPr/>
            </a:lvl9pPr>
          </a:lstStyle>
          <a:p>
            <a:endParaRPr/>
          </a:p>
        </p:txBody>
      </p:sp>
      <p:pic>
        <p:nvPicPr>
          <p:cNvPr id="1444" name="Google Shape;1444;p220"/>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1445" name="Google Shape;1445;p220"/>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tand alone quote slide 2">
  <p:cSld name="SECTION_HEADER_4">
    <p:bg>
      <p:bgPr>
        <a:solidFill>
          <a:srgbClr val="4D4F53"/>
        </a:solidFill>
        <a:effectLst/>
      </p:bgPr>
    </p:bg>
    <p:spTree>
      <p:nvGrpSpPr>
        <p:cNvPr id="1" name="Shape 1756"/>
        <p:cNvGrpSpPr/>
        <p:nvPr/>
      </p:nvGrpSpPr>
      <p:grpSpPr>
        <a:xfrm>
          <a:off x="0" y="0"/>
          <a:ext cx="0" cy="0"/>
          <a:chOff x="0" y="0"/>
          <a:chExt cx="0" cy="0"/>
        </a:xfrm>
      </p:grpSpPr>
      <p:sp>
        <p:nvSpPr>
          <p:cNvPr id="1757" name="Google Shape;1757;p270"/>
          <p:cNvSpPr txBox="1">
            <a:spLocks noGrp="1"/>
          </p:cNvSpPr>
          <p:nvPr>
            <p:ph type="title"/>
          </p:nvPr>
        </p:nvSpPr>
        <p:spPr>
          <a:xfrm>
            <a:off x="415600" y="2867800"/>
            <a:ext cx="11360700" cy="1122300"/>
          </a:xfrm>
          <a:prstGeom prst="rect">
            <a:avLst/>
          </a:prstGeom>
          <a:noFill/>
          <a:ln>
            <a:noFill/>
          </a:ln>
        </p:spPr>
        <p:txBody>
          <a:bodyPr spcFirstLastPara="1" wrap="square" lIns="91425" tIns="91425" rIns="91425" bIns="91425" anchor="ctr" anchorCtr="0">
            <a:noAutofit/>
          </a:bodyPr>
          <a:lstStyle>
            <a:lvl1pPr lvl="0" algn="ctr" rtl="0">
              <a:lnSpc>
                <a:spcPct val="90000"/>
              </a:lnSpc>
              <a:spcBef>
                <a:spcPts val="0"/>
              </a:spcBef>
              <a:spcAft>
                <a:spcPts val="0"/>
              </a:spcAft>
              <a:buClr>
                <a:srgbClr val="FFFFFF"/>
              </a:buClr>
              <a:buSzPts val="3600"/>
              <a:buFont typeface="Arial"/>
              <a:buNone/>
              <a:defRPr sz="4800" i="1">
                <a:solidFill>
                  <a:srgbClr val="FFFFFF"/>
                </a:solidFill>
              </a:defRPr>
            </a:lvl1pPr>
            <a:lvl2pPr lvl="1" algn="ctr" rtl="0">
              <a:lnSpc>
                <a:spcPct val="100000"/>
              </a:lnSpc>
              <a:spcBef>
                <a:spcPts val="0"/>
              </a:spcBef>
              <a:spcAft>
                <a:spcPts val="0"/>
              </a:spcAft>
              <a:buSzPts val="3600"/>
              <a:buNone/>
              <a:defRPr sz="4800"/>
            </a:lvl2pPr>
            <a:lvl3pPr lvl="2" algn="ctr" rtl="0">
              <a:lnSpc>
                <a:spcPct val="100000"/>
              </a:lnSpc>
              <a:spcBef>
                <a:spcPts val="0"/>
              </a:spcBef>
              <a:spcAft>
                <a:spcPts val="0"/>
              </a:spcAft>
              <a:buSzPts val="3600"/>
              <a:buNone/>
              <a:defRPr sz="4800"/>
            </a:lvl3pPr>
            <a:lvl4pPr lvl="3" algn="ctr" rtl="0">
              <a:lnSpc>
                <a:spcPct val="100000"/>
              </a:lnSpc>
              <a:spcBef>
                <a:spcPts val="0"/>
              </a:spcBef>
              <a:spcAft>
                <a:spcPts val="0"/>
              </a:spcAft>
              <a:buSzPts val="3600"/>
              <a:buNone/>
              <a:defRPr sz="4800"/>
            </a:lvl4pPr>
            <a:lvl5pPr lvl="4" algn="ctr" rtl="0">
              <a:lnSpc>
                <a:spcPct val="100000"/>
              </a:lnSpc>
              <a:spcBef>
                <a:spcPts val="0"/>
              </a:spcBef>
              <a:spcAft>
                <a:spcPts val="0"/>
              </a:spcAft>
              <a:buSzPts val="3600"/>
              <a:buNone/>
              <a:defRPr sz="4800"/>
            </a:lvl5pPr>
            <a:lvl6pPr lvl="5" algn="ctr" rtl="0">
              <a:lnSpc>
                <a:spcPct val="100000"/>
              </a:lnSpc>
              <a:spcBef>
                <a:spcPts val="0"/>
              </a:spcBef>
              <a:spcAft>
                <a:spcPts val="0"/>
              </a:spcAft>
              <a:buSzPts val="3600"/>
              <a:buNone/>
              <a:defRPr sz="4800"/>
            </a:lvl6pPr>
            <a:lvl7pPr lvl="6" algn="ctr" rtl="0">
              <a:lnSpc>
                <a:spcPct val="100000"/>
              </a:lnSpc>
              <a:spcBef>
                <a:spcPts val="0"/>
              </a:spcBef>
              <a:spcAft>
                <a:spcPts val="0"/>
              </a:spcAft>
              <a:buSzPts val="3600"/>
              <a:buNone/>
              <a:defRPr sz="4800"/>
            </a:lvl7pPr>
            <a:lvl8pPr lvl="7" algn="ctr" rtl="0">
              <a:lnSpc>
                <a:spcPct val="100000"/>
              </a:lnSpc>
              <a:spcBef>
                <a:spcPts val="0"/>
              </a:spcBef>
              <a:spcAft>
                <a:spcPts val="0"/>
              </a:spcAft>
              <a:buSzPts val="3600"/>
              <a:buNone/>
              <a:defRPr sz="4800"/>
            </a:lvl8pPr>
            <a:lvl9pPr lvl="8" algn="ctr" rtl="0">
              <a:lnSpc>
                <a:spcPct val="100000"/>
              </a:lnSpc>
              <a:spcBef>
                <a:spcPts val="0"/>
              </a:spcBef>
              <a:spcAft>
                <a:spcPts val="0"/>
              </a:spcAft>
              <a:buSzPts val="3600"/>
              <a:buNone/>
              <a:defRPr sz="4800"/>
            </a:lvl9pPr>
          </a:lstStyle>
          <a:p>
            <a:endParaRPr/>
          </a:p>
        </p:txBody>
      </p:sp>
      <p:sp>
        <p:nvSpPr>
          <p:cNvPr id="1758" name="Google Shape;1758;p270"/>
          <p:cNvSpPr txBox="1">
            <a:spLocks noGrp="1"/>
          </p:cNvSpPr>
          <p:nvPr>
            <p:ph type="sldNum" idx="12"/>
          </p:nvPr>
        </p:nvSpPr>
        <p:spPr>
          <a:xfrm>
            <a:off x="11296610" y="6217623"/>
            <a:ext cx="731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1759" name="Google Shape;1759;p270"/>
          <p:cNvPicPr preferRelativeResize="0"/>
          <p:nvPr/>
        </p:nvPicPr>
        <p:blipFill rotWithShape="1">
          <a:blip r:embed="rId2">
            <a:alphaModFix/>
          </a:blip>
          <a:srcRect/>
          <a:stretch/>
        </p:blipFill>
        <p:spPr>
          <a:xfrm>
            <a:off x="11321118" y="147300"/>
            <a:ext cx="682567" cy="674733"/>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7_Section Header 1">
  <p:cSld name="7_Section Header_1">
    <p:spTree>
      <p:nvGrpSpPr>
        <p:cNvPr id="1" name="Shape 1760"/>
        <p:cNvGrpSpPr/>
        <p:nvPr/>
      </p:nvGrpSpPr>
      <p:grpSpPr>
        <a:xfrm>
          <a:off x="0" y="0"/>
          <a:ext cx="0" cy="0"/>
          <a:chOff x="0" y="0"/>
          <a:chExt cx="0" cy="0"/>
        </a:xfrm>
      </p:grpSpPr>
      <p:sp>
        <p:nvSpPr>
          <p:cNvPr id="1761" name="Google Shape;1761;p271"/>
          <p:cNvSpPr/>
          <p:nvPr/>
        </p:nvSpPr>
        <p:spPr>
          <a:xfrm>
            <a:off x="0" y="0"/>
            <a:ext cx="12192000" cy="6858000"/>
          </a:xfrm>
          <a:prstGeom prst="rect">
            <a:avLst/>
          </a:prstGeom>
          <a:solidFill>
            <a:srgbClr val="4D4F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
        <p:nvSpPr>
          <p:cNvPr id="1762" name="Google Shape;1762;p271"/>
          <p:cNvSpPr/>
          <p:nvPr/>
        </p:nvSpPr>
        <p:spPr>
          <a:xfrm>
            <a:off x="105509" y="98477"/>
            <a:ext cx="11973600" cy="6650700"/>
          </a:xfrm>
          <a:prstGeom prst="rect">
            <a:avLst/>
          </a:prstGeom>
          <a:noFill/>
          <a:ln w="2286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1763" name="Google Shape;1763;p271"/>
          <p:cNvPicPr preferRelativeResize="0"/>
          <p:nvPr/>
        </p:nvPicPr>
        <p:blipFill rotWithShape="1">
          <a:blip r:embed="rId2">
            <a:alphaModFix/>
          </a:blip>
          <a:srcRect/>
          <a:stretch/>
        </p:blipFill>
        <p:spPr>
          <a:xfrm>
            <a:off x="11207767" y="362015"/>
            <a:ext cx="530928" cy="524755"/>
          </a:xfrm>
          <a:prstGeom prst="rect">
            <a:avLst/>
          </a:prstGeom>
          <a:noFill/>
          <a:ln>
            <a:noFill/>
          </a:ln>
        </p:spPr>
      </p:pic>
      <p:grpSp>
        <p:nvGrpSpPr>
          <p:cNvPr id="1764" name="Google Shape;1764;p271"/>
          <p:cNvGrpSpPr/>
          <p:nvPr/>
        </p:nvGrpSpPr>
        <p:grpSpPr>
          <a:xfrm>
            <a:off x="1287797" y="828281"/>
            <a:ext cx="9700869" cy="5351431"/>
            <a:chOff x="268448" y="1410749"/>
            <a:chExt cx="8513268" cy="4283544"/>
          </a:xfrm>
        </p:grpSpPr>
        <p:sp>
          <p:nvSpPr>
            <p:cNvPr id="1765" name="Google Shape;1765;p271"/>
            <p:cNvSpPr/>
            <p:nvPr/>
          </p:nvSpPr>
          <p:spPr>
            <a:xfrm>
              <a:off x="2447179" y="3663893"/>
              <a:ext cx="4122900" cy="2030400"/>
            </a:xfrm>
            <a:prstGeom prst="diamond">
              <a:avLst/>
            </a:prstGeom>
            <a:solidFill>
              <a:srgbClr val="1899D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lt1"/>
                  </a:solidFill>
                  <a:latin typeface="Arial"/>
                  <a:ea typeface="Arial"/>
                  <a:cs typeface="Arial"/>
                  <a:sym typeface="Arial"/>
                </a:rPr>
                <a:t>SOCIAL</a:t>
              </a:r>
              <a:endParaRPr sz="1500" b="0" i="0" u="none" strike="noStrike" cap="none">
                <a:solidFill>
                  <a:srgbClr val="000000"/>
                </a:solidFill>
                <a:latin typeface="Arial"/>
                <a:ea typeface="Arial"/>
                <a:cs typeface="Arial"/>
                <a:sym typeface="Arial"/>
              </a:endParaRPr>
            </a:p>
          </p:txBody>
        </p:sp>
        <p:sp>
          <p:nvSpPr>
            <p:cNvPr id="1766" name="Google Shape;1766;p271"/>
            <p:cNvSpPr/>
            <p:nvPr/>
          </p:nvSpPr>
          <p:spPr>
            <a:xfrm>
              <a:off x="4658816" y="2525087"/>
              <a:ext cx="4122900" cy="2030400"/>
            </a:xfrm>
            <a:prstGeom prst="diamond">
              <a:avLst/>
            </a:prstGeom>
            <a:solidFill>
              <a:srgbClr val="1899D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lt1"/>
                  </a:solidFill>
                  <a:latin typeface="Arial"/>
                  <a:ea typeface="Arial"/>
                  <a:cs typeface="Arial"/>
                  <a:sym typeface="Arial"/>
                </a:rPr>
                <a:t>TIMELY</a:t>
              </a:r>
              <a:endParaRPr sz="1500" b="0" i="0" u="none" strike="noStrike" cap="none">
                <a:solidFill>
                  <a:srgbClr val="000000"/>
                </a:solidFill>
                <a:latin typeface="Arial"/>
                <a:ea typeface="Arial"/>
                <a:cs typeface="Arial"/>
                <a:sym typeface="Arial"/>
              </a:endParaRPr>
            </a:p>
          </p:txBody>
        </p:sp>
        <p:sp>
          <p:nvSpPr>
            <p:cNvPr id="1767" name="Google Shape;1767;p271"/>
            <p:cNvSpPr/>
            <p:nvPr/>
          </p:nvSpPr>
          <p:spPr>
            <a:xfrm>
              <a:off x="268448" y="2525087"/>
              <a:ext cx="4122900" cy="2030400"/>
            </a:xfrm>
            <a:prstGeom prst="diamond">
              <a:avLst/>
            </a:prstGeom>
            <a:solidFill>
              <a:srgbClr val="1899D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lt1"/>
                  </a:solidFill>
                  <a:latin typeface="Arial"/>
                  <a:ea typeface="Arial"/>
                  <a:cs typeface="Arial"/>
                  <a:sym typeface="Arial"/>
                </a:rPr>
                <a:t>ATTRACTIVE</a:t>
              </a:r>
              <a:endParaRPr sz="1500" b="0" i="0" u="none" strike="noStrike" cap="none">
                <a:solidFill>
                  <a:srgbClr val="000000"/>
                </a:solidFill>
                <a:latin typeface="Arial"/>
                <a:ea typeface="Arial"/>
                <a:cs typeface="Arial"/>
                <a:sym typeface="Arial"/>
              </a:endParaRPr>
            </a:p>
          </p:txBody>
        </p:sp>
        <p:sp>
          <p:nvSpPr>
            <p:cNvPr id="1768" name="Google Shape;1768;p271"/>
            <p:cNvSpPr/>
            <p:nvPr/>
          </p:nvSpPr>
          <p:spPr>
            <a:xfrm>
              <a:off x="2447179" y="1410749"/>
              <a:ext cx="4122900" cy="2030400"/>
            </a:xfrm>
            <a:prstGeom prst="diamond">
              <a:avLst/>
            </a:prstGeom>
            <a:solidFill>
              <a:srgbClr val="1899D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lt1"/>
                  </a:solidFill>
                  <a:latin typeface="Arial"/>
                  <a:ea typeface="Arial"/>
                  <a:cs typeface="Arial"/>
                  <a:sym typeface="Arial"/>
                </a:rPr>
                <a:t>EASY</a:t>
              </a:r>
              <a:endParaRPr sz="15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9_Section Header 1">
  <p:cSld name="9_Section Header_1">
    <p:spTree>
      <p:nvGrpSpPr>
        <p:cNvPr id="1" name="Shape 1769"/>
        <p:cNvGrpSpPr/>
        <p:nvPr/>
      </p:nvGrpSpPr>
      <p:grpSpPr>
        <a:xfrm>
          <a:off x="0" y="0"/>
          <a:ext cx="0" cy="0"/>
          <a:chOff x="0" y="0"/>
          <a:chExt cx="0" cy="0"/>
        </a:xfrm>
      </p:grpSpPr>
      <p:sp>
        <p:nvSpPr>
          <p:cNvPr id="1770" name="Google Shape;1770;p272"/>
          <p:cNvSpPr txBox="1">
            <a:spLocks noGrp="1"/>
          </p:cNvSpPr>
          <p:nvPr>
            <p:ph type="body" idx="1"/>
          </p:nvPr>
        </p:nvSpPr>
        <p:spPr>
          <a:xfrm>
            <a:off x="838201" y="1825625"/>
            <a:ext cx="10531200" cy="4351200"/>
          </a:xfrm>
          <a:prstGeom prst="rect">
            <a:avLst/>
          </a:prstGeom>
          <a:noFill/>
          <a:ln>
            <a:noFill/>
          </a:ln>
        </p:spPr>
        <p:txBody>
          <a:bodyPr spcFirstLastPara="1" wrap="square" lIns="121900" tIns="60925" rIns="121900" bIns="60925" anchor="t" anchorCtr="0">
            <a:noAutofit/>
          </a:bodyPr>
          <a:lstStyle>
            <a:lvl1pPr marL="457200" lvl="0" indent="-228600" algn="l" rtl="0">
              <a:lnSpc>
                <a:spcPct val="90000"/>
              </a:lnSpc>
              <a:spcBef>
                <a:spcPts val="1000"/>
              </a:spcBef>
              <a:spcAft>
                <a:spcPts val="0"/>
              </a:spcAft>
              <a:buClr>
                <a:schemeClr val="accent1"/>
              </a:buClr>
              <a:buSzPts val="1200"/>
              <a:buNone/>
              <a:defRPr sz="1200"/>
            </a:lvl1pPr>
            <a:lvl2pPr marL="914400" lvl="1" indent="-381000" algn="l" rtl="0">
              <a:lnSpc>
                <a:spcPct val="90000"/>
              </a:lnSpc>
              <a:spcBef>
                <a:spcPts val="2100"/>
              </a:spcBef>
              <a:spcAft>
                <a:spcPts val="0"/>
              </a:spcAft>
              <a:buClr>
                <a:schemeClr val="dk1"/>
              </a:buClr>
              <a:buSzPts val="2400"/>
              <a:buChar char="○"/>
              <a:defRPr/>
            </a:lvl2pPr>
            <a:lvl3pPr marL="1371600" lvl="2" indent="-381000" algn="l" rtl="0">
              <a:lnSpc>
                <a:spcPct val="90000"/>
              </a:lnSpc>
              <a:spcBef>
                <a:spcPts val="2100"/>
              </a:spcBef>
              <a:spcAft>
                <a:spcPts val="0"/>
              </a:spcAft>
              <a:buClr>
                <a:schemeClr val="dk1"/>
              </a:buClr>
              <a:buSzPts val="2400"/>
              <a:buChar char="■"/>
              <a:defRPr/>
            </a:lvl3pPr>
            <a:lvl4pPr marL="1828800" lvl="3" indent="-381000" algn="l" rtl="0">
              <a:lnSpc>
                <a:spcPct val="90000"/>
              </a:lnSpc>
              <a:spcBef>
                <a:spcPts val="2100"/>
              </a:spcBef>
              <a:spcAft>
                <a:spcPts val="0"/>
              </a:spcAft>
              <a:buClr>
                <a:schemeClr val="dk1"/>
              </a:buClr>
              <a:buSzPts val="2400"/>
              <a:buChar char="●"/>
              <a:defRPr/>
            </a:lvl4pPr>
            <a:lvl5pPr marL="2286000" lvl="4" indent="-381000" algn="l" rtl="0">
              <a:lnSpc>
                <a:spcPct val="90000"/>
              </a:lnSpc>
              <a:spcBef>
                <a:spcPts val="2100"/>
              </a:spcBef>
              <a:spcAft>
                <a:spcPts val="0"/>
              </a:spcAft>
              <a:buClr>
                <a:schemeClr val="dk1"/>
              </a:buClr>
              <a:buSzPts val="2400"/>
              <a:buChar char="○"/>
              <a:defRPr/>
            </a:lvl5pPr>
            <a:lvl6pPr marL="2743200" lvl="5" indent="-381000" algn="l" rtl="0">
              <a:lnSpc>
                <a:spcPct val="90000"/>
              </a:lnSpc>
              <a:spcBef>
                <a:spcPts val="2100"/>
              </a:spcBef>
              <a:spcAft>
                <a:spcPts val="0"/>
              </a:spcAft>
              <a:buClr>
                <a:schemeClr val="dk1"/>
              </a:buClr>
              <a:buSzPts val="2400"/>
              <a:buChar char="■"/>
              <a:defRPr/>
            </a:lvl6pPr>
            <a:lvl7pPr marL="3200400" lvl="6" indent="-381000" algn="l" rtl="0">
              <a:lnSpc>
                <a:spcPct val="90000"/>
              </a:lnSpc>
              <a:spcBef>
                <a:spcPts val="2100"/>
              </a:spcBef>
              <a:spcAft>
                <a:spcPts val="0"/>
              </a:spcAft>
              <a:buClr>
                <a:schemeClr val="dk1"/>
              </a:buClr>
              <a:buSzPts val="2400"/>
              <a:buChar char="●"/>
              <a:defRPr/>
            </a:lvl7pPr>
            <a:lvl8pPr marL="3657600" lvl="7" indent="-381000" algn="l" rtl="0">
              <a:lnSpc>
                <a:spcPct val="90000"/>
              </a:lnSpc>
              <a:spcBef>
                <a:spcPts val="2100"/>
              </a:spcBef>
              <a:spcAft>
                <a:spcPts val="0"/>
              </a:spcAft>
              <a:buClr>
                <a:schemeClr val="dk1"/>
              </a:buClr>
              <a:buSzPts val="2400"/>
              <a:buChar char="○"/>
              <a:defRPr/>
            </a:lvl8pPr>
            <a:lvl9pPr marL="4114800" lvl="8" indent="-381000" algn="l" rtl="0">
              <a:lnSpc>
                <a:spcPct val="90000"/>
              </a:lnSpc>
              <a:spcBef>
                <a:spcPts val="2100"/>
              </a:spcBef>
              <a:spcAft>
                <a:spcPts val="2100"/>
              </a:spcAft>
              <a:buClr>
                <a:schemeClr val="dk1"/>
              </a:buClr>
              <a:buSzPts val="2400"/>
              <a:buChar char="■"/>
              <a:defRPr/>
            </a:lvl9pPr>
          </a:lstStyle>
          <a:p>
            <a:endParaRPr/>
          </a:p>
        </p:txBody>
      </p:sp>
      <p:cxnSp>
        <p:nvCxnSpPr>
          <p:cNvPr id="1771" name="Google Shape;1771;p272"/>
          <p:cNvCxnSpPr/>
          <p:nvPr/>
        </p:nvCxnSpPr>
        <p:spPr>
          <a:xfrm>
            <a:off x="519788"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1772" name="Google Shape;1772;p272"/>
          <p:cNvSpPr txBox="1">
            <a:spLocks noGrp="1"/>
          </p:cNvSpPr>
          <p:nvPr>
            <p:ph type="sldNum" idx="12"/>
          </p:nvPr>
        </p:nvSpPr>
        <p:spPr>
          <a:xfrm>
            <a:off x="9370016" y="6528148"/>
            <a:ext cx="2743200" cy="365100"/>
          </a:xfrm>
          <a:prstGeom prst="rect">
            <a:avLst/>
          </a:prstGeom>
          <a:noFill/>
          <a:ln>
            <a:noFill/>
          </a:ln>
        </p:spPr>
        <p:txBody>
          <a:bodyPr spcFirstLastPara="1" wrap="square" lIns="121900" tIns="60925" rIns="121900" bIns="60925" anchor="ctr" anchorCtr="0">
            <a:noAutofit/>
          </a:bodyPr>
          <a:lstStyle>
            <a:lvl1pPr marL="0" lvl="0" indent="0" algn="r" rtl="0">
              <a:lnSpc>
                <a:spcPct val="100000"/>
              </a:lnSpc>
              <a:spcBef>
                <a:spcPts val="0"/>
              </a:spcBef>
              <a:spcAft>
                <a:spcPts val="0"/>
              </a:spcAft>
              <a:buNone/>
              <a:defRPr sz="1000" b="0" i="0" u="none" strike="noStrike" cap="none">
                <a:solidFill>
                  <a:srgbClr val="A5A5A5"/>
                </a:solidFill>
                <a:latin typeface="Arial"/>
                <a:ea typeface="Arial"/>
                <a:cs typeface="Arial"/>
                <a:sym typeface="Arial"/>
              </a:defRPr>
            </a:lvl1pPr>
            <a:lvl2pPr marL="0" lvl="1" indent="0" algn="r" rtl="0">
              <a:lnSpc>
                <a:spcPct val="100000"/>
              </a:lnSpc>
              <a:spcBef>
                <a:spcPts val="0"/>
              </a:spcBef>
              <a:spcAft>
                <a:spcPts val="0"/>
              </a:spcAft>
              <a:buNone/>
              <a:defRPr sz="1000" b="0" i="0" u="none" strike="noStrike" cap="none">
                <a:solidFill>
                  <a:srgbClr val="A5A5A5"/>
                </a:solidFill>
                <a:latin typeface="Arial"/>
                <a:ea typeface="Arial"/>
                <a:cs typeface="Arial"/>
                <a:sym typeface="Arial"/>
              </a:defRPr>
            </a:lvl2pPr>
            <a:lvl3pPr marL="0" lvl="2" indent="0" algn="r" rtl="0">
              <a:lnSpc>
                <a:spcPct val="100000"/>
              </a:lnSpc>
              <a:spcBef>
                <a:spcPts val="0"/>
              </a:spcBef>
              <a:spcAft>
                <a:spcPts val="0"/>
              </a:spcAft>
              <a:buNone/>
              <a:defRPr sz="1000" b="0" i="0" u="none" strike="noStrike" cap="none">
                <a:solidFill>
                  <a:srgbClr val="A5A5A5"/>
                </a:solidFill>
                <a:latin typeface="Arial"/>
                <a:ea typeface="Arial"/>
                <a:cs typeface="Arial"/>
                <a:sym typeface="Arial"/>
              </a:defRPr>
            </a:lvl3pPr>
            <a:lvl4pPr marL="0" lvl="3" indent="0" algn="r" rtl="0">
              <a:lnSpc>
                <a:spcPct val="100000"/>
              </a:lnSpc>
              <a:spcBef>
                <a:spcPts val="0"/>
              </a:spcBef>
              <a:spcAft>
                <a:spcPts val="0"/>
              </a:spcAft>
              <a:buNone/>
              <a:defRPr sz="1000" b="0" i="0" u="none" strike="noStrike" cap="none">
                <a:solidFill>
                  <a:srgbClr val="A5A5A5"/>
                </a:solidFill>
                <a:latin typeface="Arial"/>
                <a:ea typeface="Arial"/>
                <a:cs typeface="Arial"/>
                <a:sym typeface="Arial"/>
              </a:defRPr>
            </a:lvl4pPr>
            <a:lvl5pPr marL="0" lvl="4" indent="0" algn="r" rtl="0">
              <a:lnSpc>
                <a:spcPct val="100000"/>
              </a:lnSpc>
              <a:spcBef>
                <a:spcPts val="0"/>
              </a:spcBef>
              <a:spcAft>
                <a:spcPts val="0"/>
              </a:spcAft>
              <a:buNone/>
              <a:defRPr sz="1000" b="0" i="0" u="none" strike="noStrike" cap="none">
                <a:solidFill>
                  <a:srgbClr val="A5A5A5"/>
                </a:solidFill>
                <a:latin typeface="Arial"/>
                <a:ea typeface="Arial"/>
                <a:cs typeface="Arial"/>
                <a:sym typeface="Arial"/>
              </a:defRPr>
            </a:lvl5pPr>
            <a:lvl6pPr marL="0" lvl="5" indent="0" algn="r" rtl="0">
              <a:lnSpc>
                <a:spcPct val="100000"/>
              </a:lnSpc>
              <a:spcBef>
                <a:spcPts val="0"/>
              </a:spcBef>
              <a:spcAft>
                <a:spcPts val="0"/>
              </a:spcAft>
              <a:buNone/>
              <a:defRPr sz="1000" b="0" i="0" u="none" strike="noStrike" cap="none">
                <a:solidFill>
                  <a:srgbClr val="A5A5A5"/>
                </a:solidFill>
                <a:latin typeface="Arial"/>
                <a:ea typeface="Arial"/>
                <a:cs typeface="Arial"/>
                <a:sym typeface="Arial"/>
              </a:defRPr>
            </a:lvl6pPr>
            <a:lvl7pPr marL="0" lvl="6" indent="0" algn="r" rtl="0">
              <a:lnSpc>
                <a:spcPct val="100000"/>
              </a:lnSpc>
              <a:spcBef>
                <a:spcPts val="0"/>
              </a:spcBef>
              <a:spcAft>
                <a:spcPts val="0"/>
              </a:spcAft>
              <a:buNone/>
              <a:defRPr sz="1000" b="0" i="0" u="none" strike="noStrike" cap="none">
                <a:solidFill>
                  <a:srgbClr val="A5A5A5"/>
                </a:solidFill>
                <a:latin typeface="Arial"/>
                <a:ea typeface="Arial"/>
                <a:cs typeface="Arial"/>
                <a:sym typeface="Arial"/>
              </a:defRPr>
            </a:lvl7pPr>
            <a:lvl8pPr marL="0" lvl="7" indent="0" algn="r" rtl="0">
              <a:lnSpc>
                <a:spcPct val="100000"/>
              </a:lnSpc>
              <a:spcBef>
                <a:spcPts val="0"/>
              </a:spcBef>
              <a:spcAft>
                <a:spcPts val="0"/>
              </a:spcAft>
              <a:buNone/>
              <a:defRPr sz="1000" b="0" i="0" u="none" strike="noStrike" cap="none">
                <a:solidFill>
                  <a:srgbClr val="A5A5A5"/>
                </a:solidFill>
                <a:latin typeface="Arial"/>
                <a:ea typeface="Arial"/>
                <a:cs typeface="Arial"/>
                <a:sym typeface="Arial"/>
              </a:defRPr>
            </a:lvl8pPr>
            <a:lvl9pPr marL="0" lvl="8" indent="0" algn="r" rtl="0">
              <a:lnSpc>
                <a:spcPct val="100000"/>
              </a:lnSpc>
              <a:spcBef>
                <a:spcPts val="0"/>
              </a:spcBef>
              <a:spcAft>
                <a:spcPts val="0"/>
              </a:spcAft>
              <a:buNone/>
              <a:defRPr sz="1000" b="0" i="0" u="none" strike="noStrike" cap="none">
                <a:solidFill>
                  <a:srgbClr val="A5A5A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773" name="Google Shape;1773;p272"/>
          <p:cNvSpPr txBox="1">
            <a:spLocks noGrp="1"/>
          </p:cNvSpPr>
          <p:nvPr>
            <p:ph type="title"/>
          </p:nvPr>
        </p:nvSpPr>
        <p:spPr>
          <a:xfrm>
            <a:off x="426132" y="3"/>
            <a:ext cx="10515600" cy="1325700"/>
          </a:xfrm>
          <a:prstGeom prst="rect">
            <a:avLst/>
          </a:prstGeom>
          <a:noFill/>
          <a:ln>
            <a:noFill/>
          </a:ln>
        </p:spPr>
        <p:txBody>
          <a:bodyPr spcFirstLastPara="1" wrap="square" lIns="121900" tIns="60925" rIns="121900" bIns="60925" anchor="ctr" anchorCtr="0">
            <a:noAutofit/>
          </a:bodyPr>
          <a:lstStyle>
            <a:lvl1pPr lvl="0" algn="l" rtl="0">
              <a:lnSpc>
                <a:spcPct val="90000"/>
              </a:lnSpc>
              <a:spcBef>
                <a:spcPts val="0"/>
              </a:spcBef>
              <a:spcAft>
                <a:spcPts val="0"/>
              </a:spcAft>
              <a:buClr>
                <a:schemeClr val="dk1"/>
              </a:buClr>
              <a:buSzPts val="24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pic>
        <p:nvPicPr>
          <p:cNvPr id="1774" name="Google Shape;1774;p272"/>
          <p:cNvPicPr preferRelativeResize="0"/>
          <p:nvPr/>
        </p:nvPicPr>
        <p:blipFill rotWithShape="1">
          <a:blip r:embed="rId2">
            <a:alphaModFix/>
          </a:blip>
          <a:srcRect/>
          <a:stretch/>
        </p:blipFill>
        <p:spPr>
          <a:xfrm>
            <a:off x="11415010" y="254001"/>
            <a:ext cx="449967" cy="528347"/>
          </a:xfrm>
          <a:prstGeom prst="rect">
            <a:avLst/>
          </a:prstGeom>
          <a:noFill/>
          <a:ln>
            <a:noFill/>
          </a:ln>
        </p:spPr>
      </p:pic>
      <p:sp>
        <p:nvSpPr>
          <p:cNvPr id="1775" name="Google Shape;1775;p272"/>
          <p:cNvSpPr txBox="1">
            <a:spLocks noGrp="1"/>
          </p:cNvSpPr>
          <p:nvPr>
            <p:ph type="ftr" idx="11"/>
          </p:nvPr>
        </p:nvSpPr>
        <p:spPr>
          <a:xfrm>
            <a:off x="70104" y="6528521"/>
            <a:ext cx="4114800" cy="337200"/>
          </a:xfrm>
          <a:prstGeom prst="rect">
            <a:avLst/>
          </a:prstGeom>
          <a:noFill/>
          <a:ln>
            <a:noFill/>
          </a:ln>
        </p:spPr>
        <p:txBody>
          <a:bodyPr spcFirstLastPara="1" wrap="square" lIns="121900" tIns="60925" rIns="121900" bIns="60925" anchor="ctr" anchorCtr="0">
            <a:noAutofit/>
          </a:bodyPr>
          <a:lstStyle>
            <a:lvl1pPr lvl="0" algn="l" rtl="0">
              <a:lnSpc>
                <a:spcPct val="100000"/>
              </a:lnSpc>
              <a:spcBef>
                <a:spcPts val="0"/>
              </a:spcBef>
              <a:spcAft>
                <a:spcPts val="0"/>
              </a:spcAft>
              <a:buSzPts val="1900"/>
              <a:buNone/>
              <a:defRPr sz="1000" b="0" i="0">
                <a:solidFill>
                  <a:srgbClr val="A5A5A5"/>
                </a:solidFill>
              </a:defRPr>
            </a:lvl1pPr>
            <a:lvl2pPr lvl="1" algn="l" rtl="0">
              <a:lnSpc>
                <a:spcPct val="100000"/>
              </a:lnSpc>
              <a:spcBef>
                <a:spcPts val="0"/>
              </a:spcBef>
              <a:spcAft>
                <a:spcPts val="0"/>
              </a:spcAft>
              <a:buSzPts val="1900"/>
              <a:buNone/>
              <a:defRPr sz="1900"/>
            </a:lvl2pPr>
            <a:lvl3pPr lvl="2" algn="l" rtl="0">
              <a:lnSpc>
                <a:spcPct val="100000"/>
              </a:lnSpc>
              <a:spcBef>
                <a:spcPts val="0"/>
              </a:spcBef>
              <a:spcAft>
                <a:spcPts val="0"/>
              </a:spcAft>
              <a:buSzPts val="1900"/>
              <a:buNone/>
              <a:defRPr sz="1900"/>
            </a:lvl3pPr>
            <a:lvl4pPr lvl="3" algn="l" rtl="0">
              <a:lnSpc>
                <a:spcPct val="100000"/>
              </a:lnSpc>
              <a:spcBef>
                <a:spcPts val="0"/>
              </a:spcBef>
              <a:spcAft>
                <a:spcPts val="0"/>
              </a:spcAft>
              <a:buSzPts val="1900"/>
              <a:buNone/>
              <a:defRPr sz="1900"/>
            </a:lvl4pPr>
            <a:lvl5pPr lvl="4" algn="l" rtl="0">
              <a:lnSpc>
                <a:spcPct val="100000"/>
              </a:lnSpc>
              <a:spcBef>
                <a:spcPts val="0"/>
              </a:spcBef>
              <a:spcAft>
                <a:spcPts val="0"/>
              </a:spcAft>
              <a:buSzPts val="1900"/>
              <a:buNone/>
              <a:defRPr sz="1900"/>
            </a:lvl5pPr>
            <a:lvl6pPr lvl="5" algn="l" rtl="0">
              <a:lnSpc>
                <a:spcPct val="100000"/>
              </a:lnSpc>
              <a:spcBef>
                <a:spcPts val="0"/>
              </a:spcBef>
              <a:spcAft>
                <a:spcPts val="0"/>
              </a:spcAft>
              <a:buSzPts val="1900"/>
              <a:buNone/>
              <a:defRPr sz="1900"/>
            </a:lvl6pPr>
            <a:lvl7pPr lvl="6" algn="l" rtl="0">
              <a:lnSpc>
                <a:spcPct val="100000"/>
              </a:lnSpc>
              <a:spcBef>
                <a:spcPts val="0"/>
              </a:spcBef>
              <a:spcAft>
                <a:spcPts val="0"/>
              </a:spcAft>
              <a:buSzPts val="1900"/>
              <a:buNone/>
              <a:defRPr sz="1900"/>
            </a:lvl7pPr>
            <a:lvl8pPr lvl="7" algn="l" rtl="0">
              <a:lnSpc>
                <a:spcPct val="100000"/>
              </a:lnSpc>
              <a:spcBef>
                <a:spcPts val="0"/>
              </a:spcBef>
              <a:spcAft>
                <a:spcPts val="0"/>
              </a:spcAft>
              <a:buSzPts val="1900"/>
              <a:buNone/>
              <a:defRPr sz="1900"/>
            </a:lvl8pPr>
            <a:lvl9pPr lvl="8" algn="l" rtl="0">
              <a:lnSpc>
                <a:spcPct val="100000"/>
              </a:lnSpc>
              <a:spcBef>
                <a:spcPts val="0"/>
              </a:spcBef>
              <a:spcAft>
                <a:spcPts val="0"/>
              </a:spcAft>
              <a:buSzPts val="1900"/>
              <a:buNone/>
              <a:defRPr sz="1900"/>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tand alone quote slide 5 1">
  <p:cSld name="Stand alone quote slide 5">
    <p:bg>
      <p:bgPr>
        <a:solidFill>
          <a:srgbClr val="4D4F53"/>
        </a:solidFill>
        <a:effectLst/>
      </p:bgPr>
    </p:bg>
    <p:spTree>
      <p:nvGrpSpPr>
        <p:cNvPr id="1" name="Shape 1776"/>
        <p:cNvGrpSpPr/>
        <p:nvPr/>
      </p:nvGrpSpPr>
      <p:grpSpPr>
        <a:xfrm>
          <a:off x="0" y="0"/>
          <a:ext cx="0" cy="0"/>
          <a:chOff x="0" y="0"/>
          <a:chExt cx="0" cy="0"/>
        </a:xfrm>
      </p:grpSpPr>
      <p:sp>
        <p:nvSpPr>
          <p:cNvPr id="1777" name="Google Shape;1777;p273"/>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Autofit/>
          </a:bodyPr>
          <a:lstStyle>
            <a:lvl1pPr lvl="0" algn="ctr" rtl="0">
              <a:lnSpc>
                <a:spcPct val="90000"/>
              </a:lnSpc>
              <a:spcBef>
                <a:spcPts val="0"/>
              </a:spcBef>
              <a:spcAft>
                <a:spcPts val="0"/>
              </a:spcAft>
              <a:buClr>
                <a:srgbClr val="FFFFFF"/>
              </a:buClr>
              <a:buSzPts val="4800"/>
              <a:buFont typeface="Arial"/>
              <a:buNone/>
              <a:defRPr sz="4800" i="1">
                <a:solidFill>
                  <a:srgbClr val="FFFFFF"/>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1778" name="Google Shape;1778;p273"/>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1779" name="Google Shape;1779;p273"/>
          <p:cNvPicPr preferRelativeResize="0"/>
          <p:nvPr/>
        </p:nvPicPr>
        <p:blipFill rotWithShape="1">
          <a:blip r:embed="rId2">
            <a:alphaModFix/>
          </a:blip>
          <a:srcRect/>
          <a:stretch/>
        </p:blipFill>
        <p:spPr>
          <a:xfrm>
            <a:off x="11321118" y="147300"/>
            <a:ext cx="682567" cy="674733"/>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8_Section Header">
  <p:cSld name="8_Section Header">
    <p:spTree>
      <p:nvGrpSpPr>
        <p:cNvPr id="1" name="Shape 1780"/>
        <p:cNvGrpSpPr/>
        <p:nvPr/>
      </p:nvGrpSpPr>
      <p:grpSpPr>
        <a:xfrm>
          <a:off x="0" y="0"/>
          <a:ext cx="0" cy="0"/>
          <a:chOff x="0" y="0"/>
          <a:chExt cx="0" cy="0"/>
        </a:xfrm>
      </p:grpSpPr>
      <p:sp>
        <p:nvSpPr>
          <p:cNvPr id="1781" name="Google Shape;1781;p274"/>
          <p:cNvSpPr txBox="1">
            <a:spLocks noGrp="1"/>
          </p:cNvSpPr>
          <p:nvPr>
            <p:ph type="body" idx="1"/>
          </p:nvPr>
        </p:nvSpPr>
        <p:spPr>
          <a:xfrm>
            <a:off x="838201" y="1825625"/>
            <a:ext cx="10531200" cy="4351200"/>
          </a:xfrm>
          <a:prstGeom prst="rect">
            <a:avLst/>
          </a:prstGeom>
          <a:noFill/>
          <a:ln>
            <a:noFill/>
          </a:ln>
        </p:spPr>
        <p:txBody>
          <a:bodyPr spcFirstLastPara="1" wrap="square" lIns="121900" tIns="60925" rIns="121900" bIns="60925" anchor="t" anchorCtr="0">
            <a:noAutofit/>
          </a:bodyPr>
          <a:lstStyle>
            <a:lvl1pPr marL="457200" lvl="0" indent="-228600" algn="l" rtl="0">
              <a:lnSpc>
                <a:spcPct val="90000"/>
              </a:lnSpc>
              <a:spcBef>
                <a:spcPts val="1000"/>
              </a:spcBef>
              <a:spcAft>
                <a:spcPts val="0"/>
              </a:spcAft>
              <a:buClr>
                <a:schemeClr val="accent1"/>
              </a:buClr>
              <a:buSzPts val="1200"/>
              <a:buNone/>
              <a:defRPr sz="1200"/>
            </a:lvl1pPr>
            <a:lvl2pPr marL="914400" lvl="1" indent="-381000" algn="l" rtl="0">
              <a:lnSpc>
                <a:spcPct val="90000"/>
              </a:lnSpc>
              <a:spcBef>
                <a:spcPts val="2100"/>
              </a:spcBef>
              <a:spcAft>
                <a:spcPts val="0"/>
              </a:spcAft>
              <a:buClr>
                <a:schemeClr val="dk1"/>
              </a:buClr>
              <a:buSzPts val="2400"/>
              <a:buChar char="○"/>
              <a:defRPr/>
            </a:lvl2pPr>
            <a:lvl3pPr marL="1371600" lvl="2" indent="-381000" algn="l" rtl="0">
              <a:lnSpc>
                <a:spcPct val="90000"/>
              </a:lnSpc>
              <a:spcBef>
                <a:spcPts val="2100"/>
              </a:spcBef>
              <a:spcAft>
                <a:spcPts val="0"/>
              </a:spcAft>
              <a:buClr>
                <a:schemeClr val="dk1"/>
              </a:buClr>
              <a:buSzPts val="2400"/>
              <a:buChar char="■"/>
              <a:defRPr/>
            </a:lvl3pPr>
            <a:lvl4pPr marL="1828800" lvl="3" indent="-381000" algn="l" rtl="0">
              <a:lnSpc>
                <a:spcPct val="90000"/>
              </a:lnSpc>
              <a:spcBef>
                <a:spcPts val="2100"/>
              </a:spcBef>
              <a:spcAft>
                <a:spcPts val="0"/>
              </a:spcAft>
              <a:buClr>
                <a:schemeClr val="dk1"/>
              </a:buClr>
              <a:buSzPts val="2400"/>
              <a:buChar char="●"/>
              <a:defRPr/>
            </a:lvl4pPr>
            <a:lvl5pPr marL="2286000" lvl="4" indent="-381000" algn="l" rtl="0">
              <a:lnSpc>
                <a:spcPct val="90000"/>
              </a:lnSpc>
              <a:spcBef>
                <a:spcPts val="2100"/>
              </a:spcBef>
              <a:spcAft>
                <a:spcPts val="0"/>
              </a:spcAft>
              <a:buClr>
                <a:schemeClr val="dk1"/>
              </a:buClr>
              <a:buSzPts val="2400"/>
              <a:buChar char="○"/>
              <a:defRPr/>
            </a:lvl5pPr>
            <a:lvl6pPr marL="2743200" lvl="5" indent="-381000" algn="l" rtl="0">
              <a:lnSpc>
                <a:spcPct val="90000"/>
              </a:lnSpc>
              <a:spcBef>
                <a:spcPts val="2100"/>
              </a:spcBef>
              <a:spcAft>
                <a:spcPts val="0"/>
              </a:spcAft>
              <a:buClr>
                <a:schemeClr val="dk1"/>
              </a:buClr>
              <a:buSzPts val="2400"/>
              <a:buChar char="■"/>
              <a:defRPr/>
            </a:lvl6pPr>
            <a:lvl7pPr marL="3200400" lvl="6" indent="-381000" algn="l" rtl="0">
              <a:lnSpc>
                <a:spcPct val="90000"/>
              </a:lnSpc>
              <a:spcBef>
                <a:spcPts val="2100"/>
              </a:spcBef>
              <a:spcAft>
                <a:spcPts val="0"/>
              </a:spcAft>
              <a:buClr>
                <a:schemeClr val="dk1"/>
              </a:buClr>
              <a:buSzPts val="2400"/>
              <a:buChar char="●"/>
              <a:defRPr/>
            </a:lvl7pPr>
            <a:lvl8pPr marL="3657600" lvl="7" indent="-381000" algn="l" rtl="0">
              <a:lnSpc>
                <a:spcPct val="90000"/>
              </a:lnSpc>
              <a:spcBef>
                <a:spcPts val="2100"/>
              </a:spcBef>
              <a:spcAft>
                <a:spcPts val="0"/>
              </a:spcAft>
              <a:buClr>
                <a:schemeClr val="dk1"/>
              </a:buClr>
              <a:buSzPts val="2400"/>
              <a:buChar char="○"/>
              <a:defRPr/>
            </a:lvl8pPr>
            <a:lvl9pPr marL="4114800" lvl="8" indent="-381000" algn="l" rtl="0">
              <a:lnSpc>
                <a:spcPct val="90000"/>
              </a:lnSpc>
              <a:spcBef>
                <a:spcPts val="2100"/>
              </a:spcBef>
              <a:spcAft>
                <a:spcPts val="2100"/>
              </a:spcAft>
              <a:buClr>
                <a:schemeClr val="dk1"/>
              </a:buClr>
              <a:buSzPts val="2400"/>
              <a:buChar char="■"/>
              <a:defRPr/>
            </a:lvl9pPr>
          </a:lstStyle>
          <a:p>
            <a:endParaRPr/>
          </a:p>
        </p:txBody>
      </p:sp>
      <p:cxnSp>
        <p:nvCxnSpPr>
          <p:cNvPr id="1782" name="Google Shape;1782;p274"/>
          <p:cNvCxnSpPr/>
          <p:nvPr/>
        </p:nvCxnSpPr>
        <p:spPr>
          <a:xfrm>
            <a:off x="519788"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1783" name="Google Shape;1783;p274"/>
          <p:cNvSpPr txBox="1">
            <a:spLocks noGrp="1"/>
          </p:cNvSpPr>
          <p:nvPr>
            <p:ph type="sldNum" idx="12"/>
          </p:nvPr>
        </p:nvSpPr>
        <p:spPr>
          <a:xfrm>
            <a:off x="9370016" y="6528148"/>
            <a:ext cx="2743200" cy="365100"/>
          </a:xfrm>
          <a:prstGeom prst="rect">
            <a:avLst/>
          </a:prstGeom>
          <a:noFill/>
          <a:ln>
            <a:noFill/>
          </a:ln>
        </p:spPr>
        <p:txBody>
          <a:bodyPr spcFirstLastPara="1" wrap="square" lIns="121900" tIns="60925" rIns="121900" bIns="60925" anchor="ctr" anchorCtr="0">
            <a:noAutofit/>
          </a:bodyPr>
          <a:lstStyle>
            <a:lvl1pPr marL="0" lvl="0" indent="0" algn="r" rtl="0">
              <a:lnSpc>
                <a:spcPct val="100000"/>
              </a:lnSpc>
              <a:spcBef>
                <a:spcPts val="0"/>
              </a:spcBef>
              <a:spcAft>
                <a:spcPts val="0"/>
              </a:spcAft>
              <a:buNone/>
              <a:defRPr sz="1000" b="0" i="0" u="none" strike="noStrike" cap="none">
                <a:solidFill>
                  <a:srgbClr val="A5A5A5"/>
                </a:solidFill>
                <a:latin typeface="Arial"/>
                <a:ea typeface="Arial"/>
                <a:cs typeface="Arial"/>
                <a:sym typeface="Arial"/>
              </a:defRPr>
            </a:lvl1pPr>
            <a:lvl2pPr marL="0" lvl="1" indent="0" algn="r" rtl="0">
              <a:lnSpc>
                <a:spcPct val="100000"/>
              </a:lnSpc>
              <a:spcBef>
                <a:spcPts val="0"/>
              </a:spcBef>
              <a:spcAft>
                <a:spcPts val="0"/>
              </a:spcAft>
              <a:buNone/>
              <a:defRPr sz="1000" b="0" i="0" u="none" strike="noStrike" cap="none">
                <a:solidFill>
                  <a:srgbClr val="A5A5A5"/>
                </a:solidFill>
                <a:latin typeface="Arial"/>
                <a:ea typeface="Arial"/>
                <a:cs typeface="Arial"/>
                <a:sym typeface="Arial"/>
              </a:defRPr>
            </a:lvl2pPr>
            <a:lvl3pPr marL="0" lvl="2" indent="0" algn="r" rtl="0">
              <a:lnSpc>
                <a:spcPct val="100000"/>
              </a:lnSpc>
              <a:spcBef>
                <a:spcPts val="0"/>
              </a:spcBef>
              <a:spcAft>
                <a:spcPts val="0"/>
              </a:spcAft>
              <a:buNone/>
              <a:defRPr sz="1000" b="0" i="0" u="none" strike="noStrike" cap="none">
                <a:solidFill>
                  <a:srgbClr val="A5A5A5"/>
                </a:solidFill>
                <a:latin typeface="Arial"/>
                <a:ea typeface="Arial"/>
                <a:cs typeface="Arial"/>
                <a:sym typeface="Arial"/>
              </a:defRPr>
            </a:lvl3pPr>
            <a:lvl4pPr marL="0" lvl="3" indent="0" algn="r" rtl="0">
              <a:lnSpc>
                <a:spcPct val="100000"/>
              </a:lnSpc>
              <a:spcBef>
                <a:spcPts val="0"/>
              </a:spcBef>
              <a:spcAft>
                <a:spcPts val="0"/>
              </a:spcAft>
              <a:buNone/>
              <a:defRPr sz="1000" b="0" i="0" u="none" strike="noStrike" cap="none">
                <a:solidFill>
                  <a:srgbClr val="A5A5A5"/>
                </a:solidFill>
                <a:latin typeface="Arial"/>
                <a:ea typeface="Arial"/>
                <a:cs typeface="Arial"/>
                <a:sym typeface="Arial"/>
              </a:defRPr>
            </a:lvl4pPr>
            <a:lvl5pPr marL="0" lvl="4" indent="0" algn="r" rtl="0">
              <a:lnSpc>
                <a:spcPct val="100000"/>
              </a:lnSpc>
              <a:spcBef>
                <a:spcPts val="0"/>
              </a:spcBef>
              <a:spcAft>
                <a:spcPts val="0"/>
              </a:spcAft>
              <a:buNone/>
              <a:defRPr sz="1000" b="0" i="0" u="none" strike="noStrike" cap="none">
                <a:solidFill>
                  <a:srgbClr val="A5A5A5"/>
                </a:solidFill>
                <a:latin typeface="Arial"/>
                <a:ea typeface="Arial"/>
                <a:cs typeface="Arial"/>
                <a:sym typeface="Arial"/>
              </a:defRPr>
            </a:lvl5pPr>
            <a:lvl6pPr marL="0" lvl="5" indent="0" algn="r" rtl="0">
              <a:lnSpc>
                <a:spcPct val="100000"/>
              </a:lnSpc>
              <a:spcBef>
                <a:spcPts val="0"/>
              </a:spcBef>
              <a:spcAft>
                <a:spcPts val="0"/>
              </a:spcAft>
              <a:buNone/>
              <a:defRPr sz="1000" b="0" i="0" u="none" strike="noStrike" cap="none">
                <a:solidFill>
                  <a:srgbClr val="A5A5A5"/>
                </a:solidFill>
                <a:latin typeface="Arial"/>
                <a:ea typeface="Arial"/>
                <a:cs typeface="Arial"/>
                <a:sym typeface="Arial"/>
              </a:defRPr>
            </a:lvl6pPr>
            <a:lvl7pPr marL="0" lvl="6" indent="0" algn="r" rtl="0">
              <a:lnSpc>
                <a:spcPct val="100000"/>
              </a:lnSpc>
              <a:spcBef>
                <a:spcPts val="0"/>
              </a:spcBef>
              <a:spcAft>
                <a:spcPts val="0"/>
              </a:spcAft>
              <a:buNone/>
              <a:defRPr sz="1000" b="0" i="0" u="none" strike="noStrike" cap="none">
                <a:solidFill>
                  <a:srgbClr val="A5A5A5"/>
                </a:solidFill>
                <a:latin typeface="Arial"/>
                <a:ea typeface="Arial"/>
                <a:cs typeface="Arial"/>
                <a:sym typeface="Arial"/>
              </a:defRPr>
            </a:lvl7pPr>
            <a:lvl8pPr marL="0" lvl="7" indent="0" algn="r" rtl="0">
              <a:lnSpc>
                <a:spcPct val="100000"/>
              </a:lnSpc>
              <a:spcBef>
                <a:spcPts val="0"/>
              </a:spcBef>
              <a:spcAft>
                <a:spcPts val="0"/>
              </a:spcAft>
              <a:buNone/>
              <a:defRPr sz="1000" b="0" i="0" u="none" strike="noStrike" cap="none">
                <a:solidFill>
                  <a:srgbClr val="A5A5A5"/>
                </a:solidFill>
                <a:latin typeface="Arial"/>
                <a:ea typeface="Arial"/>
                <a:cs typeface="Arial"/>
                <a:sym typeface="Arial"/>
              </a:defRPr>
            </a:lvl8pPr>
            <a:lvl9pPr marL="0" lvl="8" indent="0" algn="r" rtl="0">
              <a:lnSpc>
                <a:spcPct val="100000"/>
              </a:lnSpc>
              <a:spcBef>
                <a:spcPts val="0"/>
              </a:spcBef>
              <a:spcAft>
                <a:spcPts val="0"/>
              </a:spcAft>
              <a:buNone/>
              <a:defRPr sz="1000" b="0" i="0" u="none" strike="noStrike" cap="none">
                <a:solidFill>
                  <a:srgbClr val="A5A5A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784" name="Google Shape;1784;p274"/>
          <p:cNvSpPr txBox="1">
            <a:spLocks noGrp="1"/>
          </p:cNvSpPr>
          <p:nvPr>
            <p:ph type="title"/>
          </p:nvPr>
        </p:nvSpPr>
        <p:spPr>
          <a:xfrm>
            <a:off x="426132" y="3"/>
            <a:ext cx="10515600" cy="1325700"/>
          </a:xfrm>
          <a:prstGeom prst="rect">
            <a:avLst/>
          </a:prstGeom>
          <a:noFill/>
          <a:ln>
            <a:noFill/>
          </a:ln>
        </p:spPr>
        <p:txBody>
          <a:bodyPr spcFirstLastPara="1" wrap="square" lIns="121900" tIns="60925" rIns="121900" bIns="60925" anchor="ctr" anchorCtr="0">
            <a:noAutofit/>
          </a:bodyPr>
          <a:lstStyle>
            <a:lvl1pPr lvl="0" algn="l" rtl="0">
              <a:lnSpc>
                <a:spcPct val="90000"/>
              </a:lnSpc>
              <a:spcBef>
                <a:spcPts val="0"/>
              </a:spcBef>
              <a:spcAft>
                <a:spcPts val="0"/>
              </a:spcAft>
              <a:buClr>
                <a:schemeClr val="dk1"/>
              </a:buClr>
              <a:buSzPts val="24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pic>
        <p:nvPicPr>
          <p:cNvPr id="1785" name="Google Shape;1785;p274"/>
          <p:cNvPicPr preferRelativeResize="0"/>
          <p:nvPr/>
        </p:nvPicPr>
        <p:blipFill rotWithShape="1">
          <a:blip r:embed="rId2">
            <a:alphaModFix/>
          </a:blip>
          <a:srcRect/>
          <a:stretch/>
        </p:blipFill>
        <p:spPr>
          <a:xfrm>
            <a:off x="11415010" y="254001"/>
            <a:ext cx="449967" cy="528347"/>
          </a:xfrm>
          <a:prstGeom prst="rect">
            <a:avLst/>
          </a:prstGeom>
          <a:noFill/>
          <a:ln>
            <a:noFill/>
          </a:ln>
        </p:spPr>
      </p:pic>
      <p:sp>
        <p:nvSpPr>
          <p:cNvPr id="1786" name="Google Shape;1786;p274"/>
          <p:cNvSpPr txBox="1">
            <a:spLocks noGrp="1"/>
          </p:cNvSpPr>
          <p:nvPr>
            <p:ph type="ftr" idx="11"/>
          </p:nvPr>
        </p:nvSpPr>
        <p:spPr>
          <a:xfrm>
            <a:off x="70104" y="6528521"/>
            <a:ext cx="4114800" cy="337200"/>
          </a:xfrm>
          <a:prstGeom prst="rect">
            <a:avLst/>
          </a:prstGeom>
          <a:noFill/>
          <a:ln>
            <a:noFill/>
          </a:ln>
        </p:spPr>
        <p:txBody>
          <a:bodyPr spcFirstLastPara="1" wrap="square" lIns="121900" tIns="60925" rIns="121900" bIns="60925" anchor="ctr" anchorCtr="0">
            <a:noAutofit/>
          </a:bodyPr>
          <a:lstStyle>
            <a:lvl1pPr lvl="0" algn="l" rtl="0">
              <a:lnSpc>
                <a:spcPct val="100000"/>
              </a:lnSpc>
              <a:spcBef>
                <a:spcPts val="0"/>
              </a:spcBef>
              <a:spcAft>
                <a:spcPts val="0"/>
              </a:spcAft>
              <a:buSzPts val="1900"/>
              <a:buNone/>
              <a:defRPr sz="1000" b="0" i="0">
                <a:solidFill>
                  <a:srgbClr val="A5A5A5"/>
                </a:solidFill>
              </a:defRPr>
            </a:lvl1pPr>
            <a:lvl2pPr lvl="1" algn="l" rtl="0">
              <a:lnSpc>
                <a:spcPct val="100000"/>
              </a:lnSpc>
              <a:spcBef>
                <a:spcPts val="0"/>
              </a:spcBef>
              <a:spcAft>
                <a:spcPts val="0"/>
              </a:spcAft>
              <a:buSzPts val="1900"/>
              <a:buNone/>
              <a:defRPr sz="1900"/>
            </a:lvl2pPr>
            <a:lvl3pPr lvl="2" algn="l" rtl="0">
              <a:lnSpc>
                <a:spcPct val="100000"/>
              </a:lnSpc>
              <a:spcBef>
                <a:spcPts val="0"/>
              </a:spcBef>
              <a:spcAft>
                <a:spcPts val="0"/>
              </a:spcAft>
              <a:buSzPts val="1900"/>
              <a:buNone/>
              <a:defRPr sz="1900"/>
            </a:lvl3pPr>
            <a:lvl4pPr lvl="3" algn="l" rtl="0">
              <a:lnSpc>
                <a:spcPct val="100000"/>
              </a:lnSpc>
              <a:spcBef>
                <a:spcPts val="0"/>
              </a:spcBef>
              <a:spcAft>
                <a:spcPts val="0"/>
              </a:spcAft>
              <a:buSzPts val="1900"/>
              <a:buNone/>
              <a:defRPr sz="1900"/>
            </a:lvl4pPr>
            <a:lvl5pPr lvl="4" algn="l" rtl="0">
              <a:lnSpc>
                <a:spcPct val="100000"/>
              </a:lnSpc>
              <a:spcBef>
                <a:spcPts val="0"/>
              </a:spcBef>
              <a:spcAft>
                <a:spcPts val="0"/>
              </a:spcAft>
              <a:buSzPts val="1900"/>
              <a:buNone/>
              <a:defRPr sz="1900"/>
            </a:lvl5pPr>
            <a:lvl6pPr lvl="5" algn="l" rtl="0">
              <a:lnSpc>
                <a:spcPct val="100000"/>
              </a:lnSpc>
              <a:spcBef>
                <a:spcPts val="0"/>
              </a:spcBef>
              <a:spcAft>
                <a:spcPts val="0"/>
              </a:spcAft>
              <a:buSzPts val="1900"/>
              <a:buNone/>
              <a:defRPr sz="1900"/>
            </a:lvl6pPr>
            <a:lvl7pPr lvl="6" algn="l" rtl="0">
              <a:lnSpc>
                <a:spcPct val="100000"/>
              </a:lnSpc>
              <a:spcBef>
                <a:spcPts val="0"/>
              </a:spcBef>
              <a:spcAft>
                <a:spcPts val="0"/>
              </a:spcAft>
              <a:buSzPts val="1900"/>
              <a:buNone/>
              <a:defRPr sz="1900"/>
            </a:lvl7pPr>
            <a:lvl8pPr lvl="7" algn="l" rtl="0">
              <a:lnSpc>
                <a:spcPct val="100000"/>
              </a:lnSpc>
              <a:spcBef>
                <a:spcPts val="0"/>
              </a:spcBef>
              <a:spcAft>
                <a:spcPts val="0"/>
              </a:spcAft>
              <a:buSzPts val="1900"/>
              <a:buNone/>
              <a:defRPr sz="1900"/>
            </a:lvl8pPr>
            <a:lvl9pPr lvl="8" algn="l" rtl="0">
              <a:lnSpc>
                <a:spcPct val="100000"/>
              </a:lnSpc>
              <a:spcBef>
                <a:spcPts val="0"/>
              </a:spcBef>
              <a:spcAft>
                <a:spcPts val="0"/>
              </a:spcAft>
              <a:buSzPts val="1900"/>
              <a:buNone/>
              <a:defRPr sz="1900"/>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8_Two Content">
  <p:cSld name="8_Two Content">
    <p:spTree>
      <p:nvGrpSpPr>
        <p:cNvPr id="1" name="Shape 1787"/>
        <p:cNvGrpSpPr/>
        <p:nvPr/>
      </p:nvGrpSpPr>
      <p:grpSpPr>
        <a:xfrm>
          <a:off x="0" y="0"/>
          <a:ext cx="0" cy="0"/>
          <a:chOff x="0" y="0"/>
          <a:chExt cx="0" cy="0"/>
        </a:xfrm>
      </p:grpSpPr>
      <p:pic>
        <p:nvPicPr>
          <p:cNvPr id="1788" name="Google Shape;1788;p275"/>
          <p:cNvPicPr preferRelativeResize="0"/>
          <p:nvPr/>
        </p:nvPicPr>
        <p:blipFill rotWithShape="1">
          <a:blip r:embed="rId2">
            <a:alphaModFix/>
          </a:blip>
          <a:srcRect/>
          <a:stretch/>
        </p:blipFill>
        <p:spPr>
          <a:xfrm>
            <a:off x="0" y="0"/>
            <a:ext cx="12192000" cy="6867143"/>
          </a:xfrm>
          <a:prstGeom prst="rect">
            <a:avLst/>
          </a:prstGeom>
          <a:noFill/>
          <a:ln>
            <a:noFill/>
          </a:ln>
        </p:spPr>
      </p:pic>
      <p:sp>
        <p:nvSpPr>
          <p:cNvPr id="1789" name="Google Shape;1789;p275"/>
          <p:cNvSpPr txBox="1">
            <a:spLocks noGrp="1"/>
          </p:cNvSpPr>
          <p:nvPr>
            <p:ph type="subTitle" idx="1"/>
          </p:nvPr>
        </p:nvSpPr>
        <p:spPr>
          <a:xfrm>
            <a:off x="795868" y="38345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2100"/>
              </a:spcBef>
              <a:spcAft>
                <a:spcPts val="0"/>
              </a:spcAft>
              <a:buClr>
                <a:schemeClr val="dk1"/>
              </a:buClr>
              <a:buSzPts val="2000"/>
              <a:buNone/>
              <a:defRPr sz="2000"/>
            </a:lvl2pPr>
            <a:lvl3pPr lvl="2" algn="ctr" rtl="0">
              <a:lnSpc>
                <a:spcPct val="90000"/>
              </a:lnSpc>
              <a:spcBef>
                <a:spcPts val="2100"/>
              </a:spcBef>
              <a:spcAft>
                <a:spcPts val="0"/>
              </a:spcAft>
              <a:buClr>
                <a:schemeClr val="dk1"/>
              </a:buClr>
              <a:buSzPts val="1900"/>
              <a:buNone/>
              <a:defRPr sz="1900"/>
            </a:lvl3pPr>
            <a:lvl4pPr lvl="3" algn="ctr" rtl="0">
              <a:lnSpc>
                <a:spcPct val="90000"/>
              </a:lnSpc>
              <a:spcBef>
                <a:spcPts val="2100"/>
              </a:spcBef>
              <a:spcAft>
                <a:spcPts val="0"/>
              </a:spcAft>
              <a:buClr>
                <a:schemeClr val="dk1"/>
              </a:buClr>
              <a:buSzPts val="1600"/>
              <a:buNone/>
              <a:defRPr sz="1600"/>
            </a:lvl4pPr>
            <a:lvl5pPr lvl="4" algn="ctr" rtl="0">
              <a:lnSpc>
                <a:spcPct val="90000"/>
              </a:lnSpc>
              <a:spcBef>
                <a:spcPts val="2100"/>
              </a:spcBef>
              <a:spcAft>
                <a:spcPts val="0"/>
              </a:spcAft>
              <a:buClr>
                <a:schemeClr val="dk1"/>
              </a:buClr>
              <a:buSzPts val="1600"/>
              <a:buNone/>
              <a:defRPr sz="1600"/>
            </a:lvl5pPr>
            <a:lvl6pPr lvl="5" algn="ctr" rtl="0">
              <a:lnSpc>
                <a:spcPct val="90000"/>
              </a:lnSpc>
              <a:spcBef>
                <a:spcPts val="2100"/>
              </a:spcBef>
              <a:spcAft>
                <a:spcPts val="0"/>
              </a:spcAft>
              <a:buClr>
                <a:schemeClr val="dk1"/>
              </a:buClr>
              <a:buSzPts val="1600"/>
              <a:buNone/>
              <a:defRPr sz="1600"/>
            </a:lvl6pPr>
            <a:lvl7pPr lvl="6" algn="ctr" rtl="0">
              <a:lnSpc>
                <a:spcPct val="90000"/>
              </a:lnSpc>
              <a:spcBef>
                <a:spcPts val="2100"/>
              </a:spcBef>
              <a:spcAft>
                <a:spcPts val="0"/>
              </a:spcAft>
              <a:buClr>
                <a:schemeClr val="dk1"/>
              </a:buClr>
              <a:buSzPts val="1600"/>
              <a:buNone/>
              <a:defRPr sz="1600"/>
            </a:lvl7pPr>
            <a:lvl8pPr lvl="7" algn="ctr" rtl="0">
              <a:lnSpc>
                <a:spcPct val="90000"/>
              </a:lnSpc>
              <a:spcBef>
                <a:spcPts val="2100"/>
              </a:spcBef>
              <a:spcAft>
                <a:spcPts val="0"/>
              </a:spcAft>
              <a:buClr>
                <a:schemeClr val="dk1"/>
              </a:buClr>
              <a:buSzPts val="1600"/>
              <a:buNone/>
              <a:defRPr sz="1600"/>
            </a:lvl8pPr>
            <a:lvl9pPr lvl="8" algn="ctr" rtl="0">
              <a:lnSpc>
                <a:spcPct val="90000"/>
              </a:lnSpc>
              <a:spcBef>
                <a:spcPts val="2100"/>
              </a:spcBef>
              <a:spcAft>
                <a:spcPts val="2100"/>
              </a:spcAft>
              <a:buClr>
                <a:schemeClr val="dk1"/>
              </a:buClr>
              <a:buSzPts val="1600"/>
              <a:buNone/>
              <a:defRPr sz="1600"/>
            </a:lvl9pPr>
          </a:lstStyle>
          <a:p>
            <a:endParaRPr/>
          </a:p>
        </p:txBody>
      </p:sp>
      <p:cxnSp>
        <p:nvCxnSpPr>
          <p:cNvPr id="1790" name="Google Shape;1790;p275"/>
          <p:cNvCxnSpPr/>
          <p:nvPr/>
        </p:nvCxnSpPr>
        <p:spPr>
          <a:xfrm>
            <a:off x="874776" y="37093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1791" name="Google Shape;1791;p275"/>
          <p:cNvSpPr txBox="1">
            <a:spLocks noGrp="1"/>
          </p:cNvSpPr>
          <p:nvPr>
            <p:ph type="ctrTitle"/>
          </p:nvPr>
        </p:nvSpPr>
        <p:spPr>
          <a:xfrm>
            <a:off x="795868" y="12773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4_Two Content">
  <p:cSld name="14_Two Content">
    <p:spTree>
      <p:nvGrpSpPr>
        <p:cNvPr id="1" name="Shape 1792"/>
        <p:cNvGrpSpPr/>
        <p:nvPr/>
      </p:nvGrpSpPr>
      <p:grpSpPr>
        <a:xfrm>
          <a:off x="0" y="0"/>
          <a:ext cx="0" cy="0"/>
          <a:chOff x="0" y="0"/>
          <a:chExt cx="0" cy="0"/>
        </a:xfrm>
      </p:grpSpPr>
      <p:pic>
        <p:nvPicPr>
          <p:cNvPr id="1793" name="Google Shape;1793;p276"/>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794" name="Google Shape;1794;p276"/>
          <p:cNvSpPr txBox="1">
            <a:spLocks noGrp="1"/>
          </p:cNvSpPr>
          <p:nvPr>
            <p:ph type="subTitle" idx="1"/>
          </p:nvPr>
        </p:nvSpPr>
        <p:spPr>
          <a:xfrm>
            <a:off x="795868" y="38345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2100"/>
              </a:spcBef>
              <a:spcAft>
                <a:spcPts val="0"/>
              </a:spcAft>
              <a:buClr>
                <a:schemeClr val="dk1"/>
              </a:buClr>
              <a:buSzPts val="2000"/>
              <a:buNone/>
              <a:defRPr sz="2000"/>
            </a:lvl2pPr>
            <a:lvl3pPr lvl="2" algn="ctr" rtl="0">
              <a:lnSpc>
                <a:spcPct val="90000"/>
              </a:lnSpc>
              <a:spcBef>
                <a:spcPts val="2100"/>
              </a:spcBef>
              <a:spcAft>
                <a:spcPts val="0"/>
              </a:spcAft>
              <a:buClr>
                <a:schemeClr val="dk1"/>
              </a:buClr>
              <a:buSzPts val="1900"/>
              <a:buNone/>
              <a:defRPr sz="1900"/>
            </a:lvl3pPr>
            <a:lvl4pPr lvl="3" algn="ctr" rtl="0">
              <a:lnSpc>
                <a:spcPct val="90000"/>
              </a:lnSpc>
              <a:spcBef>
                <a:spcPts val="2100"/>
              </a:spcBef>
              <a:spcAft>
                <a:spcPts val="0"/>
              </a:spcAft>
              <a:buClr>
                <a:schemeClr val="dk1"/>
              </a:buClr>
              <a:buSzPts val="1600"/>
              <a:buNone/>
              <a:defRPr sz="1600"/>
            </a:lvl4pPr>
            <a:lvl5pPr lvl="4" algn="ctr" rtl="0">
              <a:lnSpc>
                <a:spcPct val="90000"/>
              </a:lnSpc>
              <a:spcBef>
                <a:spcPts val="2100"/>
              </a:spcBef>
              <a:spcAft>
                <a:spcPts val="0"/>
              </a:spcAft>
              <a:buClr>
                <a:schemeClr val="dk1"/>
              </a:buClr>
              <a:buSzPts val="1600"/>
              <a:buNone/>
              <a:defRPr sz="1600"/>
            </a:lvl5pPr>
            <a:lvl6pPr lvl="5" algn="ctr" rtl="0">
              <a:lnSpc>
                <a:spcPct val="90000"/>
              </a:lnSpc>
              <a:spcBef>
                <a:spcPts val="2100"/>
              </a:spcBef>
              <a:spcAft>
                <a:spcPts val="0"/>
              </a:spcAft>
              <a:buClr>
                <a:schemeClr val="dk1"/>
              </a:buClr>
              <a:buSzPts val="1600"/>
              <a:buNone/>
              <a:defRPr sz="1600"/>
            </a:lvl6pPr>
            <a:lvl7pPr lvl="6" algn="ctr" rtl="0">
              <a:lnSpc>
                <a:spcPct val="90000"/>
              </a:lnSpc>
              <a:spcBef>
                <a:spcPts val="2100"/>
              </a:spcBef>
              <a:spcAft>
                <a:spcPts val="0"/>
              </a:spcAft>
              <a:buClr>
                <a:schemeClr val="dk1"/>
              </a:buClr>
              <a:buSzPts val="1600"/>
              <a:buNone/>
              <a:defRPr sz="1600"/>
            </a:lvl7pPr>
            <a:lvl8pPr lvl="7" algn="ctr" rtl="0">
              <a:lnSpc>
                <a:spcPct val="90000"/>
              </a:lnSpc>
              <a:spcBef>
                <a:spcPts val="2100"/>
              </a:spcBef>
              <a:spcAft>
                <a:spcPts val="0"/>
              </a:spcAft>
              <a:buClr>
                <a:schemeClr val="dk1"/>
              </a:buClr>
              <a:buSzPts val="1600"/>
              <a:buNone/>
              <a:defRPr sz="1600"/>
            </a:lvl8pPr>
            <a:lvl9pPr lvl="8" algn="ctr" rtl="0">
              <a:lnSpc>
                <a:spcPct val="90000"/>
              </a:lnSpc>
              <a:spcBef>
                <a:spcPts val="2100"/>
              </a:spcBef>
              <a:spcAft>
                <a:spcPts val="2100"/>
              </a:spcAft>
              <a:buClr>
                <a:schemeClr val="dk1"/>
              </a:buClr>
              <a:buSzPts val="1600"/>
              <a:buNone/>
              <a:defRPr sz="1600"/>
            </a:lvl9pPr>
          </a:lstStyle>
          <a:p>
            <a:endParaRPr/>
          </a:p>
        </p:txBody>
      </p:sp>
      <p:cxnSp>
        <p:nvCxnSpPr>
          <p:cNvPr id="1795" name="Google Shape;1795;p276"/>
          <p:cNvCxnSpPr/>
          <p:nvPr/>
        </p:nvCxnSpPr>
        <p:spPr>
          <a:xfrm>
            <a:off x="874776" y="37093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1796" name="Google Shape;1796;p276"/>
          <p:cNvSpPr txBox="1">
            <a:spLocks noGrp="1"/>
          </p:cNvSpPr>
          <p:nvPr>
            <p:ph type="ctrTitle"/>
          </p:nvPr>
        </p:nvSpPr>
        <p:spPr>
          <a:xfrm>
            <a:off x="795868" y="12773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ustom Layout 3 1">
  <p:cSld name="CUSTOM_8_1">
    <p:spTree>
      <p:nvGrpSpPr>
        <p:cNvPr id="1" name="Shape 1797"/>
        <p:cNvGrpSpPr/>
        <p:nvPr/>
      </p:nvGrpSpPr>
      <p:grpSpPr>
        <a:xfrm>
          <a:off x="0" y="0"/>
          <a:ext cx="0" cy="0"/>
          <a:chOff x="0" y="0"/>
          <a:chExt cx="0" cy="0"/>
        </a:xfrm>
      </p:grpSpPr>
      <p:sp>
        <p:nvSpPr>
          <p:cNvPr id="1798" name="Google Shape;1798;p277"/>
          <p:cNvSpPr/>
          <p:nvPr/>
        </p:nvSpPr>
        <p:spPr>
          <a:xfrm>
            <a:off x="270762" y="246019"/>
            <a:ext cx="11650500" cy="5380500"/>
          </a:xfrm>
          <a:prstGeom prst="rect">
            <a:avLst/>
          </a:prstGeom>
          <a:solidFill>
            <a:srgbClr val="4D4F53"/>
          </a:solidFill>
          <a:ln>
            <a:noFill/>
          </a:ln>
        </p:spPr>
        <p:txBody>
          <a:bodyPr spcFirstLastPara="1" wrap="square" lIns="97125" tIns="97125" rIns="97125" bIns="97125" anchor="ctr" anchorCtr="0">
            <a:noAutofit/>
          </a:bodyPr>
          <a:lstStyle/>
          <a:p>
            <a:pPr marL="0" lvl="0" indent="0" algn="l" rtl="0">
              <a:spcBef>
                <a:spcPts val="0"/>
              </a:spcBef>
              <a:spcAft>
                <a:spcPts val="0"/>
              </a:spcAft>
              <a:buNone/>
            </a:pPr>
            <a:endParaRPr/>
          </a:p>
        </p:txBody>
      </p:sp>
      <p:pic>
        <p:nvPicPr>
          <p:cNvPr id="1799" name="Google Shape;1799;p277"/>
          <p:cNvPicPr preferRelativeResize="0"/>
          <p:nvPr/>
        </p:nvPicPr>
        <p:blipFill rotWithShape="1">
          <a:blip r:embed="rId2">
            <a:alphaModFix/>
          </a:blip>
          <a:srcRect/>
          <a:stretch/>
        </p:blipFill>
        <p:spPr>
          <a:xfrm>
            <a:off x="10219075" y="4396815"/>
            <a:ext cx="1540901" cy="1048234"/>
          </a:xfrm>
          <a:prstGeom prst="rect">
            <a:avLst/>
          </a:prstGeom>
          <a:noFill/>
          <a:ln>
            <a:noFill/>
          </a:ln>
        </p:spPr>
      </p:pic>
      <p:pic>
        <p:nvPicPr>
          <p:cNvPr id="1800" name="Google Shape;1800;p277"/>
          <p:cNvPicPr preferRelativeResize="0"/>
          <p:nvPr/>
        </p:nvPicPr>
        <p:blipFill rotWithShape="1">
          <a:blip r:embed="rId3">
            <a:alphaModFix/>
          </a:blip>
          <a:srcRect r="50102"/>
          <a:stretch/>
        </p:blipFill>
        <p:spPr>
          <a:xfrm>
            <a:off x="444226" y="3921292"/>
            <a:ext cx="1651630" cy="1574666"/>
          </a:xfrm>
          <a:prstGeom prst="rect">
            <a:avLst/>
          </a:prstGeom>
          <a:noFill/>
          <a:ln>
            <a:noFill/>
          </a:ln>
        </p:spPr>
      </p:pic>
      <p:pic>
        <p:nvPicPr>
          <p:cNvPr id="1801" name="Google Shape;1801;p277"/>
          <p:cNvPicPr preferRelativeResize="0"/>
          <p:nvPr/>
        </p:nvPicPr>
        <p:blipFill rotWithShape="1">
          <a:blip r:embed="rId4">
            <a:alphaModFix/>
          </a:blip>
          <a:srcRect l="60469" t="77249" b="2585"/>
          <a:stretch/>
        </p:blipFill>
        <p:spPr>
          <a:xfrm>
            <a:off x="270767" y="246033"/>
            <a:ext cx="4414402" cy="3184968"/>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no hexagon blank">
  <p:cSld name="CUSTOM_5_1">
    <p:spTree>
      <p:nvGrpSpPr>
        <p:cNvPr id="1" name="Shape 1802"/>
        <p:cNvGrpSpPr/>
        <p:nvPr/>
      </p:nvGrpSpPr>
      <p:grpSpPr>
        <a:xfrm>
          <a:off x="0" y="0"/>
          <a:ext cx="0" cy="0"/>
          <a:chOff x="0" y="0"/>
          <a:chExt cx="0" cy="0"/>
        </a:xfrm>
      </p:grpSpPr>
      <p:cxnSp>
        <p:nvCxnSpPr>
          <p:cNvPr id="1803" name="Google Shape;1803;p278"/>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1804" name="Google Shape;1804;p278"/>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sp>
        <p:nvSpPr>
          <p:cNvPr id="1805" name="Google Shape;1805;p278"/>
          <p:cNvSpPr txBox="1">
            <a:spLocks noGrp="1"/>
          </p:cNvSpPr>
          <p:nvPr>
            <p:ph type="title"/>
          </p:nvPr>
        </p:nvSpPr>
        <p:spPr>
          <a:xfrm>
            <a:off x="415600" y="208575"/>
            <a:ext cx="10919400" cy="1034400"/>
          </a:xfrm>
          <a:prstGeom prst="rect">
            <a:avLst/>
          </a:prstGeom>
        </p:spPr>
        <p:txBody>
          <a:bodyPr spcFirstLastPara="1" wrap="square" lIns="121900" tIns="121900" rIns="121900" bIns="121900" anchor="b"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3_Title Slide - UK logo, pattern" type="title">
  <p:cSld name="TITLE">
    <p:bg>
      <p:bgPr>
        <a:solidFill>
          <a:schemeClr val="lt1"/>
        </a:solidFill>
        <a:effectLst/>
      </p:bgPr>
    </p:bg>
    <p:spTree>
      <p:nvGrpSpPr>
        <p:cNvPr id="1" name="Shape 2271"/>
        <p:cNvGrpSpPr/>
        <p:nvPr/>
      </p:nvGrpSpPr>
      <p:grpSpPr>
        <a:xfrm>
          <a:off x="0" y="0"/>
          <a:ext cx="0" cy="0"/>
          <a:chOff x="0" y="0"/>
          <a:chExt cx="0" cy="0"/>
        </a:xfrm>
      </p:grpSpPr>
      <p:pic>
        <p:nvPicPr>
          <p:cNvPr id="2272" name="Google Shape;2272;p351"/>
          <p:cNvPicPr preferRelativeResize="0"/>
          <p:nvPr/>
        </p:nvPicPr>
        <p:blipFill rotWithShape="1">
          <a:blip r:embed="rId2">
            <a:alphaModFix/>
          </a:blip>
          <a:srcRect/>
          <a:stretch/>
        </p:blipFill>
        <p:spPr>
          <a:xfrm>
            <a:off x="0" y="0"/>
            <a:ext cx="12191996" cy="6857997"/>
          </a:xfrm>
          <a:prstGeom prst="rect">
            <a:avLst/>
          </a:prstGeom>
          <a:noFill/>
          <a:ln>
            <a:noFill/>
          </a:ln>
        </p:spPr>
      </p:pic>
      <p:sp>
        <p:nvSpPr>
          <p:cNvPr id="2273" name="Google Shape;2273;p351"/>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2274" name="Google Shape;2274;p351"/>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2275" name="Google Shape;2275;p351"/>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1446"/>
        <p:cNvGrpSpPr/>
        <p:nvPr/>
      </p:nvGrpSpPr>
      <p:grpSpPr>
        <a:xfrm>
          <a:off x="0" y="0"/>
          <a:ext cx="0" cy="0"/>
          <a:chOff x="0" y="0"/>
          <a:chExt cx="0" cy="0"/>
        </a:xfrm>
      </p:grpSpPr>
      <p:sp>
        <p:nvSpPr>
          <p:cNvPr id="1447" name="Google Shape;1447;p221"/>
          <p:cNvSpPr/>
          <p:nvPr/>
        </p:nvSpPr>
        <p:spPr>
          <a:xfrm>
            <a:off x="110691" y="98475"/>
            <a:ext cx="11973900" cy="6650700"/>
          </a:xfrm>
          <a:prstGeom prst="rect">
            <a:avLst/>
          </a:prstGeom>
          <a:noFill/>
          <a:ln w="228600" cap="flat" cmpd="sng">
            <a:solidFill>
              <a:srgbClr val="D7DFE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pic>
        <p:nvPicPr>
          <p:cNvPr id="1448" name="Google Shape;1448;p221"/>
          <p:cNvPicPr preferRelativeResize="0"/>
          <p:nvPr/>
        </p:nvPicPr>
        <p:blipFill rotWithShape="1">
          <a:blip r:embed="rId2">
            <a:alphaModFix/>
          </a:blip>
          <a:srcRect/>
          <a:stretch/>
        </p:blipFill>
        <p:spPr>
          <a:xfrm>
            <a:off x="11230221" y="395877"/>
            <a:ext cx="518490" cy="496332"/>
          </a:xfrm>
          <a:prstGeom prst="rect">
            <a:avLst/>
          </a:prstGeom>
          <a:noFill/>
          <a:ln>
            <a:noFill/>
          </a:ln>
        </p:spPr>
      </p:pic>
      <p:sp>
        <p:nvSpPr>
          <p:cNvPr id="1449" name="Google Shape;1449;p221"/>
          <p:cNvSpPr/>
          <p:nvPr/>
        </p:nvSpPr>
        <p:spPr>
          <a:xfrm>
            <a:off x="10348177" y="6328717"/>
            <a:ext cx="1632300" cy="246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000">
                <a:solidFill>
                  <a:srgbClr val="7F7F7F"/>
                </a:solidFill>
                <a:latin typeface="Arial"/>
                <a:ea typeface="Arial"/>
                <a:cs typeface="Arial"/>
                <a:sym typeface="Arial"/>
              </a:rPr>
              <a:t>© Behavioural Insights ltd</a:t>
            </a:r>
            <a:endParaRPr/>
          </a:p>
        </p:txBody>
      </p:sp>
      <p:sp>
        <p:nvSpPr>
          <p:cNvPr id="1450" name="Google Shape;1450;p221"/>
          <p:cNvSpPr/>
          <p:nvPr/>
        </p:nvSpPr>
        <p:spPr>
          <a:xfrm>
            <a:off x="235961" y="6328717"/>
            <a:ext cx="2020200" cy="246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000">
                <a:solidFill>
                  <a:srgbClr val="7F7F7F"/>
                </a:solidFill>
                <a:latin typeface="Arial"/>
                <a:ea typeface="Arial"/>
                <a:cs typeface="Arial"/>
                <a:sym typeface="Arial"/>
              </a:rPr>
              <a:t>The Behavioural Insights Team </a:t>
            </a:r>
            <a:endParaRPr sz="1000" b="1">
              <a:solidFill>
                <a:srgbClr val="7F7F7F"/>
              </a:solidFill>
              <a:latin typeface="Arial"/>
              <a:ea typeface="Arial"/>
              <a:cs typeface="Arial"/>
              <a:sym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7_Section Header">
  <p:cSld name="7_Section Header">
    <p:spTree>
      <p:nvGrpSpPr>
        <p:cNvPr id="1" name="Shape 2276"/>
        <p:cNvGrpSpPr/>
        <p:nvPr/>
      </p:nvGrpSpPr>
      <p:grpSpPr>
        <a:xfrm>
          <a:off x="0" y="0"/>
          <a:ext cx="0" cy="0"/>
          <a:chOff x="0" y="0"/>
          <a:chExt cx="0" cy="0"/>
        </a:xfrm>
      </p:grpSpPr>
      <p:sp>
        <p:nvSpPr>
          <p:cNvPr id="2277" name="Google Shape;2277;p352"/>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cxnSp>
        <p:nvCxnSpPr>
          <p:cNvPr id="2278" name="Google Shape;2278;p352"/>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279" name="Google Shape;2279;p352"/>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pic>
        <p:nvPicPr>
          <p:cNvPr id="2280" name="Google Shape;2280;p352"/>
          <p:cNvPicPr preferRelativeResize="0"/>
          <p:nvPr/>
        </p:nvPicPr>
        <p:blipFill rotWithShape="1">
          <a:blip r:embed="rId2">
            <a:alphaModFix/>
          </a:blip>
          <a:srcRect/>
          <a:stretch/>
        </p:blipFill>
        <p:spPr>
          <a:xfrm>
            <a:off x="11415009" y="254000"/>
            <a:ext cx="449966" cy="528347"/>
          </a:xfrm>
          <a:prstGeom prst="rect">
            <a:avLst/>
          </a:prstGeom>
          <a:noFill/>
          <a:ln>
            <a:noFill/>
          </a:ln>
        </p:spPr>
      </p:pic>
      <p:sp>
        <p:nvSpPr>
          <p:cNvPr id="2281" name="Google Shape;2281;p352"/>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pic>
        <p:nvPicPr>
          <p:cNvPr id="2282" name="Google Shape;2282;p352"/>
          <p:cNvPicPr preferRelativeResize="0"/>
          <p:nvPr/>
        </p:nvPicPr>
        <p:blipFill rotWithShape="1">
          <a:blip r:embed="rId3">
            <a:alphaModFix/>
          </a:blip>
          <a:srcRect t="22898" b="23323"/>
          <a:stretch/>
        </p:blipFill>
        <p:spPr>
          <a:xfrm>
            <a:off x="9212567" y="268667"/>
            <a:ext cx="1918901" cy="579734"/>
          </a:xfrm>
          <a:prstGeom prst="rect">
            <a:avLst/>
          </a:prstGeom>
          <a:noFill/>
          <a:ln>
            <a:noFill/>
          </a:ln>
        </p:spPr>
      </p:pic>
      <p:pic>
        <p:nvPicPr>
          <p:cNvPr id="2283" name="Google Shape;2283;p352"/>
          <p:cNvPicPr preferRelativeResize="0"/>
          <p:nvPr/>
        </p:nvPicPr>
        <p:blipFill rotWithShape="1">
          <a:blip r:embed="rId4">
            <a:alphaModFix/>
          </a:blip>
          <a:srcRect l="29710" r="30676"/>
          <a:stretch/>
        </p:blipFill>
        <p:spPr>
          <a:xfrm>
            <a:off x="8544602" y="230368"/>
            <a:ext cx="555384" cy="719633"/>
          </a:xfrm>
          <a:prstGeom prst="rect">
            <a:avLst/>
          </a:prstGeom>
          <a:noFill/>
          <a:ln>
            <a:noFill/>
          </a:ln>
        </p:spPr>
      </p:pic>
      <p:pic>
        <p:nvPicPr>
          <p:cNvPr id="2284" name="Google Shape;2284;p352"/>
          <p:cNvPicPr preferRelativeResize="0"/>
          <p:nvPr/>
        </p:nvPicPr>
        <p:blipFill rotWithShape="1">
          <a:blip r:embed="rId5">
            <a:alphaModFix/>
          </a:blip>
          <a:srcRect t="32551" b="31861"/>
          <a:stretch/>
        </p:blipFill>
        <p:spPr>
          <a:xfrm>
            <a:off x="6955334" y="230367"/>
            <a:ext cx="1487664" cy="579738"/>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285"/>
        <p:cNvGrpSpPr/>
        <p:nvPr/>
      </p:nvGrpSpPr>
      <p:grpSpPr>
        <a:xfrm>
          <a:off x="0" y="0"/>
          <a:ext cx="0" cy="0"/>
          <a:chOff x="0" y="0"/>
          <a:chExt cx="0" cy="0"/>
        </a:xfrm>
      </p:grpSpPr>
      <p:sp>
        <p:nvSpPr>
          <p:cNvPr id="2286" name="Google Shape;2286;p353"/>
          <p:cNvSpPr txBox="1">
            <a:spLocks noGrp="1"/>
          </p:cNvSpPr>
          <p:nvPr>
            <p:ph type="body" idx="1"/>
          </p:nvPr>
        </p:nvSpPr>
        <p:spPr>
          <a:xfrm>
            <a:off x="838200" y="1825625"/>
            <a:ext cx="51225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solidFill>
                  <a:schemeClr val="dk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pic>
        <p:nvPicPr>
          <p:cNvPr id="2287" name="Google Shape;2287;p353"/>
          <p:cNvPicPr preferRelativeResize="0"/>
          <p:nvPr/>
        </p:nvPicPr>
        <p:blipFill rotWithShape="1">
          <a:blip r:embed="rId2">
            <a:alphaModFix/>
          </a:blip>
          <a:srcRect/>
          <a:stretch/>
        </p:blipFill>
        <p:spPr>
          <a:xfrm>
            <a:off x="7206763" y="1227931"/>
            <a:ext cx="3979090" cy="5242719"/>
          </a:xfrm>
          <a:prstGeom prst="rect">
            <a:avLst/>
          </a:prstGeom>
          <a:noFill/>
          <a:ln>
            <a:noFill/>
          </a:ln>
        </p:spPr>
      </p:pic>
      <p:sp>
        <p:nvSpPr>
          <p:cNvPr id="2288" name="Google Shape;2288;p353"/>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cxnSp>
        <p:nvCxnSpPr>
          <p:cNvPr id="2289" name="Google Shape;2289;p353"/>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290" name="Google Shape;2290;p353"/>
          <p:cNvSpPr txBox="1">
            <a:spLocks noGrp="1"/>
          </p:cNvSpPr>
          <p:nvPr>
            <p:ph type="body" idx="2"/>
          </p:nvPr>
        </p:nvSpPr>
        <p:spPr>
          <a:xfrm>
            <a:off x="7719237" y="2769874"/>
            <a:ext cx="2933100" cy="17379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100"/>
              </a:spcBef>
              <a:spcAft>
                <a:spcPts val="0"/>
              </a:spcAft>
              <a:buClr>
                <a:schemeClr val="dk1"/>
              </a:buClr>
              <a:buSzPts val="1500"/>
              <a:buNone/>
              <a:defRPr sz="15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pic>
        <p:nvPicPr>
          <p:cNvPr id="2291" name="Google Shape;2291;p353"/>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2292" name="Google Shape;2292;p353"/>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pic>
        <p:nvPicPr>
          <p:cNvPr id="2293" name="Google Shape;2293;p353"/>
          <p:cNvPicPr preferRelativeResize="0"/>
          <p:nvPr/>
        </p:nvPicPr>
        <p:blipFill rotWithShape="1">
          <a:blip r:embed="rId4">
            <a:alphaModFix/>
          </a:blip>
          <a:srcRect t="22898" b="23323"/>
          <a:stretch/>
        </p:blipFill>
        <p:spPr>
          <a:xfrm>
            <a:off x="9212567" y="268667"/>
            <a:ext cx="1918901" cy="579734"/>
          </a:xfrm>
          <a:prstGeom prst="rect">
            <a:avLst/>
          </a:prstGeom>
          <a:noFill/>
          <a:ln>
            <a:noFill/>
          </a:ln>
        </p:spPr>
      </p:pic>
      <p:pic>
        <p:nvPicPr>
          <p:cNvPr id="2294" name="Google Shape;2294;p353"/>
          <p:cNvPicPr preferRelativeResize="0"/>
          <p:nvPr/>
        </p:nvPicPr>
        <p:blipFill rotWithShape="1">
          <a:blip r:embed="rId5">
            <a:alphaModFix/>
          </a:blip>
          <a:srcRect l="29710" r="30676"/>
          <a:stretch/>
        </p:blipFill>
        <p:spPr>
          <a:xfrm>
            <a:off x="8544602" y="230368"/>
            <a:ext cx="555384" cy="719633"/>
          </a:xfrm>
          <a:prstGeom prst="rect">
            <a:avLst/>
          </a:prstGeom>
          <a:noFill/>
          <a:ln>
            <a:noFill/>
          </a:ln>
        </p:spPr>
      </p:pic>
      <p:pic>
        <p:nvPicPr>
          <p:cNvPr id="2295" name="Google Shape;2295;p353"/>
          <p:cNvPicPr preferRelativeResize="0"/>
          <p:nvPr/>
        </p:nvPicPr>
        <p:blipFill rotWithShape="1">
          <a:blip r:embed="rId6">
            <a:alphaModFix/>
          </a:blip>
          <a:srcRect t="32551" b="31861"/>
          <a:stretch/>
        </p:blipFill>
        <p:spPr>
          <a:xfrm>
            <a:off x="6955334" y="230367"/>
            <a:ext cx="1487664" cy="579738"/>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8_Section Header">
  <p:cSld name="8_Section Header">
    <p:spTree>
      <p:nvGrpSpPr>
        <p:cNvPr id="1" name="Shape 2296"/>
        <p:cNvGrpSpPr/>
        <p:nvPr/>
      </p:nvGrpSpPr>
      <p:grpSpPr>
        <a:xfrm>
          <a:off x="0" y="0"/>
          <a:ext cx="0" cy="0"/>
          <a:chOff x="0" y="0"/>
          <a:chExt cx="0" cy="0"/>
        </a:xfrm>
      </p:grpSpPr>
      <p:pic>
        <p:nvPicPr>
          <p:cNvPr id="2297" name="Google Shape;2297;p354"/>
          <p:cNvPicPr preferRelativeResize="0"/>
          <p:nvPr/>
        </p:nvPicPr>
        <p:blipFill rotWithShape="1">
          <a:blip r:embed="rId2">
            <a:alphaModFix/>
          </a:blip>
          <a:srcRect/>
          <a:stretch/>
        </p:blipFill>
        <p:spPr>
          <a:xfrm>
            <a:off x="11415009" y="254000"/>
            <a:ext cx="449966" cy="528347"/>
          </a:xfrm>
          <a:prstGeom prst="rect">
            <a:avLst/>
          </a:prstGeom>
          <a:noFill/>
          <a:ln>
            <a:noFill/>
          </a:ln>
        </p:spPr>
      </p:pic>
      <p:cxnSp>
        <p:nvCxnSpPr>
          <p:cNvPr id="2298" name="Google Shape;2298;p354"/>
          <p:cNvCxnSpPr/>
          <p:nvPr/>
        </p:nvCxnSpPr>
        <p:spPr>
          <a:xfrm>
            <a:off x="519786" y="1324231"/>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299" name="Google Shape;2299;p354"/>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300" name="Google Shape;2300;p354"/>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301" name="Google Shape;2301;p354"/>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pic>
        <p:nvPicPr>
          <p:cNvPr id="2302" name="Google Shape;2302;p354"/>
          <p:cNvPicPr preferRelativeResize="0"/>
          <p:nvPr/>
        </p:nvPicPr>
        <p:blipFill rotWithShape="1">
          <a:blip r:embed="rId3">
            <a:alphaModFix/>
          </a:blip>
          <a:srcRect l="29710" r="30676"/>
          <a:stretch/>
        </p:blipFill>
        <p:spPr>
          <a:xfrm>
            <a:off x="8544602" y="230368"/>
            <a:ext cx="555384" cy="719633"/>
          </a:xfrm>
          <a:prstGeom prst="rect">
            <a:avLst/>
          </a:prstGeom>
          <a:noFill/>
          <a:ln>
            <a:noFill/>
          </a:ln>
        </p:spPr>
      </p:pic>
      <p:pic>
        <p:nvPicPr>
          <p:cNvPr id="2303" name="Google Shape;2303;p354"/>
          <p:cNvPicPr preferRelativeResize="0"/>
          <p:nvPr/>
        </p:nvPicPr>
        <p:blipFill rotWithShape="1">
          <a:blip r:embed="rId4">
            <a:alphaModFix/>
          </a:blip>
          <a:srcRect t="32551" b="31861"/>
          <a:stretch/>
        </p:blipFill>
        <p:spPr>
          <a:xfrm>
            <a:off x="6955334" y="230367"/>
            <a:ext cx="1487664" cy="579738"/>
          </a:xfrm>
          <a:prstGeom prst="rect">
            <a:avLst/>
          </a:prstGeom>
          <a:noFill/>
          <a:ln>
            <a:noFill/>
          </a:ln>
        </p:spPr>
      </p:pic>
      <p:pic>
        <p:nvPicPr>
          <p:cNvPr id="2304" name="Google Shape;2304;p354"/>
          <p:cNvPicPr preferRelativeResize="0"/>
          <p:nvPr/>
        </p:nvPicPr>
        <p:blipFill rotWithShape="1">
          <a:blip r:embed="rId5">
            <a:alphaModFix/>
          </a:blip>
          <a:srcRect t="22898" b="23323"/>
          <a:stretch/>
        </p:blipFill>
        <p:spPr>
          <a:xfrm>
            <a:off x="9212567" y="268667"/>
            <a:ext cx="1918901" cy="579734"/>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2305"/>
        <p:cNvGrpSpPr/>
        <p:nvPr/>
      </p:nvGrpSpPr>
      <p:grpSpPr>
        <a:xfrm>
          <a:off x="0" y="0"/>
          <a:ext cx="0" cy="0"/>
          <a:chOff x="0" y="0"/>
          <a:chExt cx="0" cy="0"/>
        </a:xfrm>
      </p:grpSpPr>
      <p:pic>
        <p:nvPicPr>
          <p:cNvPr id="2306" name="Google Shape;2306;p355"/>
          <p:cNvPicPr preferRelativeResize="0"/>
          <p:nvPr/>
        </p:nvPicPr>
        <p:blipFill rotWithShape="1">
          <a:blip r:embed="rId2">
            <a:alphaModFix/>
          </a:blip>
          <a:srcRect r="70853" b="87497"/>
          <a:stretch/>
        </p:blipFill>
        <p:spPr>
          <a:xfrm>
            <a:off x="6387841" y="3377385"/>
            <a:ext cx="5738738" cy="3480612"/>
          </a:xfrm>
          <a:prstGeom prst="rect">
            <a:avLst/>
          </a:prstGeom>
          <a:noFill/>
          <a:ln>
            <a:noFill/>
          </a:ln>
        </p:spPr>
      </p:pic>
      <p:pic>
        <p:nvPicPr>
          <p:cNvPr id="2307" name="Google Shape;2307;p355"/>
          <p:cNvPicPr preferRelativeResize="0"/>
          <p:nvPr/>
        </p:nvPicPr>
        <p:blipFill rotWithShape="1">
          <a:blip r:embed="rId3">
            <a:alphaModFix/>
          </a:blip>
          <a:srcRect/>
          <a:stretch/>
        </p:blipFill>
        <p:spPr>
          <a:xfrm>
            <a:off x="11415009" y="254000"/>
            <a:ext cx="449966" cy="528347"/>
          </a:xfrm>
          <a:prstGeom prst="rect">
            <a:avLst/>
          </a:prstGeom>
          <a:noFill/>
          <a:ln>
            <a:noFill/>
          </a:ln>
        </p:spPr>
      </p:pic>
      <p:cxnSp>
        <p:nvCxnSpPr>
          <p:cNvPr id="2308" name="Google Shape;2308;p355"/>
          <p:cNvCxnSpPr/>
          <p:nvPr/>
        </p:nvCxnSpPr>
        <p:spPr>
          <a:xfrm>
            <a:off x="519786" y="1324231"/>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309" name="Google Shape;2309;p355"/>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310" name="Google Shape;2310;p355"/>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311" name="Google Shape;2311;p355"/>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pic>
        <p:nvPicPr>
          <p:cNvPr id="2312" name="Google Shape;2312;p355"/>
          <p:cNvPicPr preferRelativeResize="0"/>
          <p:nvPr/>
        </p:nvPicPr>
        <p:blipFill rotWithShape="1">
          <a:blip r:embed="rId4">
            <a:alphaModFix/>
          </a:blip>
          <a:srcRect l="29710" r="30676"/>
          <a:stretch/>
        </p:blipFill>
        <p:spPr>
          <a:xfrm>
            <a:off x="8544602" y="230368"/>
            <a:ext cx="555384" cy="719633"/>
          </a:xfrm>
          <a:prstGeom prst="rect">
            <a:avLst/>
          </a:prstGeom>
          <a:noFill/>
          <a:ln>
            <a:noFill/>
          </a:ln>
        </p:spPr>
      </p:pic>
      <p:pic>
        <p:nvPicPr>
          <p:cNvPr id="2313" name="Google Shape;2313;p355"/>
          <p:cNvPicPr preferRelativeResize="0"/>
          <p:nvPr/>
        </p:nvPicPr>
        <p:blipFill rotWithShape="1">
          <a:blip r:embed="rId5">
            <a:alphaModFix/>
          </a:blip>
          <a:srcRect t="32551" b="31861"/>
          <a:stretch/>
        </p:blipFill>
        <p:spPr>
          <a:xfrm>
            <a:off x="6955334" y="230367"/>
            <a:ext cx="1487664" cy="579738"/>
          </a:xfrm>
          <a:prstGeom prst="rect">
            <a:avLst/>
          </a:prstGeom>
          <a:noFill/>
          <a:ln>
            <a:noFill/>
          </a:ln>
        </p:spPr>
      </p:pic>
      <p:pic>
        <p:nvPicPr>
          <p:cNvPr id="2314" name="Google Shape;2314;p355"/>
          <p:cNvPicPr preferRelativeResize="0"/>
          <p:nvPr/>
        </p:nvPicPr>
        <p:blipFill rotWithShape="1">
          <a:blip r:embed="rId6">
            <a:alphaModFix/>
          </a:blip>
          <a:srcRect t="22898" b="23323"/>
          <a:stretch/>
        </p:blipFill>
        <p:spPr>
          <a:xfrm>
            <a:off x="9212567" y="268667"/>
            <a:ext cx="1918901" cy="579734"/>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tand alone quote slide" type="secHead">
  <p:cSld name="SECTION_HEADER">
    <p:bg>
      <p:bgPr>
        <a:solidFill>
          <a:srgbClr val="4D4F53"/>
        </a:solidFill>
        <a:effectLst/>
      </p:bgPr>
    </p:bg>
    <p:spTree>
      <p:nvGrpSpPr>
        <p:cNvPr id="1" name="Shape 2315"/>
        <p:cNvGrpSpPr/>
        <p:nvPr/>
      </p:nvGrpSpPr>
      <p:grpSpPr>
        <a:xfrm>
          <a:off x="0" y="0"/>
          <a:ext cx="0" cy="0"/>
          <a:chOff x="0" y="0"/>
          <a:chExt cx="0" cy="0"/>
        </a:xfrm>
      </p:grpSpPr>
      <p:sp>
        <p:nvSpPr>
          <p:cNvPr id="2316" name="Google Shape;2316;p356"/>
          <p:cNvSpPr txBox="1">
            <a:spLocks noGrp="1"/>
          </p:cNvSpPr>
          <p:nvPr>
            <p:ph type="title"/>
          </p:nvPr>
        </p:nvSpPr>
        <p:spPr>
          <a:xfrm>
            <a:off x="415600" y="2867800"/>
            <a:ext cx="11360700" cy="1122300"/>
          </a:xfrm>
          <a:prstGeom prst="rect">
            <a:avLst/>
          </a:prstGeom>
          <a:noFill/>
          <a:ln>
            <a:noFill/>
          </a:ln>
        </p:spPr>
        <p:txBody>
          <a:bodyPr spcFirstLastPara="1" wrap="square" lIns="91425" tIns="91425" rIns="91425" bIns="91425" anchor="ctr" anchorCtr="0">
            <a:noAutofit/>
          </a:bodyPr>
          <a:lstStyle>
            <a:lvl1pPr lvl="0" algn="ctr" rtl="0">
              <a:lnSpc>
                <a:spcPct val="90000"/>
              </a:lnSpc>
              <a:spcBef>
                <a:spcPts val="0"/>
              </a:spcBef>
              <a:spcAft>
                <a:spcPts val="0"/>
              </a:spcAft>
              <a:buClr>
                <a:srgbClr val="FFFFFF"/>
              </a:buClr>
              <a:buSzPts val="3600"/>
              <a:buFont typeface="Arial"/>
              <a:buNone/>
              <a:defRPr sz="4800" i="1">
                <a:solidFill>
                  <a:srgbClr val="FFFFFF"/>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317" name="Google Shape;2317;p356"/>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Autofit/>
          </a:bodyPr>
          <a:lstStyle>
            <a:lvl1pPr marL="0" marR="0" lvl="0" indent="0" algn="r" rtl="0">
              <a:buClr>
                <a:schemeClr val="dk1"/>
              </a:buClr>
              <a:buSzPts val="1900"/>
              <a:buFont typeface="Arial"/>
              <a:buNone/>
              <a:defRPr sz="1900">
                <a:solidFill>
                  <a:schemeClr val="dk1"/>
                </a:solidFill>
                <a:latin typeface="Arial"/>
                <a:ea typeface="Arial"/>
                <a:cs typeface="Arial"/>
                <a:sym typeface="Arial"/>
              </a:defRPr>
            </a:lvl1pPr>
            <a:lvl2pPr marL="0" marR="0" lvl="1" indent="0" algn="r" rtl="0">
              <a:buClr>
                <a:schemeClr val="dk1"/>
              </a:buClr>
              <a:buSzPts val="1900"/>
              <a:buFont typeface="Arial"/>
              <a:buNone/>
              <a:defRPr sz="1900">
                <a:solidFill>
                  <a:schemeClr val="dk1"/>
                </a:solidFill>
                <a:latin typeface="Arial"/>
                <a:ea typeface="Arial"/>
                <a:cs typeface="Arial"/>
                <a:sym typeface="Arial"/>
              </a:defRPr>
            </a:lvl2pPr>
            <a:lvl3pPr marL="0" marR="0" lvl="2" indent="0" algn="r" rtl="0">
              <a:buClr>
                <a:schemeClr val="dk1"/>
              </a:buClr>
              <a:buSzPts val="1900"/>
              <a:buFont typeface="Arial"/>
              <a:buNone/>
              <a:defRPr sz="1900">
                <a:solidFill>
                  <a:schemeClr val="dk1"/>
                </a:solidFill>
                <a:latin typeface="Arial"/>
                <a:ea typeface="Arial"/>
                <a:cs typeface="Arial"/>
                <a:sym typeface="Arial"/>
              </a:defRPr>
            </a:lvl3pPr>
            <a:lvl4pPr marL="0" marR="0" lvl="3" indent="0" algn="r" rtl="0">
              <a:buClr>
                <a:schemeClr val="dk1"/>
              </a:buClr>
              <a:buSzPts val="1900"/>
              <a:buFont typeface="Arial"/>
              <a:buNone/>
              <a:defRPr sz="1900">
                <a:solidFill>
                  <a:schemeClr val="dk1"/>
                </a:solidFill>
                <a:latin typeface="Arial"/>
                <a:ea typeface="Arial"/>
                <a:cs typeface="Arial"/>
                <a:sym typeface="Arial"/>
              </a:defRPr>
            </a:lvl4pPr>
            <a:lvl5pPr marL="0" marR="0" lvl="4" indent="0" algn="r" rtl="0">
              <a:buClr>
                <a:schemeClr val="dk1"/>
              </a:buClr>
              <a:buSzPts val="1900"/>
              <a:buFont typeface="Arial"/>
              <a:buNone/>
              <a:defRPr sz="1900">
                <a:solidFill>
                  <a:schemeClr val="dk1"/>
                </a:solidFill>
                <a:latin typeface="Arial"/>
                <a:ea typeface="Arial"/>
                <a:cs typeface="Arial"/>
                <a:sym typeface="Arial"/>
              </a:defRPr>
            </a:lvl5pPr>
            <a:lvl6pPr marL="0" marR="0" lvl="5" indent="0" algn="r" rtl="0">
              <a:buClr>
                <a:schemeClr val="dk1"/>
              </a:buClr>
              <a:buSzPts val="1900"/>
              <a:buFont typeface="Arial"/>
              <a:buNone/>
              <a:defRPr sz="1900">
                <a:solidFill>
                  <a:schemeClr val="dk1"/>
                </a:solidFill>
                <a:latin typeface="Arial"/>
                <a:ea typeface="Arial"/>
                <a:cs typeface="Arial"/>
                <a:sym typeface="Arial"/>
              </a:defRPr>
            </a:lvl6pPr>
            <a:lvl7pPr marL="0" marR="0" lvl="6" indent="0" algn="r" rtl="0">
              <a:buClr>
                <a:schemeClr val="dk1"/>
              </a:buClr>
              <a:buSzPts val="1900"/>
              <a:buFont typeface="Arial"/>
              <a:buNone/>
              <a:defRPr sz="1900">
                <a:solidFill>
                  <a:schemeClr val="dk1"/>
                </a:solidFill>
                <a:latin typeface="Arial"/>
                <a:ea typeface="Arial"/>
                <a:cs typeface="Arial"/>
                <a:sym typeface="Arial"/>
              </a:defRPr>
            </a:lvl7pPr>
            <a:lvl8pPr marL="0" marR="0" lvl="7" indent="0" algn="r" rtl="0">
              <a:buClr>
                <a:schemeClr val="dk1"/>
              </a:buClr>
              <a:buSzPts val="1900"/>
              <a:buFont typeface="Arial"/>
              <a:buNone/>
              <a:defRPr sz="1900">
                <a:solidFill>
                  <a:schemeClr val="dk1"/>
                </a:solidFill>
                <a:latin typeface="Arial"/>
                <a:ea typeface="Arial"/>
                <a:cs typeface="Arial"/>
                <a:sym typeface="Arial"/>
              </a:defRPr>
            </a:lvl8pPr>
            <a:lvl9pPr marL="0" marR="0" lvl="8" indent="0" algn="r" rtl="0">
              <a:buClr>
                <a:schemeClr val="dk1"/>
              </a:buClr>
              <a:buSzPts val="1900"/>
              <a:buFont typeface="Arial"/>
              <a:buNone/>
              <a:defRPr sz="19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2318" name="Google Shape;2318;p356"/>
          <p:cNvPicPr preferRelativeResize="0"/>
          <p:nvPr/>
        </p:nvPicPr>
        <p:blipFill rotWithShape="1">
          <a:blip r:embed="rId2">
            <a:alphaModFix/>
          </a:blip>
          <a:srcRect/>
          <a:stretch/>
        </p:blipFill>
        <p:spPr>
          <a:xfrm>
            <a:off x="11321118" y="147300"/>
            <a:ext cx="682567" cy="674733"/>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 column no hexagon">
  <p:cSld name="1 column no hexagon">
    <p:spTree>
      <p:nvGrpSpPr>
        <p:cNvPr id="1" name="Shape 2319"/>
        <p:cNvGrpSpPr/>
        <p:nvPr/>
      </p:nvGrpSpPr>
      <p:grpSpPr>
        <a:xfrm>
          <a:off x="0" y="0"/>
          <a:ext cx="0" cy="0"/>
          <a:chOff x="0" y="0"/>
          <a:chExt cx="0" cy="0"/>
        </a:xfrm>
      </p:grpSpPr>
      <p:sp>
        <p:nvSpPr>
          <p:cNvPr id="2320" name="Google Shape;2320;p357"/>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0"/>
              </a:spcBef>
              <a:spcAft>
                <a:spcPts val="0"/>
              </a:spcAft>
              <a:buClr>
                <a:schemeClr val="dk1"/>
              </a:buClr>
              <a:buSzPts val="3500"/>
              <a:buFont typeface="Arial"/>
              <a:buNone/>
              <a:defRPr b="1"/>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pic>
        <p:nvPicPr>
          <p:cNvPr id="2321" name="Google Shape;2321;p357"/>
          <p:cNvPicPr preferRelativeResize="0"/>
          <p:nvPr/>
        </p:nvPicPr>
        <p:blipFill rotWithShape="1">
          <a:blip r:embed="rId2">
            <a:alphaModFix/>
          </a:blip>
          <a:srcRect l="6484" t="5864" r="79531" b="62675"/>
          <a:stretch/>
        </p:blipFill>
        <p:spPr>
          <a:xfrm>
            <a:off x="11329401" y="183133"/>
            <a:ext cx="673229" cy="763600"/>
          </a:xfrm>
          <a:prstGeom prst="rect">
            <a:avLst/>
          </a:prstGeom>
          <a:noFill/>
          <a:ln>
            <a:noFill/>
          </a:ln>
        </p:spPr>
      </p:pic>
      <p:cxnSp>
        <p:nvCxnSpPr>
          <p:cNvPr id="2322" name="Google Shape;2322;p357"/>
          <p:cNvCxnSpPr/>
          <p:nvPr/>
        </p:nvCxnSpPr>
        <p:spPr>
          <a:xfrm>
            <a:off x="620633" y="1472733"/>
            <a:ext cx="2440500" cy="0"/>
          </a:xfrm>
          <a:prstGeom prst="straightConnector1">
            <a:avLst/>
          </a:prstGeom>
          <a:noFill/>
          <a:ln w="76200" cap="flat" cmpd="sng">
            <a:solidFill>
              <a:srgbClr val="0098DB"/>
            </a:solidFill>
            <a:prstDash val="solid"/>
            <a:round/>
            <a:headEnd type="none" w="sm" len="sm"/>
            <a:tailEnd type="none" w="sm" len="sm"/>
          </a:ln>
        </p:spPr>
      </p:cxnSp>
      <p:sp>
        <p:nvSpPr>
          <p:cNvPr id="2323" name="Google Shape;2323;p357"/>
          <p:cNvSpPr txBox="1">
            <a:spLocks noGrp="1"/>
          </p:cNvSpPr>
          <p:nvPr>
            <p:ph type="body" idx="1"/>
          </p:nvPr>
        </p:nvSpPr>
        <p:spPr>
          <a:xfrm>
            <a:off x="415600" y="1536633"/>
            <a:ext cx="11360700" cy="4555200"/>
          </a:xfrm>
          <a:prstGeom prst="rect">
            <a:avLst/>
          </a:prstGeom>
          <a:noFill/>
          <a:ln>
            <a:noFill/>
          </a:ln>
        </p:spPr>
        <p:txBody>
          <a:bodyPr spcFirstLastPara="1" wrap="square" lIns="91425" tIns="91425" rIns="91425" bIns="91425" anchor="t" anchorCtr="0">
            <a:noAutofit/>
          </a:bodyPr>
          <a:lstStyle>
            <a:lvl1pPr marL="457200" lvl="0" indent="-349250" algn="l" rtl="0">
              <a:lnSpc>
                <a:spcPct val="90000"/>
              </a:lnSpc>
              <a:spcBef>
                <a:spcPts val="0"/>
              </a:spcBef>
              <a:spcAft>
                <a:spcPts val="0"/>
              </a:spcAft>
              <a:buClr>
                <a:schemeClr val="dk1"/>
              </a:buClr>
              <a:buSzPts val="1900"/>
              <a:buChar char="●"/>
              <a:defRPr/>
            </a:lvl1pPr>
            <a:lvl2pPr marL="914400" lvl="1" indent="-323850" algn="l" rtl="0">
              <a:lnSpc>
                <a:spcPct val="90000"/>
              </a:lnSpc>
              <a:spcBef>
                <a:spcPts val="2100"/>
              </a:spcBef>
              <a:spcAft>
                <a:spcPts val="0"/>
              </a:spcAft>
              <a:buClr>
                <a:schemeClr val="dk1"/>
              </a:buClr>
              <a:buSzPts val="1500"/>
              <a:buChar char="○"/>
              <a:defRPr/>
            </a:lvl2pPr>
            <a:lvl3pPr marL="1371600" lvl="2" indent="-323850" algn="l" rtl="0">
              <a:lnSpc>
                <a:spcPct val="90000"/>
              </a:lnSpc>
              <a:spcBef>
                <a:spcPts val="2100"/>
              </a:spcBef>
              <a:spcAft>
                <a:spcPts val="0"/>
              </a:spcAft>
              <a:buClr>
                <a:schemeClr val="dk1"/>
              </a:buClr>
              <a:buSzPts val="1500"/>
              <a:buChar char="■"/>
              <a:defRPr/>
            </a:lvl3pPr>
            <a:lvl4pPr marL="1828800" lvl="3" indent="-323850" algn="l" rtl="0">
              <a:lnSpc>
                <a:spcPct val="90000"/>
              </a:lnSpc>
              <a:spcBef>
                <a:spcPts val="2100"/>
              </a:spcBef>
              <a:spcAft>
                <a:spcPts val="0"/>
              </a:spcAft>
              <a:buClr>
                <a:schemeClr val="dk1"/>
              </a:buClr>
              <a:buSzPts val="1500"/>
              <a:buChar char="●"/>
              <a:defRPr/>
            </a:lvl4pPr>
            <a:lvl5pPr marL="2286000" lvl="4" indent="-323850" algn="l" rtl="0">
              <a:lnSpc>
                <a:spcPct val="90000"/>
              </a:lnSpc>
              <a:spcBef>
                <a:spcPts val="2100"/>
              </a:spcBef>
              <a:spcAft>
                <a:spcPts val="0"/>
              </a:spcAft>
              <a:buClr>
                <a:schemeClr val="dk1"/>
              </a:buClr>
              <a:buSzPts val="1500"/>
              <a:buChar char="○"/>
              <a:defRPr/>
            </a:lvl5pPr>
            <a:lvl6pPr marL="2743200" lvl="5" indent="-323850" algn="l" rtl="0">
              <a:lnSpc>
                <a:spcPct val="90000"/>
              </a:lnSpc>
              <a:spcBef>
                <a:spcPts val="2100"/>
              </a:spcBef>
              <a:spcAft>
                <a:spcPts val="0"/>
              </a:spcAft>
              <a:buClr>
                <a:schemeClr val="dk1"/>
              </a:buClr>
              <a:buSzPts val="1500"/>
              <a:buChar char="■"/>
              <a:defRPr/>
            </a:lvl6pPr>
            <a:lvl7pPr marL="3200400" lvl="6" indent="-323850" algn="l" rtl="0">
              <a:lnSpc>
                <a:spcPct val="90000"/>
              </a:lnSpc>
              <a:spcBef>
                <a:spcPts val="2100"/>
              </a:spcBef>
              <a:spcAft>
                <a:spcPts val="0"/>
              </a:spcAft>
              <a:buClr>
                <a:schemeClr val="dk1"/>
              </a:buClr>
              <a:buSzPts val="1500"/>
              <a:buChar char="●"/>
              <a:defRPr/>
            </a:lvl7pPr>
            <a:lvl8pPr marL="3657600" lvl="7" indent="-323850" algn="l" rtl="0">
              <a:lnSpc>
                <a:spcPct val="90000"/>
              </a:lnSpc>
              <a:spcBef>
                <a:spcPts val="2100"/>
              </a:spcBef>
              <a:spcAft>
                <a:spcPts val="0"/>
              </a:spcAft>
              <a:buClr>
                <a:schemeClr val="dk1"/>
              </a:buClr>
              <a:buSzPts val="1500"/>
              <a:buChar char="○"/>
              <a:defRPr/>
            </a:lvl8pPr>
            <a:lvl9pPr marL="4114800" lvl="8" indent="-323850" algn="l" rtl="0">
              <a:lnSpc>
                <a:spcPct val="90000"/>
              </a:lnSpc>
              <a:spcBef>
                <a:spcPts val="2100"/>
              </a:spcBef>
              <a:spcAft>
                <a:spcPts val="2100"/>
              </a:spcAft>
              <a:buClr>
                <a:schemeClr val="dk1"/>
              </a:buClr>
              <a:buSzPts val="1500"/>
              <a:buChar char="■"/>
              <a:defRPr/>
            </a:lvl9pPr>
          </a:lstStyle>
          <a:p>
            <a:endParaRPr/>
          </a:p>
        </p:txBody>
      </p:sp>
      <p:pic>
        <p:nvPicPr>
          <p:cNvPr id="2324" name="Google Shape;2324;p357"/>
          <p:cNvPicPr preferRelativeResize="0"/>
          <p:nvPr/>
        </p:nvPicPr>
        <p:blipFill rotWithShape="1">
          <a:blip r:embed="rId3">
            <a:alphaModFix/>
          </a:blip>
          <a:srcRect t="22898" b="23323"/>
          <a:stretch/>
        </p:blipFill>
        <p:spPr>
          <a:xfrm>
            <a:off x="9212567" y="268667"/>
            <a:ext cx="1918901" cy="579734"/>
          </a:xfrm>
          <a:prstGeom prst="rect">
            <a:avLst/>
          </a:prstGeom>
          <a:noFill/>
          <a:ln>
            <a:noFill/>
          </a:ln>
        </p:spPr>
      </p:pic>
      <p:pic>
        <p:nvPicPr>
          <p:cNvPr id="2325" name="Google Shape;2325;p357"/>
          <p:cNvPicPr preferRelativeResize="0"/>
          <p:nvPr/>
        </p:nvPicPr>
        <p:blipFill rotWithShape="1">
          <a:blip r:embed="rId4">
            <a:alphaModFix/>
          </a:blip>
          <a:srcRect l="29710" r="30676"/>
          <a:stretch/>
        </p:blipFill>
        <p:spPr>
          <a:xfrm>
            <a:off x="8544602" y="230368"/>
            <a:ext cx="555384" cy="719633"/>
          </a:xfrm>
          <a:prstGeom prst="rect">
            <a:avLst/>
          </a:prstGeom>
          <a:noFill/>
          <a:ln>
            <a:noFill/>
          </a:ln>
        </p:spPr>
      </p:pic>
      <p:pic>
        <p:nvPicPr>
          <p:cNvPr id="2326" name="Google Shape;2326;p357"/>
          <p:cNvPicPr preferRelativeResize="0"/>
          <p:nvPr/>
        </p:nvPicPr>
        <p:blipFill rotWithShape="1">
          <a:blip r:embed="rId5">
            <a:alphaModFix/>
          </a:blip>
          <a:srcRect t="32551" b="31861"/>
          <a:stretch/>
        </p:blipFill>
        <p:spPr>
          <a:xfrm>
            <a:off x="6955334" y="230367"/>
            <a:ext cx="1487664" cy="579738"/>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327"/>
        <p:cNvGrpSpPr/>
        <p:nvPr/>
      </p:nvGrpSpPr>
      <p:grpSpPr>
        <a:xfrm>
          <a:off x="0" y="0"/>
          <a:ext cx="0" cy="0"/>
          <a:chOff x="0" y="0"/>
          <a:chExt cx="0" cy="0"/>
        </a:xfrm>
      </p:grpSpPr>
      <p:pic>
        <p:nvPicPr>
          <p:cNvPr id="2328" name="Google Shape;2328;p358"/>
          <p:cNvPicPr preferRelativeResize="0"/>
          <p:nvPr/>
        </p:nvPicPr>
        <p:blipFill rotWithShape="1">
          <a:blip r:embed="rId2">
            <a:alphaModFix/>
          </a:blip>
          <a:srcRect r="70853" b="87497"/>
          <a:stretch/>
        </p:blipFill>
        <p:spPr>
          <a:xfrm>
            <a:off x="6416046" y="3384964"/>
            <a:ext cx="5738738" cy="3480612"/>
          </a:xfrm>
          <a:prstGeom prst="rect">
            <a:avLst/>
          </a:prstGeom>
          <a:noFill/>
          <a:ln>
            <a:noFill/>
          </a:ln>
        </p:spPr>
      </p:pic>
      <p:cxnSp>
        <p:nvCxnSpPr>
          <p:cNvPr id="2329" name="Google Shape;2329;p358"/>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330" name="Google Shape;2330;p358"/>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pic>
        <p:nvPicPr>
          <p:cNvPr id="2331" name="Google Shape;2331;p358"/>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2332" name="Google Shape;2332;p358"/>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333" name="Google Shape;2333;p358"/>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pic>
        <p:nvPicPr>
          <p:cNvPr id="2334" name="Google Shape;2334;p358"/>
          <p:cNvPicPr preferRelativeResize="0"/>
          <p:nvPr/>
        </p:nvPicPr>
        <p:blipFill rotWithShape="1">
          <a:blip r:embed="rId4">
            <a:alphaModFix/>
          </a:blip>
          <a:srcRect t="22898" b="23323"/>
          <a:stretch/>
        </p:blipFill>
        <p:spPr>
          <a:xfrm>
            <a:off x="9212567" y="268667"/>
            <a:ext cx="1918901" cy="579734"/>
          </a:xfrm>
          <a:prstGeom prst="rect">
            <a:avLst/>
          </a:prstGeom>
          <a:noFill/>
          <a:ln>
            <a:noFill/>
          </a:ln>
        </p:spPr>
      </p:pic>
      <p:pic>
        <p:nvPicPr>
          <p:cNvPr id="2335" name="Google Shape;2335;p358"/>
          <p:cNvPicPr preferRelativeResize="0"/>
          <p:nvPr/>
        </p:nvPicPr>
        <p:blipFill rotWithShape="1">
          <a:blip r:embed="rId5">
            <a:alphaModFix/>
          </a:blip>
          <a:srcRect l="29710" r="30676"/>
          <a:stretch/>
        </p:blipFill>
        <p:spPr>
          <a:xfrm>
            <a:off x="8544602" y="230368"/>
            <a:ext cx="555384" cy="719633"/>
          </a:xfrm>
          <a:prstGeom prst="rect">
            <a:avLst/>
          </a:prstGeom>
          <a:noFill/>
          <a:ln>
            <a:noFill/>
          </a:ln>
        </p:spPr>
      </p:pic>
      <p:pic>
        <p:nvPicPr>
          <p:cNvPr id="2336" name="Google Shape;2336;p358"/>
          <p:cNvPicPr preferRelativeResize="0"/>
          <p:nvPr/>
        </p:nvPicPr>
        <p:blipFill rotWithShape="1">
          <a:blip r:embed="rId6">
            <a:alphaModFix/>
          </a:blip>
          <a:srcRect t="32551" b="31861"/>
          <a:stretch/>
        </p:blipFill>
        <p:spPr>
          <a:xfrm>
            <a:off x="6955334" y="230367"/>
            <a:ext cx="1487664" cy="579738"/>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8_Two Content">
  <p:cSld name="8_Two Content">
    <p:spTree>
      <p:nvGrpSpPr>
        <p:cNvPr id="1" name="Shape 2337"/>
        <p:cNvGrpSpPr/>
        <p:nvPr/>
      </p:nvGrpSpPr>
      <p:grpSpPr>
        <a:xfrm>
          <a:off x="0" y="0"/>
          <a:ext cx="0" cy="0"/>
          <a:chOff x="0" y="0"/>
          <a:chExt cx="0" cy="0"/>
        </a:xfrm>
      </p:grpSpPr>
      <p:pic>
        <p:nvPicPr>
          <p:cNvPr id="2338" name="Google Shape;2338;p359"/>
          <p:cNvPicPr preferRelativeResize="0"/>
          <p:nvPr/>
        </p:nvPicPr>
        <p:blipFill rotWithShape="1">
          <a:blip r:embed="rId2">
            <a:alphaModFix/>
          </a:blip>
          <a:srcRect/>
          <a:stretch/>
        </p:blipFill>
        <p:spPr>
          <a:xfrm>
            <a:off x="0" y="-9144"/>
            <a:ext cx="12192000" cy="6867143"/>
          </a:xfrm>
          <a:prstGeom prst="rect">
            <a:avLst/>
          </a:prstGeom>
          <a:noFill/>
          <a:ln>
            <a:noFill/>
          </a:ln>
        </p:spPr>
      </p:pic>
      <p:sp>
        <p:nvSpPr>
          <p:cNvPr id="2339" name="Google Shape;2339;p359"/>
          <p:cNvSpPr/>
          <p:nvPr/>
        </p:nvSpPr>
        <p:spPr>
          <a:xfrm>
            <a:off x="0" y="0"/>
            <a:ext cx="12192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accent1"/>
              </a:solidFill>
              <a:latin typeface="Arial"/>
              <a:ea typeface="Arial"/>
              <a:cs typeface="Arial"/>
              <a:sym typeface="Arial"/>
            </a:endParaRPr>
          </a:p>
        </p:txBody>
      </p:sp>
      <p:sp>
        <p:nvSpPr>
          <p:cNvPr id="2340" name="Google Shape;2340;p359"/>
          <p:cNvSpPr/>
          <p:nvPr/>
        </p:nvSpPr>
        <p:spPr>
          <a:xfrm>
            <a:off x="0" y="0"/>
            <a:ext cx="12288300" cy="6858000"/>
          </a:xfrm>
          <a:prstGeom prst="rect">
            <a:avLst/>
          </a:prstGeom>
          <a:solidFill>
            <a:srgbClr val="1E99D5">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accent1"/>
              </a:solidFill>
              <a:latin typeface="Arial"/>
              <a:ea typeface="Arial"/>
              <a:cs typeface="Arial"/>
              <a:sym typeface="Arial"/>
            </a:endParaRPr>
          </a:p>
        </p:txBody>
      </p:sp>
      <p:sp>
        <p:nvSpPr>
          <p:cNvPr id="2341" name="Google Shape;2341;p359"/>
          <p:cNvSpPr txBox="1">
            <a:spLocks noGrp="1"/>
          </p:cNvSpPr>
          <p:nvPr>
            <p:ph type="ctrTitle"/>
          </p:nvPr>
        </p:nvSpPr>
        <p:spPr>
          <a:xfrm>
            <a:off x="795868" y="12773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342" name="Google Shape;2342;p359"/>
          <p:cNvSpPr txBox="1">
            <a:spLocks noGrp="1"/>
          </p:cNvSpPr>
          <p:nvPr>
            <p:ph type="subTitle" idx="1"/>
          </p:nvPr>
        </p:nvSpPr>
        <p:spPr>
          <a:xfrm>
            <a:off x="795868" y="38345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2343" name="Google Shape;2343;p359"/>
          <p:cNvCxnSpPr/>
          <p:nvPr/>
        </p:nvCxnSpPr>
        <p:spPr>
          <a:xfrm>
            <a:off x="874776" y="3709393"/>
            <a:ext cx="2410800" cy="0"/>
          </a:xfrm>
          <a:prstGeom prst="straightConnector1">
            <a:avLst/>
          </a:prstGeom>
          <a:noFill/>
          <a:ln w="76200" cap="flat" cmpd="sng">
            <a:solidFill>
              <a:schemeClr val="lt1"/>
            </a:solidFill>
            <a:prstDash val="solid"/>
            <a:miter lim="800000"/>
            <a:headEnd type="none" w="sm" len="sm"/>
            <a:tailEnd type="none" w="sm" len="sm"/>
          </a:ln>
        </p:spPr>
      </p:cxn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344"/>
        <p:cNvGrpSpPr/>
        <p:nvPr/>
      </p:nvGrpSpPr>
      <p:grpSpPr>
        <a:xfrm>
          <a:off x="0" y="0"/>
          <a:ext cx="0" cy="0"/>
          <a:chOff x="0" y="0"/>
          <a:chExt cx="0" cy="0"/>
        </a:xfrm>
      </p:grpSpPr>
      <p:pic>
        <p:nvPicPr>
          <p:cNvPr id="2345" name="Google Shape;2345;p360"/>
          <p:cNvPicPr preferRelativeResize="0"/>
          <p:nvPr/>
        </p:nvPicPr>
        <p:blipFill rotWithShape="1">
          <a:blip r:embed="rId2">
            <a:alphaModFix/>
          </a:blip>
          <a:srcRect/>
          <a:stretch/>
        </p:blipFill>
        <p:spPr>
          <a:xfrm>
            <a:off x="11415009" y="254000"/>
            <a:ext cx="449966" cy="528347"/>
          </a:xfrm>
          <a:prstGeom prst="rect">
            <a:avLst/>
          </a:prstGeom>
          <a:noFill/>
          <a:ln>
            <a:noFill/>
          </a:ln>
        </p:spPr>
      </p:pic>
      <p:cxnSp>
        <p:nvCxnSpPr>
          <p:cNvPr id="2346" name="Google Shape;2346;p360"/>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347" name="Google Shape;2347;p360"/>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348" name="Google Shape;2348;p360"/>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349" name="Google Shape;2349;p360"/>
          <p:cNvSpPr txBox="1">
            <a:spLocks noGrp="1"/>
          </p:cNvSpPr>
          <p:nvPr>
            <p:ph type="body" idx="2"/>
          </p:nvPr>
        </p:nvSpPr>
        <p:spPr>
          <a:xfrm>
            <a:off x="6270865" y="1825625"/>
            <a:ext cx="50667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350" name="Google Shape;2350;p360"/>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pic>
        <p:nvPicPr>
          <p:cNvPr id="2351" name="Google Shape;2351;p360"/>
          <p:cNvPicPr preferRelativeResize="0"/>
          <p:nvPr/>
        </p:nvPicPr>
        <p:blipFill rotWithShape="1">
          <a:blip r:embed="rId3">
            <a:alphaModFix/>
          </a:blip>
          <a:srcRect t="22898" b="23323"/>
          <a:stretch/>
        </p:blipFill>
        <p:spPr>
          <a:xfrm>
            <a:off x="9212567" y="268667"/>
            <a:ext cx="1918901" cy="579734"/>
          </a:xfrm>
          <a:prstGeom prst="rect">
            <a:avLst/>
          </a:prstGeom>
          <a:noFill/>
          <a:ln>
            <a:noFill/>
          </a:ln>
        </p:spPr>
      </p:pic>
      <p:pic>
        <p:nvPicPr>
          <p:cNvPr id="2352" name="Google Shape;2352;p360"/>
          <p:cNvPicPr preferRelativeResize="0"/>
          <p:nvPr/>
        </p:nvPicPr>
        <p:blipFill rotWithShape="1">
          <a:blip r:embed="rId4">
            <a:alphaModFix/>
          </a:blip>
          <a:srcRect l="29710" r="30676"/>
          <a:stretch/>
        </p:blipFill>
        <p:spPr>
          <a:xfrm>
            <a:off x="8544602" y="230368"/>
            <a:ext cx="555384" cy="719633"/>
          </a:xfrm>
          <a:prstGeom prst="rect">
            <a:avLst/>
          </a:prstGeom>
          <a:noFill/>
          <a:ln>
            <a:noFill/>
          </a:ln>
        </p:spPr>
      </p:pic>
      <p:pic>
        <p:nvPicPr>
          <p:cNvPr id="2353" name="Google Shape;2353;p360"/>
          <p:cNvPicPr preferRelativeResize="0"/>
          <p:nvPr/>
        </p:nvPicPr>
        <p:blipFill rotWithShape="1">
          <a:blip r:embed="rId5">
            <a:alphaModFix/>
          </a:blip>
          <a:srcRect t="32551" b="31861"/>
          <a:stretch/>
        </p:blipFill>
        <p:spPr>
          <a:xfrm>
            <a:off x="6955334" y="230367"/>
            <a:ext cx="1487664" cy="579738"/>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7_Two Content">
  <p:cSld name="7_Two Content">
    <p:spTree>
      <p:nvGrpSpPr>
        <p:cNvPr id="1" name="Shape 2354"/>
        <p:cNvGrpSpPr/>
        <p:nvPr/>
      </p:nvGrpSpPr>
      <p:grpSpPr>
        <a:xfrm>
          <a:off x="0" y="0"/>
          <a:ext cx="0" cy="0"/>
          <a:chOff x="0" y="0"/>
          <a:chExt cx="0" cy="0"/>
        </a:xfrm>
      </p:grpSpPr>
      <p:sp>
        <p:nvSpPr>
          <p:cNvPr id="2355" name="Google Shape;2355;p361"/>
          <p:cNvSpPr txBox="1">
            <a:spLocks noGrp="1"/>
          </p:cNvSpPr>
          <p:nvPr>
            <p:ph type="subTitle" idx="1"/>
          </p:nvPr>
        </p:nvSpPr>
        <p:spPr>
          <a:xfrm>
            <a:off x="795868" y="38345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2356" name="Google Shape;2356;p361"/>
          <p:cNvCxnSpPr/>
          <p:nvPr/>
        </p:nvCxnSpPr>
        <p:spPr>
          <a:xfrm>
            <a:off x="874776" y="37093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2357" name="Google Shape;2357;p361"/>
          <p:cNvSpPr txBox="1">
            <a:spLocks noGrp="1"/>
          </p:cNvSpPr>
          <p:nvPr>
            <p:ph type="ctrTitle"/>
          </p:nvPr>
        </p:nvSpPr>
        <p:spPr>
          <a:xfrm>
            <a:off x="795868" y="12773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pic>
        <p:nvPicPr>
          <p:cNvPr id="2358" name="Google Shape;2358;p361"/>
          <p:cNvPicPr preferRelativeResize="0"/>
          <p:nvPr/>
        </p:nvPicPr>
        <p:blipFill rotWithShape="1">
          <a:blip r:embed="rId2">
            <a:alphaModFix/>
          </a:blip>
          <a:srcRect r="65181" b="82347"/>
          <a:stretch/>
        </p:blipFill>
        <p:spPr>
          <a:xfrm>
            <a:off x="6096000" y="2475243"/>
            <a:ext cx="6113922" cy="4382755"/>
          </a:xfrm>
          <a:prstGeom prst="rect">
            <a:avLst/>
          </a:prstGeom>
          <a:noFill/>
          <a:ln>
            <a:noFill/>
          </a:ln>
        </p:spPr>
      </p:pic>
      <p:pic>
        <p:nvPicPr>
          <p:cNvPr id="2359" name="Google Shape;2359;p361"/>
          <p:cNvPicPr preferRelativeResize="0"/>
          <p:nvPr/>
        </p:nvPicPr>
        <p:blipFill rotWithShape="1">
          <a:blip r:embed="rId3">
            <a:alphaModFix/>
          </a:blip>
          <a:srcRect t="8622" b="8622"/>
          <a:stretch/>
        </p:blipFill>
        <p:spPr>
          <a:xfrm>
            <a:off x="0" y="0"/>
            <a:ext cx="12191999" cy="6857999"/>
          </a:xfrm>
          <a:prstGeom prst="rect">
            <a:avLst/>
          </a:prstGeom>
          <a:noFill/>
          <a:ln>
            <a:noFill/>
          </a:ln>
        </p:spPr>
      </p:pic>
      <p:sp>
        <p:nvSpPr>
          <p:cNvPr id="2360" name="Google Shape;2360;p361"/>
          <p:cNvSpPr/>
          <p:nvPr/>
        </p:nvSpPr>
        <p:spPr>
          <a:xfrm>
            <a:off x="0" y="0"/>
            <a:ext cx="12288300" cy="6858000"/>
          </a:xfrm>
          <a:prstGeom prst="rect">
            <a:avLst/>
          </a:prstGeom>
          <a:solidFill>
            <a:srgbClr val="1E99D5">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accent1"/>
              </a:solidFill>
              <a:latin typeface="Arial"/>
              <a:ea typeface="Arial"/>
              <a:cs typeface="Arial"/>
              <a:sym typeface="Arial"/>
            </a:endParaRPr>
          </a:p>
        </p:txBody>
      </p:sp>
      <p:cxnSp>
        <p:nvCxnSpPr>
          <p:cNvPr id="2361" name="Google Shape;2361;p361"/>
          <p:cNvCxnSpPr/>
          <p:nvPr/>
        </p:nvCxnSpPr>
        <p:spPr>
          <a:xfrm>
            <a:off x="1027176" y="3861793"/>
            <a:ext cx="2410800" cy="0"/>
          </a:xfrm>
          <a:prstGeom prst="straightConnector1">
            <a:avLst/>
          </a:prstGeom>
          <a:noFill/>
          <a:ln w="76200" cap="flat" cmpd="sng">
            <a:solidFill>
              <a:schemeClr val="lt1"/>
            </a:solidFill>
            <a:prstDash val="solid"/>
            <a:miter lim="800000"/>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451"/>
        <p:cNvGrpSpPr/>
        <p:nvPr/>
      </p:nvGrpSpPr>
      <p:grpSpPr>
        <a:xfrm>
          <a:off x="0" y="0"/>
          <a:ext cx="0" cy="0"/>
          <a:chOff x="0" y="0"/>
          <a:chExt cx="0" cy="0"/>
        </a:xfrm>
      </p:grpSpPr>
      <p:pic>
        <p:nvPicPr>
          <p:cNvPr id="1452" name="Google Shape;1452;p222"/>
          <p:cNvPicPr preferRelativeResize="0"/>
          <p:nvPr/>
        </p:nvPicPr>
        <p:blipFill rotWithShape="1">
          <a:blip r:embed="rId2">
            <a:alphaModFix/>
          </a:blip>
          <a:srcRect/>
          <a:stretch/>
        </p:blipFill>
        <p:spPr>
          <a:xfrm>
            <a:off x="11415009" y="254000"/>
            <a:ext cx="449966" cy="528347"/>
          </a:xfrm>
          <a:prstGeom prst="rect">
            <a:avLst/>
          </a:prstGeom>
          <a:noFill/>
          <a:ln>
            <a:noFill/>
          </a:ln>
        </p:spPr>
      </p:pic>
      <p:cxnSp>
        <p:nvCxnSpPr>
          <p:cNvPr id="1453" name="Google Shape;1453;p222"/>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1454" name="Google Shape;1454;p222"/>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55" name="Google Shape;1455;p222"/>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228600" algn="l" rtl="0">
              <a:lnSpc>
                <a:spcPct val="90000"/>
              </a:lnSpc>
              <a:spcBef>
                <a:spcPts val="500"/>
              </a:spcBef>
              <a:spcAft>
                <a:spcPts val="0"/>
              </a:spcAft>
              <a:buClr>
                <a:schemeClr val="dk1"/>
              </a:buClr>
              <a:buSzPts val="1800"/>
              <a:buNone/>
              <a:defRPr/>
            </a:lvl2pPr>
            <a:lvl3pPr marL="1371600" lvl="2" indent="-228600" algn="l" rtl="0">
              <a:lnSpc>
                <a:spcPct val="90000"/>
              </a:lnSpc>
              <a:spcBef>
                <a:spcPts val="500"/>
              </a:spcBef>
              <a:spcAft>
                <a:spcPts val="0"/>
              </a:spcAft>
              <a:buClr>
                <a:schemeClr val="dk1"/>
              </a:buClr>
              <a:buSzPts val="1800"/>
              <a:buNone/>
              <a:defRPr/>
            </a:lvl3pPr>
            <a:lvl4pPr marL="1828800" lvl="3" indent="-228600" algn="l" rtl="0">
              <a:lnSpc>
                <a:spcPct val="90000"/>
              </a:lnSpc>
              <a:spcBef>
                <a:spcPts val="500"/>
              </a:spcBef>
              <a:spcAft>
                <a:spcPts val="0"/>
              </a:spcAft>
              <a:buClr>
                <a:schemeClr val="dk1"/>
              </a:buClr>
              <a:buSzPts val="1800"/>
              <a:buNone/>
              <a:defRPr/>
            </a:lvl4pPr>
            <a:lvl5pPr marL="2286000" lvl="4" indent="-228600" algn="l" rtl="0">
              <a:lnSpc>
                <a:spcPct val="90000"/>
              </a:lnSpc>
              <a:spcBef>
                <a:spcPts val="500"/>
              </a:spcBef>
              <a:spcAft>
                <a:spcPts val="0"/>
              </a:spcAft>
              <a:buClr>
                <a:schemeClr val="dk1"/>
              </a:buClr>
              <a:buSzPts val="1800"/>
              <a:buNone/>
              <a:defRPr/>
            </a:lvl5pPr>
            <a:lvl6pPr marL="2743200" lvl="5" indent="-228600" algn="l" rtl="0">
              <a:lnSpc>
                <a:spcPct val="90000"/>
              </a:lnSpc>
              <a:spcBef>
                <a:spcPts val="500"/>
              </a:spcBef>
              <a:spcAft>
                <a:spcPts val="0"/>
              </a:spcAft>
              <a:buClr>
                <a:schemeClr val="dk1"/>
              </a:buClr>
              <a:buSzPts val="1800"/>
              <a:buNone/>
              <a:defRPr/>
            </a:lvl6pPr>
            <a:lvl7pPr marL="3200400" lvl="6" indent="-228600" algn="l" rtl="0">
              <a:lnSpc>
                <a:spcPct val="90000"/>
              </a:lnSpc>
              <a:spcBef>
                <a:spcPts val="500"/>
              </a:spcBef>
              <a:spcAft>
                <a:spcPts val="0"/>
              </a:spcAft>
              <a:buClr>
                <a:schemeClr val="dk1"/>
              </a:buClr>
              <a:buSzPts val="1800"/>
              <a:buNone/>
              <a:defRPr/>
            </a:lvl7pPr>
            <a:lvl8pPr marL="3657600" lvl="7" indent="-228600" algn="l" rtl="0">
              <a:lnSpc>
                <a:spcPct val="90000"/>
              </a:lnSpc>
              <a:spcBef>
                <a:spcPts val="500"/>
              </a:spcBef>
              <a:spcAft>
                <a:spcPts val="0"/>
              </a:spcAft>
              <a:buClr>
                <a:schemeClr val="dk1"/>
              </a:buClr>
              <a:buSzPts val="1800"/>
              <a:buNone/>
              <a:defRPr/>
            </a:lvl8pPr>
            <a:lvl9pPr marL="4114800" lvl="8" indent="-228600" algn="l" rtl="0">
              <a:lnSpc>
                <a:spcPct val="90000"/>
              </a:lnSpc>
              <a:spcBef>
                <a:spcPts val="500"/>
              </a:spcBef>
              <a:spcAft>
                <a:spcPts val="0"/>
              </a:spcAft>
              <a:buClr>
                <a:schemeClr val="dk1"/>
              </a:buClr>
              <a:buSzPts val="1800"/>
              <a:buNone/>
              <a:defRPr/>
            </a:lvl9pPr>
          </a:lstStyle>
          <a:p>
            <a:endParaRPr/>
          </a:p>
        </p:txBody>
      </p:sp>
      <p:sp>
        <p:nvSpPr>
          <p:cNvPr id="1456" name="Google Shape;1456;p222"/>
          <p:cNvSpPr txBox="1">
            <a:spLocks noGrp="1"/>
          </p:cNvSpPr>
          <p:nvPr>
            <p:ph type="body" idx="2"/>
          </p:nvPr>
        </p:nvSpPr>
        <p:spPr>
          <a:xfrm>
            <a:off x="6270865"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228600" algn="l" rtl="0">
              <a:lnSpc>
                <a:spcPct val="90000"/>
              </a:lnSpc>
              <a:spcBef>
                <a:spcPts val="500"/>
              </a:spcBef>
              <a:spcAft>
                <a:spcPts val="0"/>
              </a:spcAft>
              <a:buClr>
                <a:schemeClr val="dk1"/>
              </a:buClr>
              <a:buSzPts val="1800"/>
              <a:buNone/>
              <a:defRPr/>
            </a:lvl2pPr>
            <a:lvl3pPr marL="1371600" lvl="2" indent="-228600" algn="l" rtl="0">
              <a:lnSpc>
                <a:spcPct val="90000"/>
              </a:lnSpc>
              <a:spcBef>
                <a:spcPts val="500"/>
              </a:spcBef>
              <a:spcAft>
                <a:spcPts val="0"/>
              </a:spcAft>
              <a:buClr>
                <a:schemeClr val="dk1"/>
              </a:buClr>
              <a:buSzPts val="1800"/>
              <a:buNone/>
              <a:defRPr/>
            </a:lvl3pPr>
            <a:lvl4pPr marL="1828800" lvl="3" indent="-228600" algn="l" rtl="0">
              <a:lnSpc>
                <a:spcPct val="90000"/>
              </a:lnSpc>
              <a:spcBef>
                <a:spcPts val="500"/>
              </a:spcBef>
              <a:spcAft>
                <a:spcPts val="0"/>
              </a:spcAft>
              <a:buClr>
                <a:schemeClr val="dk1"/>
              </a:buClr>
              <a:buSzPts val="1800"/>
              <a:buNone/>
              <a:defRPr/>
            </a:lvl4pPr>
            <a:lvl5pPr marL="2286000" lvl="4" indent="-228600" algn="l" rtl="0">
              <a:lnSpc>
                <a:spcPct val="90000"/>
              </a:lnSpc>
              <a:spcBef>
                <a:spcPts val="500"/>
              </a:spcBef>
              <a:spcAft>
                <a:spcPts val="0"/>
              </a:spcAft>
              <a:buClr>
                <a:schemeClr val="dk1"/>
              </a:buClr>
              <a:buSzPts val="1800"/>
              <a:buNone/>
              <a:defRPr/>
            </a:lvl5pPr>
            <a:lvl6pPr marL="2743200" lvl="5" indent="-228600" algn="l" rtl="0">
              <a:lnSpc>
                <a:spcPct val="90000"/>
              </a:lnSpc>
              <a:spcBef>
                <a:spcPts val="500"/>
              </a:spcBef>
              <a:spcAft>
                <a:spcPts val="0"/>
              </a:spcAft>
              <a:buClr>
                <a:schemeClr val="dk1"/>
              </a:buClr>
              <a:buSzPts val="1800"/>
              <a:buNone/>
              <a:defRPr/>
            </a:lvl6pPr>
            <a:lvl7pPr marL="3200400" lvl="6" indent="-228600" algn="l" rtl="0">
              <a:lnSpc>
                <a:spcPct val="90000"/>
              </a:lnSpc>
              <a:spcBef>
                <a:spcPts val="500"/>
              </a:spcBef>
              <a:spcAft>
                <a:spcPts val="0"/>
              </a:spcAft>
              <a:buClr>
                <a:schemeClr val="dk1"/>
              </a:buClr>
              <a:buSzPts val="1800"/>
              <a:buNone/>
              <a:defRPr/>
            </a:lvl7pPr>
            <a:lvl8pPr marL="3657600" lvl="7" indent="-228600" algn="l" rtl="0">
              <a:lnSpc>
                <a:spcPct val="90000"/>
              </a:lnSpc>
              <a:spcBef>
                <a:spcPts val="500"/>
              </a:spcBef>
              <a:spcAft>
                <a:spcPts val="0"/>
              </a:spcAft>
              <a:buClr>
                <a:schemeClr val="dk1"/>
              </a:buClr>
              <a:buSzPts val="1800"/>
              <a:buNone/>
              <a:defRPr/>
            </a:lvl8pPr>
            <a:lvl9pPr marL="4114800" lvl="8" indent="-228600" algn="l" rtl="0">
              <a:lnSpc>
                <a:spcPct val="90000"/>
              </a:lnSpc>
              <a:spcBef>
                <a:spcPts val="500"/>
              </a:spcBef>
              <a:spcAft>
                <a:spcPts val="0"/>
              </a:spcAft>
              <a:buClr>
                <a:schemeClr val="dk1"/>
              </a:buClr>
              <a:buSzPts val="1800"/>
              <a:buNone/>
              <a:defRPr/>
            </a:lvl9pPr>
          </a:lstStyle>
          <a:p>
            <a:endParaRPr/>
          </a:p>
        </p:txBody>
      </p:sp>
      <p:sp>
        <p:nvSpPr>
          <p:cNvPr id="1457" name="Google Shape;1457;p222"/>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1000" b="0" i="0">
                <a:solidFill>
                  <a:srgbClr val="A5A5A5"/>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362"/>
        <p:cNvGrpSpPr/>
        <p:nvPr/>
      </p:nvGrpSpPr>
      <p:grpSpPr>
        <a:xfrm>
          <a:off x="0" y="0"/>
          <a:ext cx="0" cy="0"/>
          <a:chOff x="0" y="0"/>
          <a:chExt cx="0" cy="0"/>
        </a:xfrm>
      </p:grpSpPr>
      <p:pic>
        <p:nvPicPr>
          <p:cNvPr id="2363" name="Google Shape;2363;p362"/>
          <p:cNvPicPr preferRelativeResize="0"/>
          <p:nvPr/>
        </p:nvPicPr>
        <p:blipFill rotWithShape="1">
          <a:blip r:embed="rId2">
            <a:alphaModFix/>
          </a:blip>
          <a:srcRect/>
          <a:stretch/>
        </p:blipFill>
        <p:spPr>
          <a:xfrm>
            <a:off x="10143" y="0"/>
            <a:ext cx="12171714" cy="6858002"/>
          </a:xfrm>
          <a:prstGeom prst="rect">
            <a:avLst/>
          </a:prstGeom>
          <a:noFill/>
          <a:ln>
            <a:noFill/>
          </a:ln>
        </p:spPr>
      </p:pic>
      <p:sp>
        <p:nvSpPr>
          <p:cNvPr id="2364" name="Google Shape;2364;p362"/>
          <p:cNvSpPr/>
          <p:nvPr/>
        </p:nvSpPr>
        <p:spPr>
          <a:xfrm>
            <a:off x="10143" y="0"/>
            <a:ext cx="12288300" cy="6858000"/>
          </a:xfrm>
          <a:prstGeom prst="rect">
            <a:avLst/>
          </a:prstGeom>
          <a:solidFill>
            <a:srgbClr val="1E99D5">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accent1"/>
              </a:solidFill>
              <a:latin typeface="Arial"/>
              <a:ea typeface="Arial"/>
              <a:cs typeface="Arial"/>
              <a:sym typeface="A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5_Section Header">
  <p:cSld name="5_Section Header">
    <p:bg>
      <p:bgPr>
        <a:solidFill>
          <a:schemeClr val="lt1"/>
        </a:solidFill>
        <a:effectLst/>
      </p:bgPr>
    </p:bg>
    <p:spTree>
      <p:nvGrpSpPr>
        <p:cNvPr id="1" name="Shape 2365"/>
        <p:cNvGrpSpPr/>
        <p:nvPr/>
      </p:nvGrpSpPr>
      <p:grpSpPr>
        <a:xfrm>
          <a:off x="0" y="0"/>
          <a:ext cx="0" cy="0"/>
          <a:chOff x="0" y="0"/>
          <a:chExt cx="0" cy="0"/>
        </a:xfrm>
      </p:grpSpPr>
      <p:pic>
        <p:nvPicPr>
          <p:cNvPr id="2366" name="Google Shape;2366;p363"/>
          <p:cNvPicPr preferRelativeResize="0"/>
          <p:nvPr/>
        </p:nvPicPr>
        <p:blipFill rotWithShape="1">
          <a:blip r:embed="rId2">
            <a:alphaModFix/>
          </a:blip>
          <a:srcRect/>
          <a:stretch/>
        </p:blipFill>
        <p:spPr>
          <a:xfrm>
            <a:off x="0" y="0"/>
            <a:ext cx="12191996" cy="6857997"/>
          </a:xfrm>
          <a:prstGeom prst="rect">
            <a:avLst/>
          </a:prstGeom>
          <a:noFill/>
          <a:ln>
            <a:noFill/>
          </a:ln>
        </p:spPr>
      </p:pic>
      <p:cxnSp>
        <p:nvCxnSpPr>
          <p:cNvPr id="2367" name="Google Shape;2367;p363"/>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368" name="Google Shape;2368;p363"/>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369" name="Google Shape;2369;p363"/>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lt1"/>
              </a:buClr>
              <a:buSzPts val="2300"/>
              <a:buFont typeface="Arial"/>
              <a:buChar char="•"/>
              <a:defRPr sz="2300">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370" name="Google Shape;2370;p363"/>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4_Title Only">
  <p:cSld name="4_Title Only">
    <p:spTree>
      <p:nvGrpSpPr>
        <p:cNvPr id="1" name="Shape 2377"/>
        <p:cNvGrpSpPr/>
        <p:nvPr/>
      </p:nvGrpSpPr>
      <p:grpSpPr>
        <a:xfrm>
          <a:off x="0" y="0"/>
          <a:ext cx="0" cy="0"/>
          <a:chOff x="0" y="0"/>
          <a:chExt cx="0" cy="0"/>
        </a:xfrm>
      </p:grpSpPr>
      <p:pic>
        <p:nvPicPr>
          <p:cNvPr id="2378" name="Google Shape;2378;p365"/>
          <p:cNvPicPr preferRelativeResize="0"/>
          <p:nvPr/>
        </p:nvPicPr>
        <p:blipFill rotWithShape="1">
          <a:blip r:embed="rId2">
            <a:alphaModFix/>
          </a:blip>
          <a:srcRect/>
          <a:stretch/>
        </p:blipFill>
        <p:spPr>
          <a:xfrm>
            <a:off x="0" y="0"/>
            <a:ext cx="12191996" cy="6857997"/>
          </a:xfrm>
          <a:prstGeom prst="rect">
            <a:avLst/>
          </a:prstGeom>
          <a:solidFill>
            <a:srgbClr val="57585C"/>
          </a:solidFill>
          <a:ln>
            <a:noFill/>
          </a:ln>
        </p:spPr>
      </p:pic>
      <p:sp>
        <p:nvSpPr>
          <p:cNvPr id="2379" name="Google Shape;2379;p365"/>
          <p:cNvSpPr txBox="1">
            <a:spLocks noGrp="1"/>
          </p:cNvSpPr>
          <p:nvPr>
            <p:ph type="body" idx="1"/>
          </p:nvPr>
        </p:nvSpPr>
        <p:spPr>
          <a:xfrm>
            <a:off x="459988" y="561955"/>
            <a:ext cx="9978900" cy="1824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100"/>
              </a:spcBef>
              <a:spcAft>
                <a:spcPts val="0"/>
              </a:spcAft>
              <a:buClr>
                <a:schemeClr val="accent1"/>
              </a:buClr>
              <a:buSzPts val="5100"/>
              <a:buNone/>
              <a:defRPr sz="5100" b="1">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380" name="Google Shape;2380;p365"/>
          <p:cNvSpPr txBox="1">
            <a:spLocks noGrp="1"/>
          </p:cNvSpPr>
          <p:nvPr>
            <p:ph type="body" idx="2"/>
          </p:nvPr>
        </p:nvSpPr>
        <p:spPr>
          <a:xfrm>
            <a:off x="8714473" y="4572997"/>
            <a:ext cx="3023700" cy="841200"/>
          </a:xfrm>
          <a:prstGeom prst="rect">
            <a:avLst/>
          </a:prstGeom>
          <a:noFill/>
          <a:ln>
            <a:noFill/>
          </a:ln>
        </p:spPr>
        <p:txBody>
          <a:bodyPr spcFirstLastPara="1" wrap="square" lIns="91425" tIns="45700" rIns="91425" bIns="45700" anchor="t" anchorCtr="0">
            <a:noAutofit/>
          </a:bodyPr>
          <a:lstStyle>
            <a:lvl1pPr marL="457200" lvl="0" indent="-228600" algn="r" rtl="0">
              <a:lnSpc>
                <a:spcPct val="90000"/>
              </a:lnSpc>
              <a:spcBef>
                <a:spcPts val="1100"/>
              </a:spcBef>
              <a:spcAft>
                <a:spcPts val="0"/>
              </a:spcAft>
              <a:buClr>
                <a:schemeClr val="accent1"/>
              </a:buClr>
              <a:buSzPts val="2700"/>
              <a:buNone/>
              <a:defRPr sz="2700" b="1">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cxnSp>
        <p:nvCxnSpPr>
          <p:cNvPr id="2381" name="Google Shape;2381;p365"/>
          <p:cNvCxnSpPr/>
          <p:nvPr/>
        </p:nvCxnSpPr>
        <p:spPr>
          <a:xfrm>
            <a:off x="9730690" y="5414102"/>
            <a:ext cx="1899300" cy="0"/>
          </a:xfrm>
          <a:prstGeom prst="straightConnector1">
            <a:avLst/>
          </a:prstGeom>
          <a:noFill/>
          <a:ln w="76200" cap="flat" cmpd="sng">
            <a:solidFill>
              <a:schemeClr val="lt1"/>
            </a:solidFill>
            <a:prstDash val="solid"/>
            <a:miter lim="800000"/>
            <a:headEnd type="none" w="sm" len="sm"/>
            <a:tailEnd type="none" w="sm" len="sm"/>
          </a:ln>
        </p:spPr>
      </p:cxnSp>
      <p:sp>
        <p:nvSpPr>
          <p:cNvPr id="2382" name="Google Shape;2382;p365"/>
          <p:cNvSpPr txBox="1">
            <a:spLocks noGrp="1"/>
          </p:cNvSpPr>
          <p:nvPr>
            <p:ph type="body" idx="3"/>
          </p:nvPr>
        </p:nvSpPr>
        <p:spPr>
          <a:xfrm>
            <a:off x="8714472" y="5574994"/>
            <a:ext cx="3023700" cy="841200"/>
          </a:xfrm>
          <a:prstGeom prst="rect">
            <a:avLst/>
          </a:prstGeom>
          <a:noFill/>
          <a:ln>
            <a:noFill/>
          </a:ln>
        </p:spPr>
        <p:txBody>
          <a:bodyPr spcFirstLastPara="1" wrap="square" lIns="91425" tIns="45700" rIns="91425" bIns="45700" anchor="t" anchorCtr="0">
            <a:noAutofit/>
          </a:bodyPr>
          <a:lstStyle>
            <a:lvl1pPr marL="457200" lvl="0" indent="-228600" algn="r" rtl="0">
              <a:lnSpc>
                <a:spcPct val="90000"/>
              </a:lnSpc>
              <a:spcBef>
                <a:spcPts val="1100"/>
              </a:spcBef>
              <a:spcAft>
                <a:spcPts val="0"/>
              </a:spcAft>
              <a:buClr>
                <a:schemeClr val="accent1"/>
              </a:buClr>
              <a:buSzPts val="1500"/>
              <a:buNone/>
              <a:defRPr sz="1500" b="0">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_Title Slide - UK logo, no pattern">
  <p:cSld name="1_Title Slide - UK logo, no pattern">
    <p:bg>
      <p:bgPr>
        <a:solidFill>
          <a:schemeClr val="lt1"/>
        </a:solidFill>
        <a:effectLst/>
      </p:bgPr>
    </p:bg>
    <p:spTree>
      <p:nvGrpSpPr>
        <p:cNvPr id="1" name="Shape 2383"/>
        <p:cNvGrpSpPr/>
        <p:nvPr/>
      </p:nvGrpSpPr>
      <p:grpSpPr>
        <a:xfrm>
          <a:off x="0" y="0"/>
          <a:ext cx="0" cy="0"/>
          <a:chOff x="0" y="0"/>
          <a:chExt cx="0" cy="0"/>
        </a:xfrm>
      </p:grpSpPr>
      <p:sp>
        <p:nvSpPr>
          <p:cNvPr id="2384" name="Google Shape;2384;p366"/>
          <p:cNvSpPr/>
          <p:nvPr/>
        </p:nvSpPr>
        <p:spPr>
          <a:xfrm>
            <a:off x="0" y="0"/>
            <a:ext cx="12192000" cy="6858000"/>
          </a:xfrm>
          <a:prstGeom prst="rect">
            <a:avLst/>
          </a:prstGeom>
          <a:solidFill>
            <a:srgbClr val="FFFFFF"/>
          </a:solidFill>
          <a:ln>
            <a:noFill/>
          </a:ln>
        </p:spPr>
      </p:sp>
      <p:sp>
        <p:nvSpPr>
          <p:cNvPr id="2385" name="Google Shape;2385;p366"/>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2386" name="Google Shape;2386;p366"/>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2387" name="Google Shape;2387;p366"/>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0_Title Slide - UK logo, Cabinet Office">
  <p:cSld name="10_Title Slide - UK logo, Cabinet Office">
    <p:bg>
      <p:bgPr>
        <a:solidFill>
          <a:schemeClr val="lt1"/>
        </a:solidFill>
        <a:effectLst/>
      </p:bgPr>
    </p:bg>
    <p:spTree>
      <p:nvGrpSpPr>
        <p:cNvPr id="1" name="Shape 2388"/>
        <p:cNvGrpSpPr/>
        <p:nvPr/>
      </p:nvGrpSpPr>
      <p:grpSpPr>
        <a:xfrm>
          <a:off x="0" y="0"/>
          <a:ext cx="0" cy="0"/>
          <a:chOff x="0" y="0"/>
          <a:chExt cx="0" cy="0"/>
        </a:xfrm>
      </p:grpSpPr>
      <p:pic>
        <p:nvPicPr>
          <p:cNvPr id="2389" name="Google Shape;2389;p367"/>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390" name="Google Shape;2390;p367"/>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2391" name="Google Shape;2391;p367"/>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2392" name="Google Shape;2392;p367"/>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6_Title Slide - UK logo, Cabinet Office, pattern">
  <p:cSld name="6_Title Slide - UK logo, Cabinet Office, pattern">
    <p:bg>
      <p:bgPr>
        <a:solidFill>
          <a:schemeClr val="lt1"/>
        </a:solidFill>
        <a:effectLst/>
      </p:bgPr>
    </p:bg>
    <p:spTree>
      <p:nvGrpSpPr>
        <p:cNvPr id="1" name="Shape 2393"/>
        <p:cNvGrpSpPr/>
        <p:nvPr/>
      </p:nvGrpSpPr>
      <p:grpSpPr>
        <a:xfrm>
          <a:off x="0" y="0"/>
          <a:ext cx="0" cy="0"/>
          <a:chOff x="0" y="0"/>
          <a:chExt cx="0" cy="0"/>
        </a:xfrm>
      </p:grpSpPr>
      <p:sp>
        <p:nvSpPr>
          <p:cNvPr id="2394" name="Google Shape;2394;p368"/>
          <p:cNvSpPr/>
          <p:nvPr/>
        </p:nvSpPr>
        <p:spPr>
          <a:xfrm>
            <a:off x="0" y="0"/>
            <a:ext cx="12192000" cy="6858000"/>
          </a:xfrm>
          <a:prstGeom prst="rect">
            <a:avLst/>
          </a:prstGeom>
          <a:solidFill>
            <a:srgbClr val="FFFFFF"/>
          </a:solidFill>
          <a:ln>
            <a:noFill/>
          </a:ln>
        </p:spPr>
      </p:sp>
      <p:sp>
        <p:nvSpPr>
          <p:cNvPr id="2395" name="Google Shape;2395;p368"/>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2396" name="Google Shape;2396;p368"/>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2397" name="Google Shape;2397;p368"/>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5_Title Slide - US logo, no pattern">
  <p:cSld name="5_Title Slide - US logo, no pattern">
    <p:bg>
      <p:bgPr>
        <a:solidFill>
          <a:schemeClr val="lt1"/>
        </a:solidFill>
        <a:effectLst/>
      </p:bgPr>
    </p:bg>
    <p:spTree>
      <p:nvGrpSpPr>
        <p:cNvPr id="1" name="Shape 2398"/>
        <p:cNvGrpSpPr/>
        <p:nvPr/>
      </p:nvGrpSpPr>
      <p:grpSpPr>
        <a:xfrm>
          <a:off x="0" y="0"/>
          <a:ext cx="0" cy="0"/>
          <a:chOff x="0" y="0"/>
          <a:chExt cx="0" cy="0"/>
        </a:xfrm>
      </p:grpSpPr>
      <p:sp>
        <p:nvSpPr>
          <p:cNvPr id="2399" name="Google Shape;2399;p369"/>
          <p:cNvSpPr/>
          <p:nvPr/>
        </p:nvSpPr>
        <p:spPr>
          <a:xfrm>
            <a:off x="0" y="0"/>
            <a:ext cx="12192000" cy="6858000"/>
          </a:xfrm>
          <a:prstGeom prst="rect">
            <a:avLst/>
          </a:prstGeom>
          <a:solidFill>
            <a:srgbClr val="FFFFFF"/>
          </a:solidFill>
          <a:ln>
            <a:noFill/>
          </a:ln>
        </p:spPr>
      </p:sp>
      <p:sp>
        <p:nvSpPr>
          <p:cNvPr id="2400" name="Google Shape;2400;p369"/>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2401" name="Google Shape;2401;p369"/>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2402" name="Google Shape;2402;p369"/>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4_Title Slide - US logo, pattern">
  <p:cSld name="4_Title Slide - US logo, pattern">
    <p:bg>
      <p:bgPr>
        <a:solidFill>
          <a:schemeClr val="lt1"/>
        </a:solidFill>
        <a:effectLst/>
      </p:bgPr>
    </p:bg>
    <p:spTree>
      <p:nvGrpSpPr>
        <p:cNvPr id="1" name="Shape 2403"/>
        <p:cNvGrpSpPr/>
        <p:nvPr/>
      </p:nvGrpSpPr>
      <p:grpSpPr>
        <a:xfrm>
          <a:off x="0" y="0"/>
          <a:ext cx="0" cy="0"/>
          <a:chOff x="0" y="0"/>
          <a:chExt cx="0" cy="0"/>
        </a:xfrm>
      </p:grpSpPr>
      <p:sp>
        <p:nvSpPr>
          <p:cNvPr id="2404" name="Google Shape;2404;p370"/>
          <p:cNvSpPr/>
          <p:nvPr/>
        </p:nvSpPr>
        <p:spPr>
          <a:xfrm>
            <a:off x="0" y="0"/>
            <a:ext cx="12192000" cy="6858000"/>
          </a:xfrm>
          <a:prstGeom prst="rect">
            <a:avLst/>
          </a:prstGeom>
          <a:solidFill>
            <a:srgbClr val="FFFFFF"/>
          </a:solidFill>
          <a:ln>
            <a:noFill/>
          </a:ln>
        </p:spPr>
      </p:sp>
      <p:sp>
        <p:nvSpPr>
          <p:cNvPr id="2405" name="Google Shape;2405;p370"/>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2406" name="Google Shape;2406;p370"/>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2407" name="Google Shape;2407;p370"/>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9_Title Slide - UK logo, white">
  <p:cSld name="9_Title Slide - UK logo, white">
    <p:bg>
      <p:bgPr>
        <a:solidFill>
          <a:schemeClr val="lt1"/>
        </a:solidFill>
        <a:effectLst/>
      </p:bgPr>
    </p:bg>
    <p:spTree>
      <p:nvGrpSpPr>
        <p:cNvPr id="1" name="Shape 2408"/>
        <p:cNvGrpSpPr/>
        <p:nvPr/>
      </p:nvGrpSpPr>
      <p:grpSpPr>
        <a:xfrm>
          <a:off x="0" y="0"/>
          <a:ext cx="0" cy="0"/>
          <a:chOff x="0" y="0"/>
          <a:chExt cx="0" cy="0"/>
        </a:xfrm>
      </p:grpSpPr>
      <p:pic>
        <p:nvPicPr>
          <p:cNvPr id="2409" name="Google Shape;2409;p371"/>
          <p:cNvPicPr preferRelativeResize="0"/>
          <p:nvPr/>
        </p:nvPicPr>
        <p:blipFill rotWithShape="1">
          <a:blip r:embed="rId2">
            <a:alphaModFix/>
          </a:blip>
          <a:srcRect r="51456"/>
          <a:stretch/>
        </p:blipFill>
        <p:spPr>
          <a:xfrm>
            <a:off x="728676" y="4997945"/>
            <a:ext cx="1461635" cy="1517978"/>
          </a:xfrm>
          <a:prstGeom prst="rect">
            <a:avLst/>
          </a:prstGeom>
          <a:noFill/>
          <a:ln>
            <a:noFill/>
          </a:ln>
        </p:spPr>
      </p:pic>
      <p:sp>
        <p:nvSpPr>
          <p:cNvPr id="2410" name="Google Shape;2410;p371"/>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2411" name="Google Shape;2411;p371"/>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2412" name="Google Shape;2412;p371"/>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413" name="Google Shape;2413;p371"/>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Arial"/>
              <a:ea typeface="Arial"/>
              <a:cs typeface="Arial"/>
              <a:sym typeface="Aria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8_Title Slide - UK logo, white, pattern">
  <p:cSld name="8_Title Slide - UK logo, white, pattern">
    <p:bg>
      <p:bgPr>
        <a:solidFill>
          <a:schemeClr val="lt1"/>
        </a:solidFill>
        <a:effectLst/>
      </p:bgPr>
    </p:bg>
    <p:spTree>
      <p:nvGrpSpPr>
        <p:cNvPr id="1" name="Shape 2414"/>
        <p:cNvGrpSpPr/>
        <p:nvPr/>
      </p:nvGrpSpPr>
      <p:grpSpPr>
        <a:xfrm>
          <a:off x="0" y="0"/>
          <a:ext cx="0" cy="0"/>
          <a:chOff x="0" y="0"/>
          <a:chExt cx="0" cy="0"/>
        </a:xfrm>
      </p:grpSpPr>
      <p:pic>
        <p:nvPicPr>
          <p:cNvPr id="2415" name="Google Shape;2415;p372"/>
          <p:cNvPicPr preferRelativeResize="0"/>
          <p:nvPr/>
        </p:nvPicPr>
        <p:blipFill rotWithShape="1">
          <a:blip r:embed="rId2">
            <a:alphaModFix/>
          </a:blip>
          <a:srcRect r="51456"/>
          <a:stretch/>
        </p:blipFill>
        <p:spPr>
          <a:xfrm>
            <a:off x="728676" y="4997945"/>
            <a:ext cx="1461635" cy="1517978"/>
          </a:xfrm>
          <a:prstGeom prst="rect">
            <a:avLst/>
          </a:prstGeom>
          <a:noFill/>
          <a:ln>
            <a:noFill/>
          </a:ln>
        </p:spPr>
      </p:pic>
      <p:pic>
        <p:nvPicPr>
          <p:cNvPr id="2416" name="Google Shape;2416;p372"/>
          <p:cNvPicPr preferRelativeResize="0"/>
          <p:nvPr/>
        </p:nvPicPr>
        <p:blipFill rotWithShape="1">
          <a:blip r:embed="rId3">
            <a:alphaModFix/>
          </a:blip>
          <a:srcRect r="70436" b="87289"/>
          <a:stretch/>
        </p:blipFill>
        <p:spPr>
          <a:xfrm rot="10800000">
            <a:off x="1" y="-22826"/>
            <a:ext cx="7068664" cy="4296562"/>
          </a:xfrm>
          <a:prstGeom prst="rect">
            <a:avLst/>
          </a:prstGeom>
          <a:noFill/>
          <a:ln>
            <a:noFill/>
          </a:ln>
        </p:spPr>
      </p:pic>
      <p:sp>
        <p:nvSpPr>
          <p:cNvPr id="2417" name="Google Shape;2417;p372"/>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2418" name="Google Shape;2418;p372"/>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2419" name="Google Shape;2419;p372"/>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420" name="Google Shape;2420;p372"/>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58"/>
        <p:cNvGrpSpPr/>
        <p:nvPr/>
      </p:nvGrpSpPr>
      <p:grpSpPr>
        <a:xfrm>
          <a:off x="0" y="0"/>
          <a:ext cx="0" cy="0"/>
          <a:chOff x="0" y="0"/>
          <a:chExt cx="0" cy="0"/>
        </a:xfrm>
      </p:grpSpPr>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1_Title Slide - UK logo, white, Cabinet Office">
  <p:cSld name="11_Title Slide - UK logo, white, Cabinet Office">
    <p:bg>
      <p:bgPr>
        <a:solidFill>
          <a:schemeClr val="lt1"/>
        </a:solidFill>
        <a:effectLst/>
      </p:bgPr>
    </p:bg>
    <p:spTree>
      <p:nvGrpSpPr>
        <p:cNvPr id="1" name="Shape 2421"/>
        <p:cNvGrpSpPr/>
        <p:nvPr/>
      </p:nvGrpSpPr>
      <p:grpSpPr>
        <a:xfrm>
          <a:off x="0" y="0"/>
          <a:ext cx="0" cy="0"/>
          <a:chOff x="0" y="0"/>
          <a:chExt cx="0" cy="0"/>
        </a:xfrm>
      </p:grpSpPr>
      <p:pic>
        <p:nvPicPr>
          <p:cNvPr id="2422" name="Google Shape;2422;p373"/>
          <p:cNvPicPr preferRelativeResize="0"/>
          <p:nvPr/>
        </p:nvPicPr>
        <p:blipFill rotWithShape="1">
          <a:blip r:embed="rId2">
            <a:alphaModFix/>
          </a:blip>
          <a:srcRect/>
          <a:stretch/>
        </p:blipFill>
        <p:spPr>
          <a:xfrm>
            <a:off x="728675" y="4997945"/>
            <a:ext cx="3010983" cy="1517978"/>
          </a:xfrm>
          <a:prstGeom prst="rect">
            <a:avLst/>
          </a:prstGeom>
          <a:noFill/>
          <a:ln>
            <a:noFill/>
          </a:ln>
        </p:spPr>
      </p:pic>
      <p:sp>
        <p:nvSpPr>
          <p:cNvPr id="2423" name="Google Shape;2423;p373"/>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2424" name="Google Shape;2424;p373"/>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2425" name="Google Shape;2425;p373"/>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426" name="Google Shape;2426;p373"/>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Arial"/>
              <a:ea typeface="Arial"/>
              <a:cs typeface="Arial"/>
              <a:sym typeface="Aria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7_Title Slide - UK logo, white, Cabinet Office, pattern">
  <p:cSld name="7_Title Slide - UK logo, white, Cabinet Office, pattern">
    <p:bg>
      <p:bgPr>
        <a:solidFill>
          <a:schemeClr val="lt1"/>
        </a:solidFill>
        <a:effectLst/>
      </p:bgPr>
    </p:bg>
    <p:spTree>
      <p:nvGrpSpPr>
        <p:cNvPr id="1" name="Shape 2427"/>
        <p:cNvGrpSpPr/>
        <p:nvPr/>
      </p:nvGrpSpPr>
      <p:grpSpPr>
        <a:xfrm>
          <a:off x="0" y="0"/>
          <a:ext cx="0" cy="0"/>
          <a:chOff x="0" y="0"/>
          <a:chExt cx="0" cy="0"/>
        </a:xfrm>
      </p:grpSpPr>
      <p:pic>
        <p:nvPicPr>
          <p:cNvPr id="2428" name="Google Shape;2428;p374"/>
          <p:cNvPicPr preferRelativeResize="0"/>
          <p:nvPr/>
        </p:nvPicPr>
        <p:blipFill rotWithShape="1">
          <a:blip r:embed="rId2">
            <a:alphaModFix/>
          </a:blip>
          <a:srcRect r="70436" b="87289"/>
          <a:stretch/>
        </p:blipFill>
        <p:spPr>
          <a:xfrm rot="10800000">
            <a:off x="1" y="-22826"/>
            <a:ext cx="7068664" cy="4296562"/>
          </a:xfrm>
          <a:prstGeom prst="rect">
            <a:avLst/>
          </a:prstGeom>
          <a:noFill/>
          <a:ln>
            <a:noFill/>
          </a:ln>
        </p:spPr>
      </p:pic>
      <p:pic>
        <p:nvPicPr>
          <p:cNvPr id="2429" name="Google Shape;2429;p374"/>
          <p:cNvPicPr preferRelativeResize="0"/>
          <p:nvPr/>
        </p:nvPicPr>
        <p:blipFill rotWithShape="1">
          <a:blip r:embed="rId3">
            <a:alphaModFix/>
          </a:blip>
          <a:srcRect/>
          <a:stretch/>
        </p:blipFill>
        <p:spPr>
          <a:xfrm>
            <a:off x="728675" y="4997945"/>
            <a:ext cx="3010983" cy="1517978"/>
          </a:xfrm>
          <a:prstGeom prst="rect">
            <a:avLst/>
          </a:prstGeom>
          <a:noFill/>
          <a:ln>
            <a:noFill/>
          </a:ln>
        </p:spPr>
      </p:pic>
      <p:sp>
        <p:nvSpPr>
          <p:cNvPr id="2430" name="Google Shape;2430;p374"/>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2431" name="Google Shape;2431;p374"/>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2432" name="Google Shape;2432;p374"/>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433" name="Google Shape;2433;p374"/>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Arial"/>
              <a:ea typeface="Arial"/>
              <a:cs typeface="Arial"/>
              <a:sym typeface="Aria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13_Title Slide - US logo, white">
  <p:cSld name="13_Title Slide - US logo, white">
    <p:bg>
      <p:bgPr>
        <a:solidFill>
          <a:schemeClr val="lt1"/>
        </a:solidFill>
        <a:effectLst/>
      </p:bgPr>
    </p:bg>
    <p:spTree>
      <p:nvGrpSpPr>
        <p:cNvPr id="1" name="Shape 2434"/>
        <p:cNvGrpSpPr/>
        <p:nvPr/>
      </p:nvGrpSpPr>
      <p:grpSpPr>
        <a:xfrm>
          <a:off x="0" y="0"/>
          <a:ext cx="0" cy="0"/>
          <a:chOff x="0" y="0"/>
          <a:chExt cx="0" cy="0"/>
        </a:xfrm>
      </p:grpSpPr>
      <p:sp>
        <p:nvSpPr>
          <p:cNvPr id="2435" name="Google Shape;2435;p375"/>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2436" name="Google Shape;2436;p375"/>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2437" name="Google Shape;2437;p375"/>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438" name="Google Shape;2438;p375"/>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Arial"/>
              <a:ea typeface="Arial"/>
              <a:cs typeface="Arial"/>
              <a:sym typeface="Arial"/>
            </a:endParaRPr>
          </a:p>
        </p:txBody>
      </p:sp>
      <p:pic>
        <p:nvPicPr>
          <p:cNvPr id="2439" name="Google Shape;2439;p375"/>
          <p:cNvPicPr preferRelativeResize="0"/>
          <p:nvPr/>
        </p:nvPicPr>
        <p:blipFill rotWithShape="1">
          <a:blip r:embed="rId2">
            <a:alphaModFix/>
          </a:blip>
          <a:srcRect/>
          <a:stretch/>
        </p:blipFill>
        <p:spPr>
          <a:xfrm>
            <a:off x="656259" y="4944378"/>
            <a:ext cx="1470149" cy="1571538"/>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12_Title Slide - US logo, white, pattern">
  <p:cSld name="12_Title Slide - US logo, white, pattern">
    <p:bg>
      <p:bgPr>
        <a:solidFill>
          <a:schemeClr val="lt1"/>
        </a:solidFill>
        <a:effectLst/>
      </p:bgPr>
    </p:bg>
    <p:spTree>
      <p:nvGrpSpPr>
        <p:cNvPr id="1" name="Shape 2440"/>
        <p:cNvGrpSpPr/>
        <p:nvPr/>
      </p:nvGrpSpPr>
      <p:grpSpPr>
        <a:xfrm>
          <a:off x="0" y="0"/>
          <a:ext cx="0" cy="0"/>
          <a:chOff x="0" y="0"/>
          <a:chExt cx="0" cy="0"/>
        </a:xfrm>
      </p:grpSpPr>
      <p:pic>
        <p:nvPicPr>
          <p:cNvPr id="2441" name="Google Shape;2441;p376"/>
          <p:cNvPicPr preferRelativeResize="0"/>
          <p:nvPr/>
        </p:nvPicPr>
        <p:blipFill rotWithShape="1">
          <a:blip r:embed="rId2">
            <a:alphaModFix/>
          </a:blip>
          <a:srcRect r="70436" b="87289"/>
          <a:stretch/>
        </p:blipFill>
        <p:spPr>
          <a:xfrm rot="10800000">
            <a:off x="1" y="-22826"/>
            <a:ext cx="7068664" cy="4296562"/>
          </a:xfrm>
          <a:prstGeom prst="rect">
            <a:avLst/>
          </a:prstGeom>
          <a:noFill/>
          <a:ln>
            <a:noFill/>
          </a:ln>
        </p:spPr>
      </p:pic>
      <p:sp>
        <p:nvSpPr>
          <p:cNvPr id="2442" name="Google Shape;2442;p376"/>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2443" name="Google Shape;2443;p376"/>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2444" name="Google Shape;2444;p376"/>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445" name="Google Shape;2445;p376"/>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Arial"/>
              <a:ea typeface="Arial"/>
              <a:cs typeface="Arial"/>
              <a:sym typeface="Arial"/>
            </a:endParaRPr>
          </a:p>
        </p:txBody>
      </p:sp>
      <p:pic>
        <p:nvPicPr>
          <p:cNvPr id="2446" name="Google Shape;2446;p376"/>
          <p:cNvPicPr preferRelativeResize="0"/>
          <p:nvPr/>
        </p:nvPicPr>
        <p:blipFill rotWithShape="1">
          <a:blip r:embed="rId3">
            <a:alphaModFix/>
          </a:blip>
          <a:srcRect/>
          <a:stretch/>
        </p:blipFill>
        <p:spPr>
          <a:xfrm>
            <a:off x="656259" y="4944378"/>
            <a:ext cx="1470149" cy="1571538"/>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447"/>
        <p:cNvGrpSpPr/>
        <p:nvPr/>
      </p:nvGrpSpPr>
      <p:grpSpPr>
        <a:xfrm>
          <a:off x="0" y="0"/>
          <a:ext cx="0" cy="0"/>
          <a:chOff x="0" y="0"/>
          <a:chExt cx="0" cy="0"/>
        </a:xfrm>
      </p:grpSpPr>
      <p:cxnSp>
        <p:nvCxnSpPr>
          <p:cNvPr id="2448" name="Google Shape;2448;p377"/>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pic>
        <p:nvPicPr>
          <p:cNvPr id="2449" name="Google Shape;2449;p377"/>
          <p:cNvPicPr preferRelativeResize="0"/>
          <p:nvPr/>
        </p:nvPicPr>
        <p:blipFill rotWithShape="1">
          <a:blip r:embed="rId2">
            <a:alphaModFix/>
          </a:blip>
          <a:srcRect l="14988" r="44904" b="27309"/>
          <a:stretch/>
        </p:blipFill>
        <p:spPr>
          <a:xfrm>
            <a:off x="1002103" y="1498116"/>
            <a:ext cx="1853348" cy="2149885"/>
          </a:xfrm>
          <a:custGeom>
            <a:avLst/>
            <a:gdLst/>
            <a:ahLst/>
            <a:cxnLst/>
            <a:rect l="l" t="t" r="r" b="b"/>
            <a:pathLst>
              <a:path w="3181713" h="3690789" extrusionOk="0">
                <a:moveTo>
                  <a:pt x="1590856" y="0"/>
                </a:moveTo>
                <a:lnTo>
                  <a:pt x="3181713" y="795429"/>
                </a:lnTo>
                <a:lnTo>
                  <a:pt x="3181713" y="2895360"/>
                </a:lnTo>
                <a:lnTo>
                  <a:pt x="1590856" y="3690789"/>
                </a:lnTo>
                <a:lnTo>
                  <a:pt x="0" y="2895360"/>
                </a:lnTo>
                <a:lnTo>
                  <a:pt x="0" y="795429"/>
                </a:lnTo>
                <a:close/>
              </a:path>
            </a:pathLst>
          </a:custGeom>
          <a:noFill/>
          <a:ln>
            <a:noFill/>
          </a:ln>
        </p:spPr>
      </p:pic>
      <p:pic>
        <p:nvPicPr>
          <p:cNvPr id="2450" name="Google Shape;2450;p377"/>
          <p:cNvPicPr preferRelativeResize="0"/>
          <p:nvPr/>
        </p:nvPicPr>
        <p:blipFill rotWithShape="1">
          <a:blip r:embed="rId2">
            <a:alphaModFix/>
          </a:blip>
          <a:srcRect l="14988" r="44904" b="27309"/>
          <a:stretch/>
        </p:blipFill>
        <p:spPr>
          <a:xfrm>
            <a:off x="5163383" y="1498116"/>
            <a:ext cx="1853348" cy="2149885"/>
          </a:xfrm>
          <a:custGeom>
            <a:avLst/>
            <a:gdLst/>
            <a:ahLst/>
            <a:cxnLst/>
            <a:rect l="l" t="t" r="r" b="b"/>
            <a:pathLst>
              <a:path w="3181713" h="3690789" extrusionOk="0">
                <a:moveTo>
                  <a:pt x="1590856" y="0"/>
                </a:moveTo>
                <a:lnTo>
                  <a:pt x="3181713" y="795429"/>
                </a:lnTo>
                <a:lnTo>
                  <a:pt x="3181713" y="2895360"/>
                </a:lnTo>
                <a:lnTo>
                  <a:pt x="1590856" y="3690789"/>
                </a:lnTo>
                <a:lnTo>
                  <a:pt x="0" y="2895360"/>
                </a:lnTo>
                <a:lnTo>
                  <a:pt x="0" y="795429"/>
                </a:lnTo>
                <a:close/>
              </a:path>
            </a:pathLst>
          </a:custGeom>
          <a:noFill/>
          <a:ln>
            <a:noFill/>
          </a:ln>
        </p:spPr>
      </p:pic>
      <p:pic>
        <p:nvPicPr>
          <p:cNvPr id="2451" name="Google Shape;2451;p377"/>
          <p:cNvPicPr preferRelativeResize="0"/>
          <p:nvPr/>
        </p:nvPicPr>
        <p:blipFill rotWithShape="1">
          <a:blip r:embed="rId2">
            <a:alphaModFix/>
          </a:blip>
          <a:srcRect l="14988" r="44904" b="27309"/>
          <a:stretch/>
        </p:blipFill>
        <p:spPr>
          <a:xfrm>
            <a:off x="9324663" y="1498116"/>
            <a:ext cx="1853348" cy="2149885"/>
          </a:xfrm>
          <a:custGeom>
            <a:avLst/>
            <a:gdLst/>
            <a:ahLst/>
            <a:cxnLst/>
            <a:rect l="l" t="t" r="r" b="b"/>
            <a:pathLst>
              <a:path w="3181713" h="3690789" extrusionOk="0">
                <a:moveTo>
                  <a:pt x="1590856" y="0"/>
                </a:moveTo>
                <a:lnTo>
                  <a:pt x="3181713" y="795429"/>
                </a:lnTo>
                <a:lnTo>
                  <a:pt x="3181713" y="2895360"/>
                </a:lnTo>
                <a:lnTo>
                  <a:pt x="1590856" y="3690789"/>
                </a:lnTo>
                <a:lnTo>
                  <a:pt x="0" y="2895360"/>
                </a:lnTo>
                <a:lnTo>
                  <a:pt x="0" y="795429"/>
                </a:lnTo>
                <a:close/>
              </a:path>
            </a:pathLst>
          </a:custGeom>
          <a:noFill/>
          <a:ln>
            <a:noFill/>
          </a:ln>
        </p:spPr>
      </p:pic>
      <p:sp>
        <p:nvSpPr>
          <p:cNvPr id="2452" name="Google Shape;2452;p377"/>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pic>
        <p:nvPicPr>
          <p:cNvPr id="2453" name="Google Shape;2453;p377"/>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2454" name="Google Shape;2454;p377"/>
          <p:cNvSpPr/>
          <p:nvPr/>
        </p:nvSpPr>
        <p:spPr>
          <a:xfrm>
            <a:off x="7791189" y="-2223370"/>
            <a:ext cx="1872641" cy="2154477"/>
          </a:xfrm>
          <a:custGeom>
            <a:avLst/>
            <a:gdLst/>
            <a:ahLst/>
            <a:cxnLst/>
            <a:rect l="l" t="t" r="r" b="b"/>
            <a:pathLst>
              <a:path w="1872641" h="2154477" extrusionOk="0">
                <a:moveTo>
                  <a:pt x="939452" y="0"/>
                </a:moveTo>
                <a:lnTo>
                  <a:pt x="1872641" y="463463"/>
                </a:lnTo>
                <a:lnTo>
                  <a:pt x="1872641" y="1691014"/>
                </a:lnTo>
                <a:lnTo>
                  <a:pt x="945715" y="2154477"/>
                </a:lnTo>
                <a:lnTo>
                  <a:pt x="0" y="1697277"/>
                </a:lnTo>
                <a:lnTo>
                  <a:pt x="0" y="475989"/>
                </a:lnTo>
                <a:lnTo>
                  <a:pt x="939452"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Arial"/>
              <a:ea typeface="Arial"/>
              <a:cs typeface="Arial"/>
              <a:sym typeface="Arial"/>
            </a:endParaRPr>
          </a:p>
        </p:txBody>
      </p:sp>
      <p:sp>
        <p:nvSpPr>
          <p:cNvPr id="2455" name="Google Shape;2455;p377"/>
          <p:cNvSpPr txBox="1"/>
          <p:nvPr/>
        </p:nvSpPr>
        <p:spPr>
          <a:xfrm>
            <a:off x="4608225" y="-2052190"/>
            <a:ext cx="2987100" cy="18159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600" b="1">
                <a:solidFill>
                  <a:schemeClr val="dk1"/>
                </a:solidFill>
                <a:latin typeface="Arial"/>
                <a:ea typeface="Arial"/>
                <a:cs typeface="Arial"/>
                <a:sym typeface="Arial"/>
              </a:rPr>
              <a:t>Update in slide master:</a:t>
            </a:r>
            <a:endParaRPr sz="1500"/>
          </a:p>
          <a:p>
            <a:pPr marL="0" marR="0" lvl="0" indent="0" algn="l" rtl="0">
              <a:spcBef>
                <a:spcPts val="0"/>
              </a:spcBef>
              <a:spcAft>
                <a:spcPts val="0"/>
              </a:spcAft>
              <a:buNone/>
            </a:pPr>
            <a:r>
              <a:rPr lang="en-GB" sz="1600" b="1">
                <a:solidFill>
                  <a:schemeClr val="dk1"/>
                </a:solidFill>
                <a:latin typeface="Arial"/>
                <a:ea typeface="Arial"/>
                <a:cs typeface="Arial"/>
                <a:sym typeface="Arial"/>
              </a:rPr>
              <a:t>Place image over the top of the shape, select both items and go, Shape format &gt; (press the overlapping circles icon next to ‘text box’) &gt; intersect.</a:t>
            </a:r>
            <a:endParaRPr sz="1500"/>
          </a:p>
        </p:txBody>
      </p:sp>
      <p:sp>
        <p:nvSpPr>
          <p:cNvPr id="2456" name="Google Shape;2456;p377"/>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2457"/>
        <p:cNvGrpSpPr/>
        <p:nvPr/>
      </p:nvGrpSpPr>
      <p:grpSpPr>
        <a:xfrm>
          <a:off x="0" y="0"/>
          <a:ext cx="0" cy="0"/>
          <a:chOff x="0" y="0"/>
          <a:chExt cx="0" cy="0"/>
        </a:xfrm>
      </p:grpSpPr>
      <p:pic>
        <p:nvPicPr>
          <p:cNvPr id="2458" name="Google Shape;2458;p378"/>
          <p:cNvPicPr preferRelativeResize="0"/>
          <p:nvPr/>
        </p:nvPicPr>
        <p:blipFill rotWithShape="1">
          <a:blip r:embed="rId2">
            <a:alphaModFix/>
          </a:blip>
          <a:srcRect l="60386" t="33133" r="776" b="53647"/>
          <a:stretch/>
        </p:blipFill>
        <p:spPr>
          <a:xfrm rot="10800000">
            <a:off x="4544924" y="3186064"/>
            <a:ext cx="7647076" cy="3679515"/>
          </a:xfrm>
          <a:prstGeom prst="rect">
            <a:avLst/>
          </a:prstGeom>
          <a:noFill/>
          <a:ln>
            <a:noFill/>
          </a:ln>
        </p:spPr>
      </p:pic>
      <p:cxnSp>
        <p:nvCxnSpPr>
          <p:cNvPr id="2459" name="Google Shape;2459;p378"/>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460" name="Google Shape;2460;p378"/>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pic>
        <p:nvPicPr>
          <p:cNvPr id="2461" name="Google Shape;2461;p378"/>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2462" name="Google Shape;2462;p378"/>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463" name="Google Shape;2463;p378"/>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3_Two Content">
  <p:cSld name="3_Two Content">
    <p:spTree>
      <p:nvGrpSpPr>
        <p:cNvPr id="1" name="Shape 2464"/>
        <p:cNvGrpSpPr/>
        <p:nvPr/>
      </p:nvGrpSpPr>
      <p:grpSpPr>
        <a:xfrm>
          <a:off x="0" y="0"/>
          <a:ext cx="0" cy="0"/>
          <a:chOff x="0" y="0"/>
          <a:chExt cx="0" cy="0"/>
        </a:xfrm>
      </p:grpSpPr>
      <p:pic>
        <p:nvPicPr>
          <p:cNvPr id="2465" name="Google Shape;2465;p379"/>
          <p:cNvPicPr preferRelativeResize="0"/>
          <p:nvPr/>
        </p:nvPicPr>
        <p:blipFill rotWithShape="1">
          <a:blip r:embed="rId2">
            <a:alphaModFix/>
          </a:blip>
          <a:srcRect l="60386" t="33133" r="776" b="53647"/>
          <a:stretch/>
        </p:blipFill>
        <p:spPr>
          <a:xfrm rot="10800000">
            <a:off x="4544924" y="3186064"/>
            <a:ext cx="7647076" cy="3679515"/>
          </a:xfrm>
          <a:prstGeom prst="rect">
            <a:avLst/>
          </a:prstGeom>
          <a:noFill/>
          <a:ln>
            <a:noFill/>
          </a:ln>
        </p:spPr>
      </p:pic>
      <p:cxnSp>
        <p:nvCxnSpPr>
          <p:cNvPr id="2466" name="Google Shape;2466;p379"/>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467" name="Google Shape;2467;p379"/>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pic>
        <p:nvPicPr>
          <p:cNvPr id="2468" name="Google Shape;2468;p379"/>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2469" name="Google Shape;2469;p379"/>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470" name="Google Shape;2470;p379"/>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pic>
        <p:nvPicPr>
          <p:cNvPr id="2471" name="Google Shape;2471;p379"/>
          <p:cNvPicPr preferRelativeResize="0"/>
          <p:nvPr/>
        </p:nvPicPr>
        <p:blipFill rotWithShape="1">
          <a:blip r:embed="rId4">
            <a:alphaModFix/>
          </a:blip>
          <a:srcRect t="22898" b="23323"/>
          <a:stretch/>
        </p:blipFill>
        <p:spPr>
          <a:xfrm>
            <a:off x="9212567" y="268667"/>
            <a:ext cx="1918901" cy="579734"/>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6_Two Content">
  <p:cSld name="6_Two Content">
    <p:spTree>
      <p:nvGrpSpPr>
        <p:cNvPr id="1" name="Shape 2472"/>
        <p:cNvGrpSpPr/>
        <p:nvPr/>
      </p:nvGrpSpPr>
      <p:grpSpPr>
        <a:xfrm>
          <a:off x="0" y="0"/>
          <a:ext cx="0" cy="0"/>
          <a:chOff x="0" y="0"/>
          <a:chExt cx="0" cy="0"/>
        </a:xfrm>
      </p:grpSpPr>
      <p:cxnSp>
        <p:nvCxnSpPr>
          <p:cNvPr id="2473" name="Google Shape;2473;p380"/>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474" name="Google Shape;2474;p380"/>
          <p:cNvSpPr txBox="1">
            <a:spLocks noGrp="1"/>
          </p:cNvSpPr>
          <p:nvPr>
            <p:ph type="body" idx="1"/>
          </p:nvPr>
        </p:nvSpPr>
        <p:spPr>
          <a:xfrm>
            <a:off x="838201" y="1825625"/>
            <a:ext cx="3186000" cy="43512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accent1"/>
              </a:buClr>
              <a:buSzPts val="1900"/>
              <a:buFont typeface="Arial"/>
              <a:buChar char="•"/>
              <a:defRPr sz="19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475" name="Google Shape;2475;p380"/>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pic>
        <p:nvPicPr>
          <p:cNvPr id="2476" name="Google Shape;2476;p380"/>
          <p:cNvPicPr preferRelativeResize="0"/>
          <p:nvPr/>
        </p:nvPicPr>
        <p:blipFill rotWithShape="1">
          <a:blip r:embed="rId2">
            <a:alphaModFix/>
          </a:blip>
          <a:srcRect/>
          <a:stretch/>
        </p:blipFill>
        <p:spPr>
          <a:xfrm>
            <a:off x="11415009" y="254000"/>
            <a:ext cx="449966" cy="528347"/>
          </a:xfrm>
          <a:prstGeom prst="rect">
            <a:avLst/>
          </a:prstGeom>
          <a:noFill/>
          <a:ln>
            <a:noFill/>
          </a:ln>
        </p:spPr>
      </p:pic>
      <p:sp>
        <p:nvSpPr>
          <p:cNvPr id="2477" name="Google Shape;2477;p380"/>
          <p:cNvSpPr txBox="1">
            <a:spLocks noGrp="1"/>
          </p:cNvSpPr>
          <p:nvPr>
            <p:ph type="body" idx="2"/>
          </p:nvPr>
        </p:nvSpPr>
        <p:spPr>
          <a:xfrm>
            <a:off x="7532750" y="1825625"/>
            <a:ext cx="3186000" cy="43512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accent1"/>
              </a:buClr>
              <a:buSzPts val="1900"/>
              <a:buFont typeface="Arial"/>
              <a:buChar char="•"/>
              <a:defRPr sz="19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478" name="Google Shape;2478;p380"/>
          <p:cNvSpPr txBox="1">
            <a:spLocks noGrp="1"/>
          </p:cNvSpPr>
          <p:nvPr>
            <p:ph type="body" idx="3"/>
          </p:nvPr>
        </p:nvSpPr>
        <p:spPr>
          <a:xfrm>
            <a:off x="4185476" y="1825625"/>
            <a:ext cx="3186000" cy="43512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accent1"/>
              </a:buClr>
              <a:buSzPts val="1900"/>
              <a:buFont typeface="Arial"/>
              <a:buChar char="•"/>
              <a:defRPr sz="19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479" name="Google Shape;2479;p380"/>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3_Section Header">
  <p:cSld name="3_Section Header">
    <p:bg>
      <p:bgPr>
        <a:solidFill>
          <a:schemeClr val="lt1"/>
        </a:solidFill>
        <a:effectLst/>
      </p:bgPr>
    </p:bg>
    <p:spTree>
      <p:nvGrpSpPr>
        <p:cNvPr id="1" name="Shape 2480"/>
        <p:cNvGrpSpPr/>
        <p:nvPr/>
      </p:nvGrpSpPr>
      <p:grpSpPr>
        <a:xfrm>
          <a:off x="0" y="0"/>
          <a:ext cx="0" cy="0"/>
          <a:chOff x="0" y="0"/>
          <a:chExt cx="0" cy="0"/>
        </a:xfrm>
      </p:grpSpPr>
      <p:sp>
        <p:nvSpPr>
          <p:cNvPr id="2481" name="Google Shape;2481;p381"/>
          <p:cNvSpPr/>
          <p:nvPr/>
        </p:nvSpPr>
        <p:spPr>
          <a:xfrm>
            <a:off x="0" y="0"/>
            <a:ext cx="12192000" cy="6858000"/>
          </a:xfrm>
          <a:prstGeom prst="rect">
            <a:avLst/>
          </a:prstGeom>
          <a:solidFill>
            <a:srgbClr val="FFFFFF"/>
          </a:solidFill>
          <a:ln>
            <a:noFill/>
          </a:ln>
        </p:spPr>
      </p:sp>
      <p:cxnSp>
        <p:nvCxnSpPr>
          <p:cNvPr id="2482" name="Google Shape;2482;p381"/>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483" name="Google Shape;2483;p381"/>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484" name="Google Shape;2484;p381"/>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lt1"/>
              </a:buClr>
              <a:buSzPts val="2300"/>
              <a:buFont typeface="Arial"/>
              <a:buChar char="•"/>
              <a:defRPr sz="2300">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485" name="Google Shape;2485;p381"/>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9_Section Header">
  <p:cSld name="9_Section Header">
    <p:bg>
      <p:bgPr>
        <a:solidFill>
          <a:schemeClr val="lt1"/>
        </a:solidFill>
        <a:effectLst/>
      </p:bgPr>
    </p:bg>
    <p:spTree>
      <p:nvGrpSpPr>
        <p:cNvPr id="1" name="Shape 2486"/>
        <p:cNvGrpSpPr/>
        <p:nvPr/>
      </p:nvGrpSpPr>
      <p:grpSpPr>
        <a:xfrm>
          <a:off x="0" y="0"/>
          <a:ext cx="0" cy="0"/>
          <a:chOff x="0" y="0"/>
          <a:chExt cx="0" cy="0"/>
        </a:xfrm>
      </p:grpSpPr>
      <p:sp>
        <p:nvSpPr>
          <p:cNvPr id="2487" name="Google Shape;2487;p382"/>
          <p:cNvSpPr/>
          <p:nvPr/>
        </p:nvSpPr>
        <p:spPr>
          <a:xfrm>
            <a:off x="0" y="0"/>
            <a:ext cx="12192000" cy="6858000"/>
          </a:xfrm>
          <a:prstGeom prst="rect">
            <a:avLst/>
          </a:prstGeom>
          <a:solidFill>
            <a:srgbClr val="FFFFFF"/>
          </a:solidFill>
          <a:ln>
            <a:noFill/>
          </a:ln>
        </p:spPr>
      </p:sp>
      <p:cxnSp>
        <p:nvCxnSpPr>
          <p:cNvPr id="2488" name="Google Shape;2488;p382"/>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489" name="Google Shape;2489;p382"/>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490" name="Google Shape;2490;p382"/>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lt1"/>
              </a:buClr>
              <a:buSzPts val="2300"/>
              <a:buFont typeface="Arial"/>
              <a:buChar char="•"/>
              <a:defRPr sz="2300">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491" name="Google Shape;2491;p382"/>
          <p:cNvSpPr txBox="1">
            <a:spLocks noGrp="1"/>
          </p:cNvSpPr>
          <p:nvPr>
            <p:ph type="body" idx="2"/>
          </p:nvPr>
        </p:nvSpPr>
        <p:spPr>
          <a:xfrm>
            <a:off x="6270865" y="1825625"/>
            <a:ext cx="50667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lt1"/>
              </a:buClr>
              <a:buSzPts val="2300"/>
              <a:buFont typeface="Arial"/>
              <a:buChar char="•"/>
              <a:defRPr sz="2300">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492" name="Google Shape;2492;p382"/>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tand alone quote slide" type="secHead">
  <p:cSld name="SECTION_HEADER">
    <p:bg>
      <p:bgPr>
        <a:solidFill>
          <a:srgbClr val="4D4F53"/>
        </a:solidFill>
        <a:effectLst/>
      </p:bgPr>
    </p:bg>
    <p:spTree>
      <p:nvGrpSpPr>
        <p:cNvPr id="1" name="Shape 1459"/>
        <p:cNvGrpSpPr/>
        <p:nvPr/>
      </p:nvGrpSpPr>
      <p:grpSpPr>
        <a:xfrm>
          <a:off x="0" y="0"/>
          <a:ext cx="0" cy="0"/>
          <a:chOff x="0" y="0"/>
          <a:chExt cx="0" cy="0"/>
        </a:xfrm>
      </p:grpSpPr>
      <p:sp>
        <p:nvSpPr>
          <p:cNvPr id="1460" name="Google Shape;1460;p224"/>
          <p:cNvSpPr txBox="1">
            <a:spLocks noGrp="1"/>
          </p:cNvSpPr>
          <p:nvPr>
            <p:ph type="title"/>
          </p:nvPr>
        </p:nvSpPr>
        <p:spPr>
          <a:xfrm>
            <a:off x="415600" y="2867800"/>
            <a:ext cx="11360700" cy="1122300"/>
          </a:xfrm>
          <a:prstGeom prst="rect">
            <a:avLst/>
          </a:prstGeom>
        </p:spPr>
        <p:txBody>
          <a:bodyPr spcFirstLastPara="1" wrap="square" lIns="91425" tIns="45700" rIns="91425" bIns="45700" anchor="ctr" anchorCtr="0">
            <a:noAutofit/>
          </a:bodyPr>
          <a:lstStyle>
            <a:lvl1pPr lvl="0" algn="ctr" rtl="0">
              <a:spcBef>
                <a:spcPts val="0"/>
              </a:spcBef>
              <a:spcAft>
                <a:spcPts val="0"/>
              </a:spcAft>
              <a:buClr>
                <a:srgbClr val="FFFFFF"/>
              </a:buClr>
              <a:buSzPts val="4800"/>
              <a:buNone/>
              <a:defRPr sz="4800" i="1">
                <a:solidFill>
                  <a:srgbClr val="FFFFFF"/>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1461" name="Google Shape;1461;p224"/>
          <p:cNvSpPr txBox="1">
            <a:spLocks noGrp="1"/>
          </p:cNvSpPr>
          <p:nvPr>
            <p:ph type="sldNum" idx="12"/>
          </p:nvPr>
        </p:nvSpPr>
        <p:spPr>
          <a:xfrm>
            <a:off x="11296610" y="6217622"/>
            <a:ext cx="731700" cy="5247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GB"/>
              <a:t>‹#›</a:t>
            </a:fld>
            <a:endParaRPr/>
          </a:p>
        </p:txBody>
      </p:sp>
      <p:pic>
        <p:nvPicPr>
          <p:cNvPr id="1462" name="Google Shape;1462;p224"/>
          <p:cNvPicPr preferRelativeResize="0"/>
          <p:nvPr/>
        </p:nvPicPr>
        <p:blipFill>
          <a:blip r:embed="rId2">
            <a:alphaModFix/>
          </a:blip>
          <a:stretch>
            <a:fillRect/>
          </a:stretch>
        </p:blipFill>
        <p:spPr>
          <a:xfrm>
            <a:off x="11321117" y="147300"/>
            <a:ext cx="682567" cy="674733"/>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6_Section Header">
  <p:cSld name="6_Section Header">
    <p:bg>
      <p:bgPr>
        <a:solidFill>
          <a:schemeClr val="lt1"/>
        </a:solidFill>
        <a:effectLst/>
      </p:bgPr>
    </p:bg>
    <p:spTree>
      <p:nvGrpSpPr>
        <p:cNvPr id="1" name="Shape 2493"/>
        <p:cNvGrpSpPr/>
        <p:nvPr/>
      </p:nvGrpSpPr>
      <p:grpSpPr>
        <a:xfrm>
          <a:off x="0" y="0"/>
          <a:ext cx="0" cy="0"/>
          <a:chOff x="0" y="0"/>
          <a:chExt cx="0" cy="0"/>
        </a:xfrm>
      </p:grpSpPr>
      <p:pic>
        <p:nvPicPr>
          <p:cNvPr id="2494" name="Google Shape;2494;p383"/>
          <p:cNvPicPr preferRelativeResize="0"/>
          <p:nvPr/>
        </p:nvPicPr>
        <p:blipFill rotWithShape="1">
          <a:blip r:embed="rId2">
            <a:alphaModFix/>
          </a:blip>
          <a:srcRect/>
          <a:stretch/>
        </p:blipFill>
        <p:spPr>
          <a:xfrm>
            <a:off x="0" y="0"/>
            <a:ext cx="12191996" cy="6857997"/>
          </a:xfrm>
          <a:prstGeom prst="rect">
            <a:avLst/>
          </a:prstGeom>
          <a:noFill/>
          <a:ln>
            <a:noFill/>
          </a:ln>
        </p:spPr>
      </p:pic>
      <p:cxnSp>
        <p:nvCxnSpPr>
          <p:cNvPr id="2495" name="Google Shape;2495;p383"/>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496" name="Google Shape;2496;p383"/>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497" name="Google Shape;2497;p383"/>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lt1"/>
              </a:buClr>
              <a:buSzPts val="2300"/>
              <a:buFont typeface="Arial"/>
              <a:buChar char="•"/>
              <a:defRPr sz="2300">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498" name="Google Shape;2498;p383"/>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13_Section Header">
  <p:cSld name="13_Section Header">
    <p:bg>
      <p:bgPr>
        <a:solidFill>
          <a:schemeClr val="lt1"/>
        </a:solidFill>
        <a:effectLst/>
      </p:bgPr>
    </p:bg>
    <p:spTree>
      <p:nvGrpSpPr>
        <p:cNvPr id="1" name="Shape 2499"/>
        <p:cNvGrpSpPr/>
        <p:nvPr/>
      </p:nvGrpSpPr>
      <p:grpSpPr>
        <a:xfrm>
          <a:off x="0" y="0"/>
          <a:ext cx="0" cy="0"/>
          <a:chOff x="0" y="0"/>
          <a:chExt cx="0" cy="0"/>
        </a:xfrm>
      </p:grpSpPr>
      <p:sp>
        <p:nvSpPr>
          <p:cNvPr id="2500" name="Google Shape;2500;p384"/>
          <p:cNvSpPr/>
          <p:nvPr/>
        </p:nvSpPr>
        <p:spPr>
          <a:xfrm>
            <a:off x="0" y="0"/>
            <a:ext cx="12192000" cy="6858000"/>
          </a:xfrm>
          <a:prstGeom prst="rect">
            <a:avLst/>
          </a:prstGeom>
          <a:solidFill>
            <a:srgbClr val="FFFFFF"/>
          </a:solidFill>
          <a:ln>
            <a:noFill/>
          </a:ln>
        </p:spPr>
      </p:sp>
      <p:cxnSp>
        <p:nvCxnSpPr>
          <p:cNvPr id="2501" name="Google Shape;2501;p384"/>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502" name="Google Shape;2502;p384"/>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503" name="Google Shape;2503;p384"/>
          <p:cNvSpPr txBox="1">
            <a:spLocks noGrp="1"/>
          </p:cNvSpPr>
          <p:nvPr>
            <p:ph type="body" idx="1"/>
          </p:nvPr>
        </p:nvSpPr>
        <p:spPr>
          <a:xfrm>
            <a:off x="838201" y="1825625"/>
            <a:ext cx="3186000" cy="43512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lt1"/>
              </a:buClr>
              <a:buSzPts val="1900"/>
              <a:buFont typeface="Arial"/>
              <a:buChar char="•"/>
              <a:defRPr sz="1900">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504" name="Google Shape;2504;p384"/>
          <p:cNvSpPr txBox="1">
            <a:spLocks noGrp="1"/>
          </p:cNvSpPr>
          <p:nvPr>
            <p:ph type="body" idx="2"/>
          </p:nvPr>
        </p:nvSpPr>
        <p:spPr>
          <a:xfrm>
            <a:off x="7532750" y="1825625"/>
            <a:ext cx="3186000" cy="43512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lt1"/>
              </a:buClr>
              <a:buSzPts val="1900"/>
              <a:buFont typeface="Arial"/>
              <a:buChar char="•"/>
              <a:defRPr sz="1900">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505" name="Google Shape;2505;p384"/>
          <p:cNvSpPr txBox="1">
            <a:spLocks noGrp="1"/>
          </p:cNvSpPr>
          <p:nvPr>
            <p:ph type="body" idx="3"/>
          </p:nvPr>
        </p:nvSpPr>
        <p:spPr>
          <a:xfrm>
            <a:off x="4185476" y="1825625"/>
            <a:ext cx="3186000" cy="43512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lt1"/>
              </a:buClr>
              <a:buSzPts val="1900"/>
              <a:buFont typeface="Arial"/>
              <a:buChar char="•"/>
              <a:defRPr sz="1900">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506" name="Google Shape;2506;p384"/>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9_Two Content">
  <p:cSld name="9_Two Content">
    <p:spTree>
      <p:nvGrpSpPr>
        <p:cNvPr id="1" name="Shape 2507"/>
        <p:cNvGrpSpPr/>
        <p:nvPr/>
      </p:nvGrpSpPr>
      <p:grpSpPr>
        <a:xfrm>
          <a:off x="0" y="0"/>
          <a:ext cx="0" cy="0"/>
          <a:chOff x="0" y="0"/>
          <a:chExt cx="0" cy="0"/>
        </a:xfrm>
      </p:grpSpPr>
      <p:pic>
        <p:nvPicPr>
          <p:cNvPr id="2508" name="Google Shape;2508;p385"/>
          <p:cNvPicPr preferRelativeResize="0"/>
          <p:nvPr/>
        </p:nvPicPr>
        <p:blipFill rotWithShape="1">
          <a:blip r:embed="rId2">
            <a:alphaModFix/>
          </a:blip>
          <a:srcRect t="6559" r="69" b="8587"/>
          <a:stretch/>
        </p:blipFill>
        <p:spPr>
          <a:xfrm>
            <a:off x="0" y="1"/>
            <a:ext cx="12191999" cy="6858001"/>
          </a:xfrm>
          <a:prstGeom prst="rect">
            <a:avLst/>
          </a:prstGeom>
          <a:noFill/>
          <a:ln>
            <a:noFill/>
          </a:ln>
        </p:spPr>
      </p:pic>
      <p:sp>
        <p:nvSpPr>
          <p:cNvPr id="2509" name="Google Shape;2509;p385"/>
          <p:cNvSpPr/>
          <p:nvPr/>
        </p:nvSpPr>
        <p:spPr>
          <a:xfrm>
            <a:off x="0" y="0"/>
            <a:ext cx="12192000" cy="6858000"/>
          </a:xfrm>
          <a:prstGeom prst="rect">
            <a:avLst/>
          </a:prstGeom>
          <a:solidFill>
            <a:srgbClr val="1E99D5">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accent1"/>
              </a:solidFill>
              <a:latin typeface="Arial"/>
              <a:ea typeface="Arial"/>
              <a:cs typeface="Arial"/>
              <a:sym typeface="Arial"/>
            </a:endParaRPr>
          </a:p>
        </p:txBody>
      </p:sp>
      <p:sp>
        <p:nvSpPr>
          <p:cNvPr id="2510" name="Google Shape;2510;p385"/>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lt1"/>
              </a:buClr>
              <a:buSzPts val="2300"/>
              <a:buFont typeface="Arial"/>
              <a:buChar char="•"/>
              <a:defRPr sz="2300">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pic>
        <p:nvPicPr>
          <p:cNvPr id="2511" name="Google Shape;2511;p385"/>
          <p:cNvPicPr preferRelativeResize="0"/>
          <p:nvPr/>
        </p:nvPicPr>
        <p:blipFill rotWithShape="1">
          <a:blip r:embed="rId3">
            <a:alphaModFix/>
          </a:blip>
          <a:srcRect l="15849" t="12386" r="57903" b="60520"/>
          <a:stretch/>
        </p:blipFill>
        <p:spPr>
          <a:xfrm>
            <a:off x="11342945" y="251930"/>
            <a:ext cx="537906" cy="537906"/>
          </a:xfrm>
          <a:prstGeom prst="rect">
            <a:avLst/>
          </a:prstGeom>
          <a:noFill/>
          <a:ln>
            <a:noFill/>
          </a:ln>
        </p:spPr>
      </p:pic>
      <p:sp>
        <p:nvSpPr>
          <p:cNvPr id="2512" name="Google Shape;2512;p385"/>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513" name="Google Shape;2513;p385"/>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11_Two Content">
  <p:cSld name="11_Two Content">
    <p:spTree>
      <p:nvGrpSpPr>
        <p:cNvPr id="1" name="Shape 2514"/>
        <p:cNvGrpSpPr/>
        <p:nvPr/>
      </p:nvGrpSpPr>
      <p:grpSpPr>
        <a:xfrm>
          <a:off x="0" y="0"/>
          <a:ext cx="0" cy="0"/>
          <a:chOff x="0" y="0"/>
          <a:chExt cx="0" cy="0"/>
        </a:xfrm>
      </p:grpSpPr>
      <p:sp>
        <p:nvSpPr>
          <p:cNvPr id="2515" name="Google Shape;2515;p386"/>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cxnSp>
        <p:nvCxnSpPr>
          <p:cNvPr id="2516" name="Google Shape;2516;p386"/>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517" name="Google Shape;2517;p386"/>
          <p:cNvSpPr txBox="1"/>
          <p:nvPr/>
        </p:nvSpPr>
        <p:spPr>
          <a:xfrm>
            <a:off x="2912533" y="-897467"/>
            <a:ext cx="1848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Arial"/>
              <a:ea typeface="Arial"/>
              <a:cs typeface="Arial"/>
              <a:sym typeface="Arial"/>
            </a:endParaRPr>
          </a:p>
        </p:txBody>
      </p:sp>
      <p:sp>
        <p:nvSpPr>
          <p:cNvPr id="2518" name="Google Shape;2518;p386"/>
          <p:cNvSpPr txBox="1">
            <a:spLocks noGrp="1"/>
          </p:cNvSpPr>
          <p:nvPr>
            <p:ph type="body" idx="1"/>
          </p:nvPr>
        </p:nvSpPr>
        <p:spPr>
          <a:xfrm>
            <a:off x="6246965" y="1825625"/>
            <a:ext cx="5122500" cy="4351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100"/>
              </a:spcBef>
              <a:spcAft>
                <a:spcPts val="0"/>
              </a:spcAft>
              <a:buClr>
                <a:schemeClr val="accent1"/>
              </a:buClr>
              <a:buSzPts val="4000"/>
              <a:buNone/>
              <a:defRPr sz="4000" i="1">
                <a:solidFill>
                  <a:schemeClr val="accen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pic>
        <p:nvPicPr>
          <p:cNvPr id="2519" name="Google Shape;2519;p386"/>
          <p:cNvPicPr preferRelativeResize="0"/>
          <p:nvPr/>
        </p:nvPicPr>
        <p:blipFill rotWithShape="1">
          <a:blip r:embed="rId2">
            <a:alphaModFix/>
          </a:blip>
          <a:srcRect/>
          <a:stretch/>
        </p:blipFill>
        <p:spPr>
          <a:xfrm>
            <a:off x="11415009" y="254000"/>
            <a:ext cx="449966" cy="528347"/>
          </a:xfrm>
          <a:prstGeom prst="rect">
            <a:avLst/>
          </a:prstGeom>
          <a:noFill/>
          <a:ln>
            <a:noFill/>
          </a:ln>
        </p:spPr>
      </p:pic>
      <p:sp>
        <p:nvSpPr>
          <p:cNvPr id="2520" name="Google Shape;2520;p386"/>
          <p:cNvSpPr txBox="1">
            <a:spLocks noGrp="1"/>
          </p:cNvSpPr>
          <p:nvPr>
            <p:ph type="body" idx="2"/>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521" name="Google Shape;2521;p386"/>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13_Two Content">
  <p:cSld name="13_Two Content">
    <p:spTree>
      <p:nvGrpSpPr>
        <p:cNvPr id="1" name="Shape 2522"/>
        <p:cNvGrpSpPr/>
        <p:nvPr/>
      </p:nvGrpSpPr>
      <p:grpSpPr>
        <a:xfrm>
          <a:off x="0" y="0"/>
          <a:ext cx="0" cy="0"/>
          <a:chOff x="0" y="0"/>
          <a:chExt cx="0" cy="0"/>
        </a:xfrm>
      </p:grpSpPr>
      <p:pic>
        <p:nvPicPr>
          <p:cNvPr id="2523" name="Google Shape;2523;p387"/>
          <p:cNvPicPr preferRelativeResize="0"/>
          <p:nvPr/>
        </p:nvPicPr>
        <p:blipFill rotWithShape="1">
          <a:blip r:embed="rId2">
            <a:alphaModFix/>
          </a:blip>
          <a:srcRect r="70853" b="87497"/>
          <a:stretch/>
        </p:blipFill>
        <p:spPr>
          <a:xfrm>
            <a:off x="6416046" y="3384964"/>
            <a:ext cx="5738738" cy="3480612"/>
          </a:xfrm>
          <a:prstGeom prst="rect">
            <a:avLst/>
          </a:prstGeom>
          <a:noFill/>
          <a:ln>
            <a:noFill/>
          </a:ln>
        </p:spPr>
      </p:pic>
      <p:sp>
        <p:nvSpPr>
          <p:cNvPr id="2524" name="Google Shape;2524;p387"/>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cxnSp>
        <p:nvCxnSpPr>
          <p:cNvPr id="2525" name="Google Shape;2525;p387"/>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526" name="Google Shape;2526;p387"/>
          <p:cNvSpPr txBox="1"/>
          <p:nvPr/>
        </p:nvSpPr>
        <p:spPr>
          <a:xfrm>
            <a:off x="2912533" y="-897467"/>
            <a:ext cx="1848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Arial"/>
              <a:ea typeface="Arial"/>
              <a:cs typeface="Arial"/>
              <a:sym typeface="Arial"/>
            </a:endParaRPr>
          </a:p>
        </p:txBody>
      </p:sp>
      <p:sp>
        <p:nvSpPr>
          <p:cNvPr id="2527" name="Google Shape;2527;p387"/>
          <p:cNvSpPr txBox="1">
            <a:spLocks noGrp="1"/>
          </p:cNvSpPr>
          <p:nvPr>
            <p:ph type="body" idx="1"/>
          </p:nvPr>
        </p:nvSpPr>
        <p:spPr>
          <a:xfrm>
            <a:off x="6246965" y="1825625"/>
            <a:ext cx="5122500" cy="4351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100"/>
              </a:spcBef>
              <a:spcAft>
                <a:spcPts val="0"/>
              </a:spcAft>
              <a:buClr>
                <a:schemeClr val="accent1"/>
              </a:buClr>
              <a:buSzPts val="4000"/>
              <a:buNone/>
              <a:defRPr sz="4000" i="1">
                <a:solidFill>
                  <a:schemeClr val="accen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pic>
        <p:nvPicPr>
          <p:cNvPr id="2528" name="Google Shape;2528;p387"/>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2529" name="Google Shape;2529;p387"/>
          <p:cNvSpPr txBox="1">
            <a:spLocks noGrp="1"/>
          </p:cNvSpPr>
          <p:nvPr>
            <p:ph type="body" idx="2"/>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530" name="Google Shape;2530;p387"/>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12_Section Header">
  <p:cSld name="12_Section Header">
    <p:spTree>
      <p:nvGrpSpPr>
        <p:cNvPr id="1" name="Shape 2531"/>
        <p:cNvGrpSpPr/>
        <p:nvPr/>
      </p:nvGrpSpPr>
      <p:grpSpPr>
        <a:xfrm>
          <a:off x="0" y="0"/>
          <a:ext cx="0" cy="0"/>
          <a:chOff x="0" y="0"/>
          <a:chExt cx="0" cy="0"/>
        </a:xfrm>
      </p:grpSpPr>
      <p:sp>
        <p:nvSpPr>
          <p:cNvPr id="2532" name="Google Shape;2532;p388"/>
          <p:cNvSpPr/>
          <p:nvPr/>
        </p:nvSpPr>
        <p:spPr>
          <a:xfrm>
            <a:off x="0" y="0"/>
            <a:ext cx="12192000" cy="6858000"/>
          </a:xfrm>
          <a:prstGeom prst="rect">
            <a:avLst/>
          </a:prstGeom>
          <a:solidFill>
            <a:srgbClr val="FFFFFF"/>
          </a:solidFill>
          <a:ln>
            <a:noFill/>
          </a:ln>
        </p:spPr>
      </p:sp>
      <p:cxnSp>
        <p:nvCxnSpPr>
          <p:cNvPr id="2533" name="Google Shape;2533;p388"/>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534" name="Google Shape;2534;p388"/>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535" name="Google Shape;2535;p388"/>
          <p:cNvSpPr txBox="1">
            <a:spLocks noGrp="1"/>
          </p:cNvSpPr>
          <p:nvPr>
            <p:ph type="body" idx="1"/>
          </p:nvPr>
        </p:nvSpPr>
        <p:spPr>
          <a:xfrm>
            <a:off x="6246965" y="1825625"/>
            <a:ext cx="5122500" cy="4351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100"/>
              </a:spcBef>
              <a:spcAft>
                <a:spcPts val="0"/>
              </a:spcAft>
              <a:buClr>
                <a:schemeClr val="accent1"/>
              </a:buClr>
              <a:buSzPts val="4000"/>
              <a:buNone/>
              <a:defRPr sz="4000" i="1">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536" name="Google Shape;2536;p388"/>
          <p:cNvSpPr txBox="1">
            <a:spLocks noGrp="1"/>
          </p:cNvSpPr>
          <p:nvPr>
            <p:ph type="body" idx="2"/>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lt1"/>
              </a:buClr>
              <a:buSzPts val="2300"/>
              <a:buFont typeface="Arial"/>
              <a:buChar char="•"/>
              <a:defRPr sz="2300">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pic>
        <p:nvPicPr>
          <p:cNvPr id="2537" name="Google Shape;2537;p388"/>
          <p:cNvPicPr preferRelativeResize="0"/>
          <p:nvPr/>
        </p:nvPicPr>
        <p:blipFill rotWithShape="1">
          <a:blip r:embed="rId2">
            <a:alphaModFix/>
          </a:blip>
          <a:srcRect l="15849" t="12386" r="57903" b="60520"/>
          <a:stretch/>
        </p:blipFill>
        <p:spPr>
          <a:xfrm>
            <a:off x="11342945" y="251930"/>
            <a:ext cx="537906" cy="537906"/>
          </a:xfrm>
          <a:prstGeom prst="rect">
            <a:avLst/>
          </a:prstGeom>
          <a:noFill/>
          <a:ln>
            <a:noFill/>
          </a:ln>
        </p:spPr>
      </p:pic>
      <p:sp>
        <p:nvSpPr>
          <p:cNvPr id="2538" name="Google Shape;2538;p388"/>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15_Section Header">
  <p:cSld name="15_Section Header">
    <p:spTree>
      <p:nvGrpSpPr>
        <p:cNvPr id="1" name="Shape 2539"/>
        <p:cNvGrpSpPr/>
        <p:nvPr/>
      </p:nvGrpSpPr>
      <p:grpSpPr>
        <a:xfrm>
          <a:off x="0" y="0"/>
          <a:ext cx="0" cy="0"/>
          <a:chOff x="0" y="0"/>
          <a:chExt cx="0" cy="0"/>
        </a:xfrm>
      </p:grpSpPr>
      <p:sp>
        <p:nvSpPr>
          <p:cNvPr id="2540" name="Google Shape;2540;p389"/>
          <p:cNvSpPr/>
          <p:nvPr/>
        </p:nvSpPr>
        <p:spPr>
          <a:xfrm>
            <a:off x="0" y="0"/>
            <a:ext cx="12192000" cy="6858000"/>
          </a:xfrm>
          <a:prstGeom prst="rect">
            <a:avLst/>
          </a:prstGeom>
          <a:solidFill>
            <a:srgbClr val="FFFFFF"/>
          </a:solidFill>
          <a:ln>
            <a:noFill/>
          </a:ln>
        </p:spPr>
      </p:sp>
      <p:cxnSp>
        <p:nvCxnSpPr>
          <p:cNvPr id="2541" name="Google Shape;2541;p389"/>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542" name="Google Shape;2542;p389"/>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543" name="Google Shape;2543;p389"/>
          <p:cNvSpPr txBox="1">
            <a:spLocks noGrp="1"/>
          </p:cNvSpPr>
          <p:nvPr>
            <p:ph type="body" idx="1"/>
          </p:nvPr>
        </p:nvSpPr>
        <p:spPr>
          <a:xfrm>
            <a:off x="6246965" y="1825625"/>
            <a:ext cx="5122500" cy="4351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100"/>
              </a:spcBef>
              <a:spcAft>
                <a:spcPts val="0"/>
              </a:spcAft>
              <a:buClr>
                <a:schemeClr val="accent1"/>
              </a:buClr>
              <a:buSzPts val="4000"/>
              <a:buNone/>
              <a:defRPr sz="4000" i="1">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544" name="Google Shape;2544;p389"/>
          <p:cNvSpPr txBox="1">
            <a:spLocks noGrp="1"/>
          </p:cNvSpPr>
          <p:nvPr>
            <p:ph type="body" idx="2"/>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lt1"/>
              </a:buClr>
              <a:buSzPts val="2300"/>
              <a:buFont typeface="Arial"/>
              <a:buChar char="•"/>
              <a:defRPr sz="2300">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545" name="Google Shape;2545;p389"/>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2546"/>
        <p:cNvGrpSpPr/>
        <p:nvPr/>
      </p:nvGrpSpPr>
      <p:grpSpPr>
        <a:xfrm>
          <a:off x="0" y="0"/>
          <a:ext cx="0" cy="0"/>
          <a:chOff x="0" y="0"/>
          <a:chExt cx="0" cy="0"/>
        </a:xfrm>
      </p:grpSpPr>
      <p:sp>
        <p:nvSpPr>
          <p:cNvPr id="2547" name="Google Shape;2547;p390"/>
          <p:cNvSpPr txBox="1">
            <a:spLocks noGrp="1"/>
          </p:cNvSpPr>
          <p:nvPr>
            <p:ph type="body" idx="1"/>
          </p:nvPr>
        </p:nvSpPr>
        <p:spPr>
          <a:xfrm>
            <a:off x="838200" y="1825625"/>
            <a:ext cx="3346800" cy="4351200"/>
          </a:xfrm>
          <a:prstGeom prst="rect">
            <a:avLst/>
          </a:prstGeom>
          <a:noFill/>
          <a:ln>
            <a:noFill/>
          </a:ln>
        </p:spPr>
        <p:txBody>
          <a:bodyPr spcFirstLastPara="1" wrap="square" lIns="91425" tIns="45700" rIns="91425" bIns="45700" anchor="t" anchorCtr="0">
            <a:noAutofit/>
          </a:bodyPr>
          <a:lstStyle>
            <a:lvl1pPr marL="457200" lvl="0" indent="-355600" algn="l" rtl="0">
              <a:lnSpc>
                <a:spcPct val="90000"/>
              </a:lnSpc>
              <a:spcBef>
                <a:spcPts val="1100"/>
              </a:spcBef>
              <a:spcAft>
                <a:spcPts val="0"/>
              </a:spcAft>
              <a:buClr>
                <a:schemeClr val="accent1"/>
              </a:buClr>
              <a:buSzPts val="2000"/>
              <a:buFont typeface="Arial"/>
              <a:buChar char="•"/>
              <a:defRPr sz="2000">
                <a:solidFill>
                  <a:schemeClr val="dk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548" name="Google Shape;2548;p390"/>
          <p:cNvSpPr txBox="1">
            <a:spLocks noGrp="1"/>
          </p:cNvSpPr>
          <p:nvPr>
            <p:ph type="body" idx="2"/>
          </p:nvPr>
        </p:nvSpPr>
        <p:spPr>
          <a:xfrm>
            <a:off x="4440382" y="0"/>
            <a:ext cx="7751700" cy="6858000"/>
          </a:xfrm>
          <a:prstGeom prst="rect">
            <a:avLst/>
          </a:prstGeom>
          <a:noFill/>
          <a:ln>
            <a:noFill/>
          </a:ln>
        </p:spPr>
        <p:txBody>
          <a:bodyPr spcFirstLastPara="1" wrap="square" lIns="91425" tIns="45700" rIns="91425" bIns="45700" anchor="t" anchorCtr="0">
            <a:noAutofit/>
          </a:bodyPr>
          <a:lstStyle>
            <a:lvl1pPr marL="457200" lvl="0" indent="-228600" algn="ctr" rtl="0">
              <a:lnSpc>
                <a:spcPct val="90000"/>
              </a:lnSpc>
              <a:spcBef>
                <a:spcPts val="1100"/>
              </a:spcBef>
              <a:spcAft>
                <a:spcPts val="0"/>
              </a:spcAft>
              <a:buClr>
                <a:schemeClr val="accent1"/>
              </a:buClr>
              <a:buSzPts val="1900"/>
              <a:buFont typeface="Arial"/>
              <a:buNone/>
              <a:defRPr sz="1900" b="1">
                <a:solidFill>
                  <a:schemeClr val="dk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549" name="Google Shape;2549;p390"/>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cxnSp>
        <p:nvCxnSpPr>
          <p:cNvPr id="2550" name="Google Shape;2550;p390"/>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pic>
        <p:nvPicPr>
          <p:cNvPr id="2551" name="Google Shape;2551;p390"/>
          <p:cNvPicPr preferRelativeResize="0"/>
          <p:nvPr/>
        </p:nvPicPr>
        <p:blipFill rotWithShape="1">
          <a:blip r:embed="rId2">
            <a:alphaModFix/>
          </a:blip>
          <a:srcRect l="15849" t="12386" r="57903" b="60520"/>
          <a:stretch/>
        </p:blipFill>
        <p:spPr>
          <a:xfrm>
            <a:off x="11342945" y="251930"/>
            <a:ext cx="537906" cy="537906"/>
          </a:xfrm>
          <a:prstGeom prst="rect">
            <a:avLst/>
          </a:prstGeom>
          <a:noFill/>
          <a:ln>
            <a:noFill/>
          </a:ln>
        </p:spPr>
      </p:pic>
      <p:sp>
        <p:nvSpPr>
          <p:cNvPr id="2552" name="Google Shape;2552;p390"/>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2553"/>
        <p:cNvGrpSpPr/>
        <p:nvPr/>
      </p:nvGrpSpPr>
      <p:grpSpPr>
        <a:xfrm>
          <a:off x="0" y="0"/>
          <a:ext cx="0" cy="0"/>
          <a:chOff x="0" y="0"/>
          <a:chExt cx="0" cy="0"/>
        </a:xfrm>
      </p:grpSpPr>
      <p:sp>
        <p:nvSpPr>
          <p:cNvPr id="2554" name="Google Shape;2554;p391"/>
          <p:cNvSpPr txBox="1">
            <a:spLocks noGrp="1"/>
          </p:cNvSpPr>
          <p:nvPr>
            <p:ph type="body" idx="1"/>
          </p:nvPr>
        </p:nvSpPr>
        <p:spPr>
          <a:xfrm>
            <a:off x="838200" y="1825625"/>
            <a:ext cx="3346800" cy="4351200"/>
          </a:xfrm>
          <a:prstGeom prst="rect">
            <a:avLst/>
          </a:prstGeom>
          <a:noFill/>
          <a:ln>
            <a:noFill/>
          </a:ln>
        </p:spPr>
        <p:txBody>
          <a:bodyPr spcFirstLastPara="1" wrap="square" lIns="91425" tIns="45700" rIns="91425" bIns="45700" anchor="t" anchorCtr="0">
            <a:noAutofit/>
          </a:bodyPr>
          <a:lstStyle>
            <a:lvl1pPr marL="457200" lvl="0" indent="-355600" algn="l" rtl="0">
              <a:lnSpc>
                <a:spcPct val="90000"/>
              </a:lnSpc>
              <a:spcBef>
                <a:spcPts val="1100"/>
              </a:spcBef>
              <a:spcAft>
                <a:spcPts val="0"/>
              </a:spcAft>
              <a:buClr>
                <a:schemeClr val="accent1"/>
              </a:buClr>
              <a:buSzPts val="2000"/>
              <a:buFont typeface="Arial"/>
              <a:buChar char="•"/>
              <a:defRPr sz="2000">
                <a:solidFill>
                  <a:schemeClr val="dk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555" name="Google Shape;2555;p391"/>
          <p:cNvSpPr txBox="1">
            <a:spLocks noGrp="1"/>
          </p:cNvSpPr>
          <p:nvPr>
            <p:ph type="body" idx="2"/>
          </p:nvPr>
        </p:nvSpPr>
        <p:spPr>
          <a:xfrm>
            <a:off x="4440382" y="1825624"/>
            <a:ext cx="7751700" cy="4351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accent1"/>
              </a:buClr>
              <a:buSzPts val="1900"/>
              <a:buFont typeface="Arial"/>
              <a:buNone/>
              <a:defRPr sz="1900" b="1">
                <a:solidFill>
                  <a:schemeClr val="dk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556" name="Google Shape;2556;p391"/>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cxnSp>
        <p:nvCxnSpPr>
          <p:cNvPr id="2557" name="Google Shape;2557;p391"/>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pic>
        <p:nvPicPr>
          <p:cNvPr id="2558" name="Google Shape;2558;p391"/>
          <p:cNvPicPr preferRelativeResize="0"/>
          <p:nvPr/>
        </p:nvPicPr>
        <p:blipFill rotWithShape="1">
          <a:blip r:embed="rId2">
            <a:alphaModFix/>
          </a:blip>
          <a:srcRect l="15849" t="12386" r="57903" b="60520"/>
          <a:stretch/>
        </p:blipFill>
        <p:spPr>
          <a:xfrm>
            <a:off x="11342945" y="251930"/>
            <a:ext cx="537906" cy="537906"/>
          </a:xfrm>
          <a:prstGeom prst="rect">
            <a:avLst/>
          </a:prstGeom>
          <a:noFill/>
          <a:ln>
            <a:noFill/>
          </a:ln>
        </p:spPr>
      </p:pic>
      <p:pic>
        <p:nvPicPr>
          <p:cNvPr id="2559" name="Google Shape;2559;p391"/>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2560" name="Google Shape;2560;p391"/>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5_Title Only">
  <p:cSld name="5_Title Only">
    <p:spTree>
      <p:nvGrpSpPr>
        <p:cNvPr id="1" name="Shape 2561"/>
        <p:cNvGrpSpPr/>
        <p:nvPr/>
      </p:nvGrpSpPr>
      <p:grpSpPr>
        <a:xfrm>
          <a:off x="0" y="0"/>
          <a:ext cx="0" cy="0"/>
          <a:chOff x="0" y="0"/>
          <a:chExt cx="0" cy="0"/>
        </a:xfrm>
      </p:grpSpPr>
      <p:sp>
        <p:nvSpPr>
          <p:cNvPr id="2562" name="Google Shape;2562;p392"/>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cxnSp>
        <p:nvCxnSpPr>
          <p:cNvPr id="2563" name="Google Shape;2563;p392"/>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pic>
        <p:nvPicPr>
          <p:cNvPr id="2564" name="Google Shape;2564;p392"/>
          <p:cNvPicPr preferRelativeResize="0"/>
          <p:nvPr/>
        </p:nvPicPr>
        <p:blipFill rotWithShape="1">
          <a:blip r:embed="rId2">
            <a:alphaModFix/>
          </a:blip>
          <a:srcRect l="15849" t="12386" r="57903" b="60520"/>
          <a:stretch/>
        </p:blipFill>
        <p:spPr>
          <a:xfrm>
            <a:off x="11342945" y="251930"/>
            <a:ext cx="537906" cy="537906"/>
          </a:xfrm>
          <a:prstGeom prst="rect">
            <a:avLst/>
          </a:prstGeom>
          <a:noFill/>
          <a:ln>
            <a:noFill/>
          </a:ln>
        </p:spPr>
      </p:pic>
      <p:sp>
        <p:nvSpPr>
          <p:cNvPr id="2565" name="Google Shape;2565;p392"/>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solidFill>
                  <a:schemeClr val="dk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566" name="Google Shape;2566;p392"/>
          <p:cNvSpPr txBox="1">
            <a:spLocks noGrp="1"/>
          </p:cNvSpPr>
          <p:nvPr>
            <p:ph type="body" idx="2"/>
          </p:nvPr>
        </p:nvSpPr>
        <p:spPr>
          <a:xfrm>
            <a:off x="6213764" y="0"/>
            <a:ext cx="5978100" cy="68580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accent1"/>
              </a:buClr>
              <a:buSzPts val="1900"/>
              <a:buFont typeface="Arial"/>
              <a:buNone/>
              <a:defRPr sz="1900" b="1">
                <a:solidFill>
                  <a:schemeClr val="dk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pic>
        <p:nvPicPr>
          <p:cNvPr id="2567" name="Google Shape;2567;p392"/>
          <p:cNvPicPr preferRelativeResize="0"/>
          <p:nvPr/>
        </p:nvPicPr>
        <p:blipFill rotWithShape="1">
          <a:blip r:embed="rId2">
            <a:alphaModFix/>
          </a:blip>
          <a:srcRect l="15849" t="12386" r="57903" b="60520"/>
          <a:stretch/>
        </p:blipFill>
        <p:spPr>
          <a:xfrm>
            <a:off x="11355164" y="255105"/>
            <a:ext cx="537906" cy="537906"/>
          </a:xfrm>
          <a:prstGeom prst="rect">
            <a:avLst/>
          </a:prstGeom>
          <a:noFill/>
          <a:ln>
            <a:noFill/>
          </a:ln>
        </p:spPr>
      </p:pic>
      <p:sp>
        <p:nvSpPr>
          <p:cNvPr id="2568" name="Google Shape;2568;p392"/>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319.xml"/><Relationship Id="rId18" Type="http://schemas.openxmlformats.org/officeDocument/2006/relationships/slideLayout" Target="../slideLayouts/slideLayout324.xml"/><Relationship Id="rId26" Type="http://schemas.openxmlformats.org/officeDocument/2006/relationships/slideLayout" Target="../slideLayouts/slideLayout332.xml"/><Relationship Id="rId39" Type="http://schemas.openxmlformats.org/officeDocument/2006/relationships/slideLayout" Target="../slideLayouts/slideLayout345.xml"/><Relationship Id="rId21" Type="http://schemas.openxmlformats.org/officeDocument/2006/relationships/slideLayout" Target="../slideLayouts/slideLayout327.xml"/><Relationship Id="rId34" Type="http://schemas.openxmlformats.org/officeDocument/2006/relationships/slideLayout" Target="../slideLayouts/slideLayout340.xml"/><Relationship Id="rId42" Type="http://schemas.openxmlformats.org/officeDocument/2006/relationships/slideLayout" Target="../slideLayouts/slideLayout348.xml"/><Relationship Id="rId47" Type="http://schemas.openxmlformats.org/officeDocument/2006/relationships/theme" Target="../theme/theme10.xml"/><Relationship Id="rId7" Type="http://schemas.openxmlformats.org/officeDocument/2006/relationships/slideLayout" Target="../slideLayouts/slideLayout313.xml"/><Relationship Id="rId2" Type="http://schemas.openxmlformats.org/officeDocument/2006/relationships/slideLayout" Target="../slideLayouts/slideLayout308.xml"/><Relationship Id="rId16" Type="http://schemas.openxmlformats.org/officeDocument/2006/relationships/slideLayout" Target="../slideLayouts/slideLayout322.xml"/><Relationship Id="rId29" Type="http://schemas.openxmlformats.org/officeDocument/2006/relationships/slideLayout" Target="../slideLayouts/slideLayout335.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24" Type="http://schemas.openxmlformats.org/officeDocument/2006/relationships/slideLayout" Target="../slideLayouts/slideLayout330.xml"/><Relationship Id="rId32" Type="http://schemas.openxmlformats.org/officeDocument/2006/relationships/slideLayout" Target="../slideLayouts/slideLayout338.xml"/><Relationship Id="rId37" Type="http://schemas.openxmlformats.org/officeDocument/2006/relationships/slideLayout" Target="../slideLayouts/slideLayout343.xml"/><Relationship Id="rId40" Type="http://schemas.openxmlformats.org/officeDocument/2006/relationships/slideLayout" Target="../slideLayouts/slideLayout346.xml"/><Relationship Id="rId45" Type="http://schemas.openxmlformats.org/officeDocument/2006/relationships/slideLayout" Target="../slideLayouts/slideLayout351.xml"/><Relationship Id="rId5" Type="http://schemas.openxmlformats.org/officeDocument/2006/relationships/slideLayout" Target="../slideLayouts/slideLayout311.xml"/><Relationship Id="rId15" Type="http://schemas.openxmlformats.org/officeDocument/2006/relationships/slideLayout" Target="../slideLayouts/slideLayout321.xml"/><Relationship Id="rId23" Type="http://schemas.openxmlformats.org/officeDocument/2006/relationships/slideLayout" Target="../slideLayouts/slideLayout329.xml"/><Relationship Id="rId28" Type="http://schemas.openxmlformats.org/officeDocument/2006/relationships/slideLayout" Target="../slideLayouts/slideLayout334.xml"/><Relationship Id="rId36" Type="http://schemas.openxmlformats.org/officeDocument/2006/relationships/slideLayout" Target="../slideLayouts/slideLayout342.xml"/><Relationship Id="rId10" Type="http://schemas.openxmlformats.org/officeDocument/2006/relationships/slideLayout" Target="../slideLayouts/slideLayout316.xml"/><Relationship Id="rId19" Type="http://schemas.openxmlformats.org/officeDocument/2006/relationships/slideLayout" Target="../slideLayouts/slideLayout325.xml"/><Relationship Id="rId31" Type="http://schemas.openxmlformats.org/officeDocument/2006/relationships/slideLayout" Target="../slideLayouts/slideLayout337.xml"/><Relationship Id="rId44" Type="http://schemas.openxmlformats.org/officeDocument/2006/relationships/slideLayout" Target="../slideLayouts/slideLayout350.xml"/><Relationship Id="rId4" Type="http://schemas.openxmlformats.org/officeDocument/2006/relationships/slideLayout" Target="../slideLayouts/slideLayout310.xml"/><Relationship Id="rId9" Type="http://schemas.openxmlformats.org/officeDocument/2006/relationships/slideLayout" Target="../slideLayouts/slideLayout315.xml"/><Relationship Id="rId14" Type="http://schemas.openxmlformats.org/officeDocument/2006/relationships/slideLayout" Target="../slideLayouts/slideLayout320.xml"/><Relationship Id="rId22" Type="http://schemas.openxmlformats.org/officeDocument/2006/relationships/slideLayout" Target="../slideLayouts/slideLayout328.xml"/><Relationship Id="rId27" Type="http://schemas.openxmlformats.org/officeDocument/2006/relationships/slideLayout" Target="../slideLayouts/slideLayout333.xml"/><Relationship Id="rId30" Type="http://schemas.openxmlformats.org/officeDocument/2006/relationships/slideLayout" Target="../slideLayouts/slideLayout336.xml"/><Relationship Id="rId35" Type="http://schemas.openxmlformats.org/officeDocument/2006/relationships/slideLayout" Target="../slideLayouts/slideLayout341.xml"/><Relationship Id="rId43" Type="http://schemas.openxmlformats.org/officeDocument/2006/relationships/slideLayout" Target="../slideLayouts/slideLayout349.xml"/><Relationship Id="rId8" Type="http://schemas.openxmlformats.org/officeDocument/2006/relationships/slideLayout" Target="../slideLayouts/slideLayout314.xml"/><Relationship Id="rId3" Type="http://schemas.openxmlformats.org/officeDocument/2006/relationships/slideLayout" Target="../slideLayouts/slideLayout309.xml"/><Relationship Id="rId12" Type="http://schemas.openxmlformats.org/officeDocument/2006/relationships/slideLayout" Target="../slideLayouts/slideLayout318.xml"/><Relationship Id="rId17" Type="http://schemas.openxmlformats.org/officeDocument/2006/relationships/slideLayout" Target="../slideLayouts/slideLayout323.xml"/><Relationship Id="rId25" Type="http://schemas.openxmlformats.org/officeDocument/2006/relationships/slideLayout" Target="../slideLayouts/slideLayout331.xml"/><Relationship Id="rId33" Type="http://schemas.openxmlformats.org/officeDocument/2006/relationships/slideLayout" Target="../slideLayouts/slideLayout339.xml"/><Relationship Id="rId38" Type="http://schemas.openxmlformats.org/officeDocument/2006/relationships/slideLayout" Target="../slideLayouts/slideLayout344.xml"/><Relationship Id="rId46" Type="http://schemas.openxmlformats.org/officeDocument/2006/relationships/slideLayout" Target="../slideLayouts/slideLayout352.xml"/><Relationship Id="rId20" Type="http://schemas.openxmlformats.org/officeDocument/2006/relationships/slideLayout" Target="../slideLayouts/slideLayout326.xml"/><Relationship Id="rId41" Type="http://schemas.openxmlformats.org/officeDocument/2006/relationships/slideLayout" Target="../slideLayouts/slideLayout347.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365.xml"/><Relationship Id="rId18" Type="http://schemas.openxmlformats.org/officeDocument/2006/relationships/slideLayout" Target="../slideLayouts/slideLayout370.xml"/><Relationship Id="rId26" Type="http://schemas.openxmlformats.org/officeDocument/2006/relationships/slideLayout" Target="../slideLayouts/slideLayout378.xml"/><Relationship Id="rId3" Type="http://schemas.openxmlformats.org/officeDocument/2006/relationships/slideLayout" Target="../slideLayouts/slideLayout355.xml"/><Relationship Id="rId21" Type="http://schemas.openxmlformats.org/officeDocument/2006/relationships/slideLayout" Target="../slideLayouts/slideLayout373.xml"/><Relationship Id="rId34" Type="http://schemas.openxmlformats.org/officeDocument/2006/relationships/slideLayout" Target="../slideLayouts/slideLayout386.xml"/><Relationship Id="rId7" Type="http://schemas.openxmlformats.org/officeDocument/2006/relationships/slideLayout" Target="../slideLayouts/slideLayout359.xml"/><Relationship Id="rId12" Type="http://schemas.openxmlformats.org/officeDocument/2006/relationships/slideLayout" Target="../slideLayouts/slideLayout364.xml"/><Relationship Id="rId17" Type="http://schemas.openxmlformats.org/officeDocument/2006/relationships/slideLayout" Target="../slideLayouts/slideLayout369.xml"/><Relationship Id="rId25" Type="http://schemas.openxmlformats.org/officeDocument/2006/relationships/slideLayout" Target="../slideLayouts/slideLayout377.xml"/><Relationship Id="rId33" Type="http://schemas.openxmlformats.org/officeDocument/2006/relationships/slideLayout" Target="../slideLayouts/slideLayout385.xml"/><Relationship Id="rId2" Type="http://schemas.openxmlformats.org/officeDocument/2006/relationships/slideLayout" Target="../slideLayouts/slideLayout354.xml"/><Relationship Id="rId16" Type="http://schemas.openxmlformats.org/officeDocument/2006/relationships/slideLayout" Target="../slideLayouts/slideLayout368.xml"/><Relationship Id="rId20" Type="http://schemas.openxmlformats.org/officeDocument/2006/relationships/slideLayout" Target="../slideLayouts/slideLayout372.xml"/><Relationship Id="rId29" Type="http://schemas.openxmlformats.org/officeDocument/2006/relationships/slideLayout" Target="../slideLayouts/slideLayout381.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24" Type="http://schemas.openxmlformats.org/officeDocument/2006/relationships/slideLayout" Target="../slideLayouts/slideLayout376.xml"/><Relationship Id="rId32" Type="http://schemas.openxmlformats.org/officeDocument/2006/relationships/slideLayout" Target="../slideLayouts/slideLayout384.xml"/><Relationship Id="rId5" Type="http://schemas.openxmlformats.org/officeDocument/2006/relationships/slideLayout" Target="../slideLayouts/slideLayout357.xml"/><Relationship Id="rId15" Type="http://schemas.openxmlformats.org/officeDocument/2006/relationships/slideLayout" Target="../slideLayouts/slideLayout367.xml"/><Relationship Id="rId23" Type="http://schemas.openxmlformats.org/officeDocument/2006/relationships/slideLayout" Target="../slideLayouts/slideLayout375.xml"/><Relationship Id="rId28" Type="http://schemas.openxmlformats.org/officeDocument/2006/relationships/slideLayout" Target="../slideLayouts/slideLayout380.xml"/><Relationship Id="rId36" Type="http://schemas.openxmlformats.org/officeDocument/2006/relationships/theme" Target="../theme/theme11.xml"/><Relationship Id="rId10" Type="http://schemas.openxmlformats.org/officeDocument/2006/relationships/slideLayout" Target="../slideLayouts/slideLayout362.xml"/><Relationship Id="rId19" Type="http://schemas.openxmlformats.org/officeDocument/2006/relationships/slideLayout" Target="../slideLayouts/slideLayout371.xml"/><Relationship Id="rId31" Type="http://schemas.openxmlformats.org/officeDocument/2006/relationships/slideLayout" Target="../slideLayouts/slideLayout383.xml"/><Relationship Id="rId4" Type="http://schemas.openxmlformats.org/officeDocument/2006/relationships/slideLayout" Target="../slideLayouts/slideLayout356.xml"/><Relationship Id="rId9" Type="http://schemas.openxmlformats.org/officeDocument/2006/relationships/slideLayout" Target="../slideLayouts/slideLayout361.xml"/><Relationship Id="rId14" Type="http://schemas.openxmlformats.org/officeDocument/2006/relationships/slideLayout" Target="../slideLayouts/slideLayout366.xml"/><Relationship Id="rId22" Type="http://schemas.openxmlformats.org/officeDocument/2006/relationships/slideLayout" Target="../slideLayouts/slideLayout374.xml"/><Relationship Id="rId27" Type="http://schemas.openxmlformats.org/officeDocument/2006/relationships/slideLayout" Target="../slideLayouts/slideLayout379.xml"/><Relationship Id="rId30" Type="http://schemas.openxmlformats.org/officeDocument/2006/relationships/slideLayout" Target="../slideLayouts/slideLayout382.xml"/><Relationship Id="rId35" Type="http://schemas.openxmlformats.org/officeDocument/2006/relationships/slideLayout" Target="../slideLayouts/slideLayout387.xml"/><Relationship Id="rId8" Type="http://schemas.openxmlformats.org/officeDocument/2006/relationships/slideLayout" Target="../slideLayouts/slideLayout36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395.xml"/><Relationship Id="rId13" Type="http://schemas.openxmlformats.org/officeDocument/2006/relationships/slideLayout" Target="../slideLayouts/slideLayout400.xml"/><Relationship Id="rId18" Type="http://schemas.openxmlformats.org/officeDocument/2006/relationships/slideLayout" Target="../slideLayouts/slideLayout405.xml"/><Relationship Id="rId26" Type="http://schemas.openxmlformats.org/officeDocument/2006/relationships/slideLayout" Target="../slideLayouts/slideLayout413.xml"/><Relationship Id="rId3" Type="http://schemas.openxmlformats.org/officeDocument/2006/relationships/slideLayout" Target="../slideLayouts/slideLayout390.xml"/><Relationship Id="rId21" Type="http://schemas.openxmlformats.org/officeDocument/2006/relationships/slideLayout" Target="../slideLayouts/slideLayout408.xml"/><Relationship Id="rId7" Type="http://schemas.openxmlformats.org/officeDocument/2006/relationships/slideLayout" Target="../slideLayouts/slideLayout394.xml"/><Relationship Id="rId12" Type="http://schemas.openxmlformats.org/officeDocument/2006/relationships/slideLayout" Target="../slideLayouts/slideLayout399.xml"/><Relationship Id="rId17" Type="http://schemas.openxmlformats.org/officeDocument/2006/relationships/slideLayout" Target="../slideLayouts/slideLayout404.xml"/><Relationship Id="rId25" Type="http://schemas.openxmlformats.org/officeDocument/2006/relationships/slideLayout" Target="../slideLayouts/slideLayout412.xml"/><Relationship Id="rId2" Type="http://schemas.openxmlformats.org/officeDocument/2006/relationships/slideLayout" Target="../slideLayouts/slideLayout389.xml"/><Relationship Id="rId16" Type="http://schemas.openxmlformats.org/officeDocument/2006/relationships/slideLayout" Target="../slideLayouts/slideLayout403.xml"/><Relationship Id="rId20" Type="http://schemas.openxmlformats.org/officeDocument/2006/relationships/slideLayout" Target="../slideLayouts/slideLayout407.xml"/><Relationship Id="rId29" Type="http://schemas.openxmlformats.org/officeDocument/2006/relationships/theme" Target="../theme/theme12.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24" Type="http://schemas.openxmlformats.org/officeDocument/2006/relationships/slideLayout" Target="../slideLayouts/slideLayout411.xml"/><Relationship Id="rId5" Type="http://schemas.openxmlformats.org/officeDocument/2006/relationships/slideLayout" Target="../slideLayouts/slideLayout392.xml"/><Relationship Id="rId15" Type="http://schemas.openxmlformats.org/officeDocument/2006/relationships/slideLayout" Target="../slideLayouts/slideLayout402.xml"/><Relationship Id="rId23" Type="http://schemas.openxmlformats.org/officeDocument/2006/relationships/slideLayout" Target="../slideLayouts/slideLayout410.xml"/><Relationship Id="rId28" Type="http://schemas.openxmlformats.org/officeDocument/2006/relationships/slideLayout" Target="../slideLayouts/slideLayout415.xml"/><Relationship Id="rId10" Type="http://schemas.openxmlformats.org/officeDocument/2006/relationships/slideLayout" Target="../slideLayouts/slideLayout397.xml"/><Relationship Id="rId19" Type="http://schemas.openxmlformats.org/officeDocument/2006/relationships/slideLayout" Target="../slideLayouts/slideLayout406.xml"/><Relationship Id="rId4" Type="http://schemas.openxmlformats.org/officeDocument/2006/relationships/slideLayout" Target="../slideLayouts/slideLayout391.xml"/><Relationship Id="rId9" Type="http://schemas.openxmlformats.org/officeDocument/2006/relationships/slideLayout" Target="../slideLayouts/slideLayout396.xml"/><Relationship Id="rId14" Type="http://schemas.openxmlformats.org/officeDocument/2006/relationships/slideLayout" Target="../slideLayouts/slideLayout401.xml"/><Relationship Id="rId22" Type="http://schemas.openxmlformats.org/officeDocument/2006/relationships/slideLayout" Target="../slideLayouts/slideLayout409.xml"/><Relationship Id="rId27" Type="http://schemas.openxmlformats.org/officeDocument/2006/relationships/slideLayout" Target="../slideLayouts/slideLayout4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9" Type="http://schemas.openxmlformats.org/officeDocument/2006/relationships/slideLayout" Target="../slideLayouts/slideLayout48.xml"/><Relationship Id="rId21" Type="http://schemas.openxmlformats.org/officeDocument/2006/relationships/slideLayout" Target="../slideLayouts/slideLayout30.xml"/><Relationship Id="rId34" Type="http://schemas.openxmlformats.org/officeDocument/2006/relationships/slideLayout" Target="../slideLayouts/slideLayout43.xml"/><Relationship Id="rId42" Type="http://schemas.openxmlformats.org/officeDocument/2006/relationships/slideLayout" Target="../slideLayouts/slideLayout51.xml"/><Relationship Id="rId47" Type="http://schemas.openxmlformats.org/officeDocument/2006/relationships/slideLayout" Target="../slideLayouts/slideLayout56.xml"/><Relationship Id="rId50" Type="http://schemas.openxmlformats.org/officeDocument/2006/relationships/theme" Target="../theme/theme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9" Type="http://schemas.openxmlformats.org/officeDocument/2006/relationships/slideLayout" Target="../slideLayouts/slideLayout38.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slideLayout" Target="../slideLayouts/slideLayout41.xml"/><Relationship Id="rId37" Type="http://schemas.openxmlformats.org/officeDocument/2006/relationships/slideLayout" Target="../slideLayouts/slideLayout46.xml"/><Relationship Id="rId40" Type="http://schemas.openxmlformats.org/officeDocument/2006/relationships/slideLayout" Target="../slideLayouts/slideLayout49.xml"/><Relationship Id="rId45" Type="http://schemas.openxmlformats.org/officeDocument/2006/relationships/slideLayout" Target="../slideLayouts/slideLayout54.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36" Type="http://schemas.openxmlformats.org/officeDocument/2006/relationships/slideLayout" Target="../slideLayouts/slideLayout45.xml"/><Relationship Id="rId49" Type="http://schemas.openxmlformats.org/officeDocument/2006/relationships/slideLayout" Target="../slideLayouts/slideLayout58.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slideLayout" Target="../slideLayouts/slideLayout40.xml"/><Relationship Id="rId44" Type="http://schemas.openxmlformats.org/officeDocument/2006/relationships/slideLayout" Target="../slideLayouts/slideLayout53.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 Id="rId35" Type="http://schemas.openxmlformats.org/officeDocument/2006/relationships/slideLayout" Target="../slideLayouts/slideLayout44.xml"/><Relationship Id="rId43" Type="http://schemas.openxmlformats.org/officeDocument/2006/relationships/slideLayout" Target="../slideLayouts/slideLayout52.xml"/><Relationship Id="rId48" Type="http://schemas.openxmlformats.org/officeDocument/2006/relationships/slideLayout" Target="../slideLayouts/slideLayout57.xml"/><Relationship Id="rId8" Type="http://schemas.openxmlformats.org/officeDocument/2006/relationships/slideLayout" Target="../slideLayouts/slideLayout17.xml"/><Relationship Id="rId3" Type="http://schemas.openxmlformats.org/officeDocument/2006/relationships/slideLayout" Target="../slideLayouts/slideLayout12.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33" Type="http://schemas.openxmlformats.org/officeDocument/2006/relationships/slideLayout" Target="../slideLayouts/slideLayout42.xml"/><Relationship Id="rId38" Type="http://schemas.openxmlformats.org/officeDocument/2006/relationships/slideLayout" Target="../slideLayouts/slideLayout47.xml"/><Relationship Id="rId46" Type="http://schemas.openxmlformats.org/officeDocument/2006/relationships/slideLayout" Target="../slideLayouts/slideLayout55.xml"/><Relationship Id="rId20" Type="http://schemas.openxmlformats.org/officeDocument/2006/relationships/slideLayout" Target="../slideLayouts/slideLayout29.xml"/><Relationship Id="rId41" Type="http://schemas.openxmlformats.org/officeDocument/2006/relationships/slideLayout" Target="../slideLayouts/slideLayout50.xml"/><Relationship Id="rId1" Type="http://schemas.openxmlformats.org/officeDocument/2006/relationships/slideLayout" Target="../slideLayouts/slideLayout10.xml"/><Relationship Id="rId6"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9" Type="http://schemas.openxmlformats.org/officeDocument/2006/relationships/slideLayout" Target="../slideLayouts/slideLayout97.xml"/><Relationship Id="rId21" Type="http://schemas.openxmlformats.org/officeDocument/2006/relationships/slideLayout" Target="../slideLayouts/slideLayout79.xml"/><Relationship Id="rId34" Type="http://schemas.openxmlformats.org/officeDocument/2006/relationships/slideLayout" Target="../slideLayouts/slideLayout92.xml"/><Relationship Id="rId42" Type="http://schemas.openxmlformats.org/officeDocument/2006/relationships/slideLayout" Target="../slideLayouts/slideLayout100.xml"/><Relationship Id="rId47" Type="http://schemas.openxmlformats.org/officeDocument/2006/relationships/slideLayout" Target="../slideLayouts/slideLayout105.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9" Type="http://schemas.openxmlformats.org/officeDocument/2006/relationships/slideLayout" Target="../slideLayouts/slideLayout87.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32" Type="http://schemas.openxmlformats.org/officeDocument/2006/relationships/slideLayout" Target="../slideLayouts/slideLayout90.xml"/><Relationship Id="rId37" Type="http://schemas.openxmlformats.org/officeDocument/2006/relationships/slideLayout" Target="../slideLayouts/slideLayout95.xml"/><Relationship Id="rId40" Type="http://schemas.openxmlformats.org/officeDocument/2006/relationships/slideLayout" Target="../slideLayouts/slideLayout98.xml"/><Relationship Id="rId45" Type="http://schemas.openxmlformats.org/officeDocument/2006/relationships/slideLayout" Target="../slideLayouts/slideLayout103.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36" Type="http://schemas.openxmlformats.org/officeDocument/2006/relationships/slideLayout" Target="../slideLayouts/slideLayout94.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31" Type="http://schemas.openxmlformats.org/officeDocument/2006/relationships/slideLayout" Target="../slideLayouts/slideLayout89.xml"/><Relationship Id="rId44" Type="http://schemas.openxmlformats.org/officeDocument/2006/relationships/slideLayout" Target="../slideLayouts/slideLayout102.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 Id="rId35" Type="http://schemas.openxmlformats.org/officeDocument/2006/relationships/slideLayout" Target="../slideLayouts/slideLayout93.xml"/><Relationship Id="rId43" Type="http://schemas.openxmlformats.org/officeDocument/2006/relationships/slideLayout" Target="../slideLayouts/slideLayout101.xml"/><Relationship Id="rId48" Type="http://schemas.openxmlformats.org/officeDocument/2006/relationships/theme" Target="../theme/theme3.xml"/><Relationship Id="rId8" Type="http://schemas.openxmlformats.org/officeDocument/2006/relationships/slideLayout" Target="../slideLayouts/slideLayout66.xml"/><Relationship Id="rId3" Type="http://schemas.openxmlformats.org/officeDocument/2006/relationships/slideLayout" Target="../slideLayouts/slideLayout61.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33" Type="http://schemas.openxmlformats.org/officeDocument/2006/relationships/slideLayout" Target="../slideLayouts/slideLayout91.xml"/><Relationship Id="rId38" Type="http://schemas.openxmlformats.org/officeDocument/2006/relationships/slideLayout" Target="../slideLayouts/slideLayout96.xml"/><Relationship Id="rId46" Type="http://schemas.openxmlformats.org/officeDocument/2006/relationships/slideLayout" Target="../slideLayouts/slideLayout104.xml"/><Relationship Id="rId20" Type="http://schemas.openxmlformats.org/officeDocument/2006/relationships/slideLayout" Target="../slideLayouts/slideLayout78.xml"/><Relationship Id="rId41" Type="http://schemas.openxmlformats.org/officeDocument/2006/relationships/slideLayout" Target="../slideLayouts/slideLayout99.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26" Type="http://schemas.openxmlformats.org/officeDocument/2006/relationships/slideLayout" Target="../slideLayouts/slideLayout131.xml"/><Relationship Id="rId39" Type="http://schemas.openxmlformats.org/officeDocument/2006/relationships/slideLayout" Target="../slideLayouts/slideLayout144.xml"/><Relationship Id="rId21" Type="http://schemas.openxmlformats.org/officeDocument/2006/relationships/slideLayout" Target="../slideLayouts/slideLayout126.xml"/><Relationship Id="rId34" Type="http://schemas.openxmlformats.org/officeDocument/2006/relationships/slideLayout" Target="../slideLayouts/slideLayout139.xml"/><Relationship Id="rId42" Type="http://schemas.openxmlformats.org/officeDocument/2006/relationships/slideLayout" Target="../slideLayouts/slideLayout147.xml"/><Relationship Id="rId47" Type="http://schemas.openxmlformats.org/officeDocument/2006/relationships/slideLayout" Target="../slideLayouts/slideLayout152.xml"/><Relationship Id="rId50" Type="http://schemas.openxmlformats.org/officeDocument/2006/relationships/theme" Target="../theme/theme4.xml"/><Relationship Id="rId7" Type="http://schemas.openxmlformats.org/officeDocument/2006/relationships/slideLayout" Target="../slideLayouts/slideLayout112.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9" Type="http://schemas.openxmlformats.org/officeDocument/2006/relationships/slideLayout" Target="../slideLayouts/slideLayout134.xml"/><Relationship Id="rId11" Type="http://schemas.openxmlformats.org/officeDocument/2006/relationships/slideLayout" Target="../slideLayouts/slideLayout116.xml"/><Relationship Id="rId24" Type="http://schemas.openxmlformats.org/officeDocument/2006/relationships/slideLayout" Target="../slideLayouts/slideLayout129.xml"/><Relationship Id="rId32" Type="http://schemas.openxmlformats.org/officeDocument/2006/relationships/slideLayout" Target="../slideLayouts/slideLayout137.xml"/><Relationship Id="rId37" Type="http://schemas.openxmlformats.org/officeDocument/2006/relationships/slideLayout" Target="../slideLayouts/slideLayout142.xml"/><Relationship Id="rId40" Type="http://schemas.openxmlformats.org/officeDocument/2006/relationships/slideLayout" Target="../slideLayouts/slideLayout145.xml"/><Relationship Id="rId45" Type="http://schemas.openxmlformats.org/officeDocument/2006/relationships/slideLayout" Target="../slideLayouts/slideLayout150.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23" Type="http://schemas.openxmlformats.org/officeDocument/2006/relationships/slideLayout" Target="../slideLayouts/slideLayout128.xml"/><Relationship Id="rId28" Type="http://schemas.openxmlformats.org/officeDocument/2006/relationships/slideLayout" Target="../slideLayouts/slideLayout133.xml"/><Relationship Id="rId36" Type="http://schemas.openxmlformats.org/officeDocument/2006/relationships/slideLayout" Target="../slideLayouts/slideLayout141.xml"/><Relationship Id="rId49" Type="http://schemas.openxmlformats.org/officeDocument/2006/relationships/slideLayout" Target="../slideLayouts/slideLayout154.xml"/><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31" Type="http://schemas.openxmlformats.org/officeDocument/2006/relationships/slideLayout" Target="../slideLayouts/slideLayout136.xml"/><Relationship Id="rId44" Type="http://schemas.openxmlformats.org/officeDocument/2006/relationships/slideLayout" Target="../slideLayouts/slideLayout149.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 Id="rId22" Type="http://schemas.openxmlformats.org/officeDocument/2006/relationships/slideLayout" Target="../slideLayouts/slideLayout127.xml"/><Relationship Id="rId27" Type="http://schemas.openxmlformats.org/officeDocument/2006/relationships/slideLayout" Target="../slideLayouts/slideLayout132.xml"/><Relationship Id="rId30" Type="http://schemas.openxmlformats.org/officeDocument/2006/relationships/slideLayout" Target="../slideLayouts/slideLayout135.xml"/><Relationship Id="rId35" Type="http://schemas.openxmlformats.org/officeDocument/2006/relationships/slideLayout" Target="../slideLayouts/slideLayout140.xml"/><Relationship Id="rId43" Type="http://schemas.openxmlformats.org/officeDocument/2006/relationships/slideLayout" Target="../slideLayouts/slideLayout148.xml"/><Relationship Id="rId48" Type="http://schemas.openxmlformats.org/officeDocument/2006/relationships/slideLayout" Target="../slideLayouts/slideLayout153.xml"/><Relationship Id="rId8" Type="http://schemas.openxmlformats.org/officeDocument/2006/relationships/slideLayout" Target="../slideLayouts/slideLayout113.xml"/><Relationship Id="rId3" Type="http://schemas.openxmlformats.org/officeDocument/2006/relationships/slideLayout" Target="../slideLayouts/slideLayout108.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5" Type="http://schemas.openxmlformats.org/officeDocument/2006/relationships/slideLayout" Target="../slideLayouts/slideLayout130.xml"/><Relationship Id="rId33" Type="http://schemas.openxmlformats.org/officeDocument/2006/relationships/slideLayout" Target="../slideLayouts/slideLayout138.xml"/><Relationship Id="rId38" Type="http://schemas.openxmlformats.org/officeDocument/2006/relationships/slideLayout" Target="../slideLayouts/slideLayout143.xml"/><Relationship Id="rId46" Type="http://schemas.openxmlformats.org/officeDocument/2006/relationships/slideLayout" Target="../slideLayouts/slideLayout151.xml"/><Relationship Id="rId20" Type="http://schemas.openxmlformats.org/officeDocument/2006/relationships/slideLayout" Target="../slideLayouts/slideLayout125.xml"/><Relationship Id="rId41" Type="http://schemas.openxmlformats.org/officeDocument/2006/relationships/slideLayout" Target="../slideLayouts/slideLayout146.xml"/><Relationship Id="rId1" Type="http://schemas.openxmlformats.org/officeDocument/2006/relationships/slideLayout" Target="../slideLayouts/slideLayout106.xml"/><Relationship Id="rId6" Type="http://schemas.openxmlformats.org/officeDocument/2006/relationships/slideLayout" Target="../slideLayouts/slideLayout111.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67.xml"/><Relationship Id="rId18" Type="http://schemas.openxmlformats.org/officeDocument/2006/relationships/slideLayout" Target="../slideLayouts/slideLayout172.xml"/><Relationship Id="rId26" Type="http://schemas.openxmlformats.org/officeDocument/2006/relationships/slideLayout" Target="../slideLayouts/slideLayout180.xml"/><Relationship Id="rId39" Type="http://schemas.openxmlformats.org/officeDocument/2006/relationships/slideLayout" Target="../slideLayouts/slideLayout193.xml"/><Relationship Id="rId21" Type="http://schemas.openxmlformats.org/officeDocument/2006/relationships/slideLayout" Target="../slideLayouts/slideLayout175.xml"/><Relationship Id="rId34" Type="http://schemas.openxmlformats.org/officeDocument/2006/relationships/slideLayout" Target="../slideLayouts/slideLayout188.xml"/><Relationship Id="rId42" Type="http://schemas.openxmlformats.org/officeDocument/2006/relationships/slideLayout" Target="../slideLayouts/slideLayout196.xml"/><Relationship Id="rId47" Type="http://schemas.openxmlformats.org/officeDocument/2006/relationships/slideLayout" Target="../slideLayouts/slideLayout201.xml"/><Relationship Id="rId50" Type="http://schemas.openxmlformats.org/officeDocument/2006/relationships/slideLayout" Target="../slideLayouts/slideLayout204.xml"/><Relationship Id="rId55" Type="http://schemas.openxmlformats.org/officeDocument/2006/relationships/slideLayout" Target="../slideLayouts/slideLayout209.xml"/><Relationship Id="rId7" Type="http://schemas.openxmlformats.org/officeDocument/2006/relationships/slideLayout" Target="../slideLayouts/slideLayout161.xml"/><Relationship Id="rId2" Type="http://schemas.openxmlformats.org/officeDocument/2006/relationships/slideLayout" Target="../slideLayouts/slideLayout156.xml"/><Relationship Id="rId16" Type="http://schemas.openxmlformats.org/officeDocument/2006/relationships/slideLayout" Target="../slideLayouts/slideLayout170.xml"/><Relationship Id="rId29" Type="http://schemas.openxmlformats.org/officeDocument/2006/relationships/slideLayout" Target="../slideLayouts/slideLayout183.xml"/><Relationship Id="rId11" Type="http://schemas.openxmlformats.org/officeDocument/2006/relationships/slideLayout" Target="../slideLayouts/slideLayout165.xml"/><Relationship Id="rId24" Type="http://schemas.openxmlformats.org/officeDocument/2006/relationships/slideLayout" Target="../slideLayouts/slideLayout178.xml"/><Relationship Id="rId32" Type="http://schemas.openxmlformats.org/officeDocument/2006/relationships/slideLayout" Target="../slideLayouts/slideLayout186.xml"/><Relationship Id="rId37" Type="http://schemas.openxmlformats.org/officeDocument/2006/relationships/slideLayout" Target="../slideLayouts/slideLayout191.xml"/><Relationship Id="rId40" Type="http://schemas.openxmlformats.org/officeDocument/2006/relationships/slideLayout" Target="../slideLayouts/slideLayout194.xml"/><Relationship Id="rId45" Type="http://schemas.openxmlformats.org/officeDocument/2006/relationships/slideLayout" Target="../slideLayouts/slideLayout199.xml"/><Relationship Id="rId53" Type="http://schemas.openxmlformats.org/officeDocument/2006/relationships/slideLayout" Target="../slideLayouts/slideLayout207.xml"/><Relationship Id="rId58" Type="http://schemas.openxmlformats.org/officeDocument/2006/relationships/slideLayout" Target="../slideLayouts/slideLayout212.xml"/><Relationship Id="rId5" Type="http://schemas.openxmlformats.org/officeDocument/2006/relationships/slideLayout" Target="../slideLayouts/slideLayout159.xml"/><Relationship Id="rId19" Type="http://schemas.openxmlformats.org/officeDocument/2006/relationships/slideLayout" Target="../slideLayouts/slideLayout173.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slideLayout" Target="../slideLayouts/slideLayout168.xml"/><Relationship Id="rId22" Type="http://schemas.openxmlformats.org/officeDocument/2006/relationships/slideLayout" Target="../slideLayouts/slideLayout176.xml"/><Relationship Id="rId27" Type="http://schemas.openxmlformats.org/officeDocument/2006/relationships/slideLayout" Target="../slideLayouts/slideLayout181.xml"/><Relationship Id="rId30" Type="http://schemas.openxmlformats.org/officeDocument/2006/relationships/slideLayout" Target="../slideLayouts/slideLayout184.xml"/><Relationship Id="rId35" Type="http://schemas.openxmlformats.org/officeDocument/2006/relationships/slideLayout" Target="../slideLayouts/slideLayout189.xml"/><Relationship Id="rId43" Type="http://schemas.openxmlformats.org/officeDocument/2006/relationships/slideLayout" Target="../slideLayouts/slideLayout197.xml"/><Relationship Id="rId48" Type="http://schemas.openxmlformats.org/officeDocument/2006/relationships/slideLayout" Target="../slideLayouts/slideLayout202.xml"/><Relationship Id="rId56" Type="http://schemas.openxmlformats.org/officeDocument/2006/relationships/slideLayout" Target="../slideLayouts/slideLayout210.xml"/><Relationship Id="rId8" Type="http://schemas.openxmlformats.org/officeDocument/2006/relationships/slideLayout" Target="../slideLayouts/slideLayout162.xml"/><Relationship Id="rId51" Type="http://schemas.openxmlformats.org/officeDocument/2006/relationships/slideLayout" Target="../slideLayouts/slideLayout205.xml"/><Relationship Id="rId3" Type="http://schemas.openxmlformats.org/officeDocument/2006/relationships/slideLayout" Target="../slideLayouts/slideLayout157.xml"/><Relationship Id="rId12" Type="http://schemas.openxmlformats.org/officeDocument/2006/relationships/slideLayout" Target="../slideLayouts/slideLayout166.xml"/><Relationship Id="rId17" Type="http://schemas.openxmlformats.org/officeDocument/2006/relationships/slideLayout" Target="../slideLayouts/slideLayout171.xml"/><Relationship Id="rId25" Type="http://schemas.openxmlformats.org/officeDocument/2006/relationships/slideLayout" Target="../slideLayouts/slideLayout179.xml"/><Relationship Id="rId33" Type="http://schemas.openxmlformats.org/officeDocument/2006/relationships/slideLayout" Target="../slideLayouts/slideLayout187.xml"/><Relationship Id="rId38" Type="http://schemas.openxmlformats.org/officeDocument/2006/relationships/slideLayout" Target="../slideLayouts/slideLayout192.xml"/><Relationship Id="rId46" Type="http://schemas.openxmlformats.org/officeDocument/2006/relationships/slideLayout" Target="../slideLayouts/slideLayout200.xml"/><Relationship Id="rId59" Type="http://schemas.openxmlformats.org/officeDocument/2006/relationships/theme" Target="../theme/theme5.xml"/><Relationship Id="rId20" Type="http://schemas.openxmlformats.org/officeDocument/2006/relationships/slideLayout" Target="../slideLayouts/slideLayout174.xml"/><Relationship Id="rId41" Type="http://schemas.openxmlformats.org/officeDocument/2006/relationships/slideLayout" Target="../slideLayouts/slideLayout195.xml"/><Relationship Id="rId54" Type="http://schemas.openxmlformats.org/officeDocument/2006/relationships/slideLayout" Target="../slideLayouts/slideLayout208.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5" Type="http://schemas.openxmlformats.org/officeDocument/2006/relationships/slideLayout" Target="../slideLayouts/slideLayout169.xml"/><Relationship Id="rId23" Type="http://schemas.openxmlformats.org/officeDocument/2006/relationships/slideLayout" Target="../slideLayouts/slideLayout177.xml"/><Relationship Id="rId28" Type="http://schemas.openxmlformats.org/officeDocument/2006/relationships/slideLayout" Target="../slideLayouts/slideLayout182.xml"/><Relationship Id="rId36" Type="http://schemas.openxmlformats.org/officeDocument/2006/relationships/slideLayout" Target="../slideLayouts/slideLayout190.xml"/><Relationship Id="rId49" Type="http://schemas.openxmlformats.org/officeDocument/2006/relationships/slideLayout" Target="../slideLayouts/slideLayout203.xml"/><Relationship Id="rId57" Type="http://schemas.openxmlformats.org/officeDocument/2006/relationships/slideLayout" Target="../slideLayouts/slideLayout211.xml"/><Relationship Id="rId10" Type="http://schemas.openxmlformats.org/officeDocument/2006/relationships/slideLayout" Target="../slideLayouts/slideLayout164.xml"/><Relationship Id="rId31" Type="http://schemas.openxmlformats.org/officeDocument/2006/relationships/slideLayout" Target="../slideLayouts/slideLayout185.xml"/><Relationship Id="rId44" Type="http://schemas.openxmlformats.org/officeDocument/2006/relationships/slideLayout" Target="../slideLayouts/slideLayout198.xml"/><Relationship Id="rId52" Type="http://schemas.openxmlformats.org/officeDocument/2006/relationships/slideLayout" Target="../slideLayouts/slideLayout20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slideLayout" Target="../slideLayouts/slideLayout225.xml"/><Relationship Id="rId18" Type="http://schemas.openxmlformats.org/officeDocument/2006/relationships/theme" Target="../theme/theme6.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slideLayout" Target="../slideLayouts/slideLayout224.xml"/><Relationship Id="rId17" Type="http://schemas.openxmlformats.org/officeDocument/2006/relationships/slideLayout" Target="../slideLayouts/slideLayout229.xml"/><Relationship Id="rId2" Type="http://schemas.openxmlformats.org/officeDocument/2006/relationships/slideLayout" Target="../slideLayouts/slideLayout214.xml"/><Relationship Id="rId16" Type="http://schemas.openxmlformats.org/officeDocument/2006/relationships/slideLayout" Target="../slideLayouts/slideLayout228.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5" Type="http://schemas.openxmlformats.org/officeDocument/2006/relationships/slideLayout" Target="../slideLayouts/slideLayout22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 Id="rId14" Type="http://schemas.openxmlformats.org/officeDocument/2006/relationships/slideLayout" Target="../slideLayouts/slideLayout22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slideLayout" Target="../slideLayouts/slideLayout242.xml"/><Relationship Id="rId18" Type="http://schemas.openxmlformats.org/officeDocument/2006/relationships/slideLayout" Target="../slideLayouts/slideLayout247.xml"/><Relationship Id="rId26" Type="http://schemas.openxmlformats.org/officeDocument/2006/relationships/slideLayout" Target="../slideLayouts/slideLayout255.xml"/><Relationship Id="rId3" Type="http://schemas.openxmlformats.org/officeDocument/2006/relationships/slideLayout" Target="../slideLayouts/slideLayout232.xml"/><Relationship Id="rId21" Type="http://schemas.openxmlformats.org/officeDocument/2006/relationships/slideLayout" Target="../slideLayouts/slideLayout250.xml"/><Relationship Id="rId7" Type="http://schemas.openxmlformats.org/officeDocument/2006/relationships/slideLayout" Target="../slideLayouts/slideLayout236.xml"/><Relationship Id="rId12" Type="http://schemas.openxmlformats.org/officeDocument/2006/relationships/slideLayout" Target="../slideLayouts/slideLayout241.xml"/><Relationship Id="rId17" Type="http://schemas.openxmlformats.org/officeDocument/2006/relationships/slideLayout" Target="../slideLayouts/slideLayout246.xml"/><Relationship Id="rId25" Type="http://schemas.openxmlformats.org/officeDocument/2006/relationships/slideLayout" Target="../slideLayouts/slideLayout254.xml"/><Relationship Id="rId2" Type="http://schemas.openxmlformats.org/officeDocument/2006/relationships/slideLayout" Target="../slideLayouts/slideLayout231.xml"/><Relationship Id="rId16" Type="http://schemas.openxmlformats.org/officeDocument/2006/relationships/slideLayout" Target="../slideLayouts/slideLayout245.xml"/><Relationship Id="rId20" Type="http://schemas.openxmlformats.org/officeDocument/2006/relationships/slideLayout" Target="../slideLayouts/slideLayout249.xml"/><Relationship Id="rId29" Type="http://schemas.openxmlformats.org/officeDocument/2006/relationships/slideLayout" Target="../slideLayouts/slideLayout258.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24" Type="http://schemas.openxmlformats.org/officeDocument/2006/relationships/slideLayout" Target="../slideLayouts/slideLayout253.xml"/><Relationship Id="rId32" Type="http://schemas.openxmlformats.org/officeDocument/2006/relationships/theme" Target="../theme/theme7.xml"/><Relationship Id="rId5" Type="http://schemas.openxmlformats.org/officeDocument/2006/relationships/slideLayout" Target="../slideLayouts/slideLayout234.xml"/><Relationship Id="rId15" Type="http://schemas.openxmlformats.org/officeDocument/2006/relationships/slideLayout" Target="../slideLayouts/slideLayout244.xml"/><Relationship Id="rId23" Type="http://schemas.openxmlformats.org/officeDocument/2006/relationships/slideLayout" Target="../slideLayouts/slideLayout252.xml"/><Relationship Id="rId28" Type="http://schemas.openxmlformats.org/officeDocument/2006/relationships/slideLayout" Target="../slideLayouts/slideLayout257.xml"/><Relationship Id="rId10" Type="http://schemas.openxmlformats.org/officeDocument/2006/relationships/slideLayout" Target="../slideLayouts/slideLayout239.xml"/><Relationship Id="rId19" Type="http://schemas.openxmlformats.org/officeDocument/2006/relationships/slideLayout" Target="../slideLayouts/slideLayout248.xml"/><Relationship Id="rId31" Type="http://schemas.openxmlformats.org/officeDocument/2006/relationships/slideLayout" Target="../slideLayouts/slideLayout260.xml"/><Relationship Id="rId4" Type="http://schemas.openxmlformats.org/officeDocument/2006/relationships/slideLayout" Target="../slideLayouts/slideLayout233.xml"/><Relationship Id="rId9" Type="http://schemas.openxmlformats.org/officeDocument/2006/relationships/slideLayout" Target="../slideLayouts/slideLayout238.xml"/><Relationship Id="rId14" Type="http://schemas.openxmlformats.org/officeDocument/2006/relationships/slideLayout" Target="../slideLayouts/slideLayout243.xml"/><Relationship Id="rId22" Type="http://schemas.openxmlformats.org/officeDocument/2006/relationships/slideLayout" Target="../slideLayouts/slideLayout251.xml"/><Relationship Id="rId27" Type="http://schemas.openxmlformats.org/officeDocument/2006/relationships/slideLayout" Target="../slideLayouts/slideLayout256.xml"/><Relationship Id="rId30" Type="http://schemas.openxmlformats.org/officeDocument/2006/relationships/slideLayout" Target="../slideLayouts/slideLayout25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68.xml"/><Relationship Id="rId13" Type="http://schemas.openxmlformats.org/officeDocument/2006/relationships/slideLayout" Target="../slideLayouts/slideLayout273.xml"/><Relationship Id="rId18" Type="http://schemas.openxmlformats.org/officeDocument/2006/relationships/slideLayout" Target="../slideLayouts/slideLayout278.xml"/><Relationship Id="rId26" Type="http://schemas.openxmlformats.org/officeDocument/2006/relationships/slideLayout" Target="../slideLayouts/slideLayout286.xml"/><Relationship Id="rId3" Type="http://schemas.openxmlformats.org/officeDocument/2006/relationships/slideLayout" Target="../slideLayouts/slideLayout263.xml"/><Relationship Id="rId21" Type="http://schemas.openxmlformats.org/officeDocument/2006/relationships/slideLayout" Target="../slideLayouts/slideLayout281.xml"/><Relationship Id="rId7" Type="http://schemas.openxmlformats.org/officeDocument/2006/relationships/slideLayout" Target="../slideLayouts/slideLayout267.xml"/><Relationship Id="rId12" Type="http://schemas.openxmlformats.org/officeDocument/2006/relationships/slideLayout" Target="../slideLayouts/slideLayout272.xml"/><Relationship Id="rId17" Type="http://schemas.openxmlformats.org/officeDocument/2006/relationships/slideLayout" Target="../slideLayouts/slideLayout277.xml"/><Relationship Id="rId25" Type="http://schemas.openxmlformats.org/officeDocument/2006/relationships/slideLayout" Target="../slideLayouts/slideLayout285.xml"/><Relationship Id="rId2" Type="http://schemas.openxmlformats.org/officeDocument/2006/relationships/slideLayout" Target="../slideLayouts/slideLayout262.xml"/><Relationship Id="rId16" Type="http://schemas.openxmlformats.org/officeDocument/2006/relationships/slideLayout" Target="../slideLayouts/slideLayout276.xml"/><Relationship Id="rId20" Type="http://schemas.openxmlformats.org/officeDocument/2006/relationships/slideLayout" Target="../slideLayouts/slideLayout280.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24" Type="http://schemas.openxmlformats.org/officeDocument/2006/relationships/slideLayout" Target="../slideLayouts/slideLayout284.xml"/><Relationship Id="rId5" Type="http://schemas.openxmlformats.org/officeDocument/2006/relationships/slideLayout" Target="../slideLayouts/slideLayout265.xml"/><Relationship Id="rId15" Type="http://schemas.openxmlformats.org/officeDocument/2006/relationships/slideLayout" Target="../slideLayouts/slideLayout275.xml"/><Relationship Id="rId23" Type="http://schemas.openxmlformats.org/officeDocument/2006/relationships/slideLayout" Target="../slideLayouts/slideLayout283.xml"/><Relationship Id="rId10" Type="http://schemas.openxmlformats.org/officeDocument/2006/relationships/slideLayout" Target="../slideLayouts/slideLayout270.xml"/><Relationship Id="rId19" Type="http://schemas.openxmlformats.org/officeDocument/2006/relationships/slideLayout" Target="../slideLayouts/slideLayout279.xml"/><Relationship Id="rId4" Type="http://schemas.openxmlformats.org/officeDocument/2006/relationships/slideLayout" Target="../slideLayouts/slideLayout264.xml"/><Relationship Id="rId9" Type="http://schemas.openxmlformats.org/officeDocument/2006/relationships/slideLayout" Target="../slideLayouts/slideLayout269.xml"/><Relationship Id="rId14" Type="http://schemas.openxmlformats.org/officeDocument/2006/relationships/slideLayout" Target="../slideLayouts/slideLayout274.xml"/><Relationship Id="rId22" Type="http://schemas.openxmlformats.org/officeDocument/2006/relationships/slideLayout" Target="../slideLayouts/slideLayout282.xml"/><Relationship Id="rId27"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slideLayout" Target="../slideLayouts/slideLayout299.xml"/><Relationship Id="rId18" Type="http://schemas.openxmlformats.org/officeDocument/2006/relationships/slideLayout" Target="../slideLayouts/slideLayout304.xml"/><Relationship Id="rId3" Type="http://schemas.openxmlformats.org/officeDocument/2006/relationships/slideLayout" Target="../slideLayouts/slideLayout289.xml"/><Relationship Id="rId21" Type="http://schemas.openxmlformats.org/officeDocument/2006/relationships/theme" Target="../theme/theme9.xml"/><Relationship Id="rId7" Type="http://schemas.openxmlformats.org/officeDocument/2006/relationships/slideLayout" Target="../slideLayouts/slideLayout293.xml"/><Relationship Id="rId12" Type="http://schemas.openxmlformats.org/officeDocument/2006/relationships/slideLayout" Target="../slideLayouts/slideLayout298.xml"/><Relationship Id="rId17" Type="http://schemas.openxmlformats.org/officeDocument/2006/relationships/slideLayout" Target="../slideLayouts/slideLayout303.xml"/><Relationship Id="rId2" Type="http://schemas.openxmlformats.org/officeDocument/2006/relationships/slideLayout" Target="../slideLayouts/slideLayout288.xml"/><Relationship Id="rId16" Type="http://schemas.openxmlformats.org/officeDocument/2006/relationships/slideLayout" Target="../slideLayouts/slideLayout302.xml"/><Relationship Id="rId20" Type="http://schemas.openxmlformats.org/officeDocument/2006/relationships/slideLayout" Target="../slideLayouts/slideLayout306.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5" Type="http://schemas.openxmlformats.org/officeDocument/2006/relationships/slideLayout" Target="../slideLayouts/slideLayout301.xml"/><Relationship Id="rId10" Type="http://schemas.openxmlformats.org/officeDocument/2006/relationships/slideLayout" Target="../slideLayouts/slideLayout296.xml"/><Relationship Id="rId19" Type="http://schemas.openxmlformats.org/officeDocument/2006/relationships/slideLayout" Target="../slideLayouts/slideLayout305.xml"/><Relationship Id="rId4" Type="http://schemas.openxmlformats.org/officeDocument/2006/relationships/slideLayout" Target="../slideLayouts/slideLayout290.xml"/><Relationship Id="rId9" Type="http://schemas.openxmlformats.org/officeDocument/2006/relationships/slideLayout" Target="../slideLayouts/slideLayout295.xml"/><Relationship Id="rId14" Type="http://schemas.openxmlformats.org/officeDocument/2006/relationships/slideLayout" Target="../slideLayouts/slideLayout3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10"/>
        <p:cNvGrpSpPr/>
        <p:nvPr/>
      </p:nvGrpSpPr>
      <p:grpSpPr>
        <a:xfrm>
          <a:off x="0" y="0"/>
          <a:ext cx="0" cy="0"/>
          <a:chOff x="0" y="0"/>
          <a:chExt cx="0" cy="0"/>
        </a:xfrm>
      </p:grpSpPr>
      <p:pic>
        <p:nvPicPr>
          <p:cNvPr id="1411" name="Google Shape;1411;p215"/>
          <p:cNvPicPr preferRelativeResize="0"/>
          <p:nvPr/>
        </p:nvPicPr>
        <p:blipFill rotWithShape="1">
          <a:blip r:embed="rId11">
            <a:alphaModFix/>
          </a:blip>
          <a:srcRect r="70852" b="87495"/>
          <a:stretch/>
        </p:blipFill>
        <p:spPr>
          <a:xfrm>
            <a:off x="6416675" y="3384550"/>
            <a:ext cx="5738813" cy="3481388"/>
          </a:xfrm>
          <a:prstGeom prst="rect">
            <a:avLst/>
          </a:prstGeom>
          <a:noFill/>
          <a:ln>
            <a:noFill/>
          </a:ln>
        </p:spPr>
      </p:pic>
      <p:cxnSp>
        <p:nvCxnSpPr>
          <p:cNvPr id="1412" name="Google Shape;1412;p215"/>
          <p:cNvCxnSpPr/>
          <p:nvPr/>
        </p:nvCxnSpPr>
        <p:spPr>
          <a:xfrm>
            <a:off x="519112" y="1104900"/>
            <a:ext cx="1900200" cy="0"/>
          </a:xfrm>
          <a:prstGeom prst="straightConnector1">
            <a:avLst/>
          </a:prstGeom>
          <a:noFill/>
          <a:ln w="76200" cap="flat" cmpd="sng">
            <a:solidFill>
              <a:srgbClr val="1899D6"/>
            </a:solidFill>
            <a:prstDash val="solid"/>
            <a:miter lim="800000"/>
            <a:headEnd type="none" w="med" len="med"/>
            <a:tailEnd type="none" w="med" len="med"/>
          </a:ln>
        </p:spPr>
      </p:cxnSp>
      <p:pic>
        <p:nvPicPr>
          <p:cNvPr id="1413" name="Google Shape;1413;p215"/>
          <p:cNvPicPr preferRelativeResize="0"/>
          <p:nvPr/>
        </p:nvPicPr>
        <p:blipFill rotWithShape="1">
          <a:blip r:embed="rId12">
            <a:alphaModFix/>
          </a:blip>
          <a:srcRect/>
          <a:stretch/>
        </p:blipFill>
        <p:spPr>
          <a:xfrm>
            <a:off x="11415712" y="254000"/>
            <a:ext cx="449262" cy="528637"/>
          </a:xfrm>
          <a:prstGeom prst="rect">
            <a:avLst/>
          </a:prstGeom>
          <a:noFill/>
          <a:ln>
            <a:noFill/>
          </a:ln>
        </p:spPr>
      </p:pic>
      <p:sp>
        <p:nvSpPr>
          <p:cNvPr id="1414" name="Google Shape;1414;p215"/>
          <p:cNvSpPr txBox="1">
            <a:spLocks noGrp="1"/>
          </p:cNvSpPr>
          <p:nvPr>
            <p:ph type="title"/>
          </p:nvPr>
        </p:nvSpPr>
        <p:spPr>
          <a:xfrm>
            <a:off x="392112" y="0"/>
            <a:ext cx="10515600" cy="13257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415" name="Google Shape;1415;p21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416" name="Google Shape;1416;p215"/>
          <p:cNvSpPr txBox="1">
            <a:spLocks noGrp="1"/>
          </p:cNvSpPr>
          <p:nvPr>
            <p:ph type="ftr" idx="11"/>
          </p:nvPr>
        </p:nvSpPr>
        <p:spPr>
          <a:xfrm>
            <a:off x="69850" y="6527800"/>
            <a:ext cx="4114800" cy="338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51"/>
        <p:cNvGrpSpPr/>
        <p:nvPr/>
      </p:nvGrpSpPr>
      <p:grpSpPr>
        <a:xfrm>
          <a:off x="0" y="0"/>
          <a:ext cx="0" cy="0"/>
          <a:chOff x="0" y="0"/>
          <a:chExt cx="0" cy="0"/>
        </a:xfrm>
      </p:grpSpPr>
      <p:sp>
        <p:nvSpPr>
          <p:cNvPr id="4352" name="Google Shape;4352;p680"/>
          <p:cNvSpPr txBox="1">
            <a:spLocks noGrp="1"/>
          </p:cNvSpPr>
          <p:nvPr>
            <p:ph type="title"/>
          </p:nvPr>
        </p:nvSpPr>
        <p:spPr>
          <a:xfrm>
            <a:off x="392266" y="0"/>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3500"/>
              <a:buFont typeface="Arial"/>
              <a:buNone/>
              <a:defRPr sz="35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353" name="Google Shape;4353;p68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354" name="Google Shape;4354;p680"/>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4307" r:id="rId1"/>
    <p:sldLayoutId id="2147484309" r:id="rId2"/>
    <p:sldLayoutId id="2147484310" r:id="rId3"/>
    <p:sldLayoutId id="2147484311" r:id="rId4"/>
    <p:sldLayoutId id="2147484312" r:id="rId5"/>
    <p:sldLayoutId id="2147484313" r:id="rId6"/>
    <p:sldLayoutId id="2147484315" r:id="rId7"/>
    <p:sldLayoutId id="2147484316" r:id="rId8"/>
    <p:sldLayoutId id="2147484317" r:id="rId9"/>
    <p:sldLayoutId id="2147484318" r:id="rId10"/>
    <p:sldLayoutId id="2147484319" r:id="rId11"/>
    <p:sldLayoutId id="2147484320" r:id="rId12"/>
    <p:sldLayoutId id="2147484321" r:id="rId13"/>
    <p:sldLayoutId id="2147484322" r:id="rId14"/>
    <p:sldLayoutId id="2147484323" r:id="rId15"/>
    <p:sldLayoutId id="2147484324" r:id="rId16"/>
    <p:sldLayoutId id="2147484325" r:id="rId17"/>
    <p:sldLayoutId id="2147484326" r:id="rId18"/>
    <p:sldLayoutId id="2147484327" r:id="rId19"/>
    <p:sldLayoutId id="2147484328" r:id="rId20"/>
    <p:sldLayoutId id="2147484329" r:id="rId21"/>
    <p:sldLayoutId id="2147484330" r:id="rId22"/>
    <p:sldLayoutId id="2147484331" r:id="rId23"/>
    <p:sldLayoutId id="2147484332" r:id="rId24"/>
    <p:sldLayoutId id="2147484333" r:id="rId25"/>
    <p:sldLayoutId id="2147484334" r:id="rId26"/>
    <p:sldLayoutId id="2147484335" r:id="rId27"/>
    <p:sldLayoutId id="2147484337" r:id="rId28"/>
    <p:sldLayoutId id="2147484338" r:id="rId29"/>
    <p:sldLayoutId id="2147484339" r:id="rId30"/>
    <p:sldLayoutId id="2147484340" r:id="rId31"/>
    <p:sldLayoutId id="2147484341" r:id="rId32"/>
    <p:sldLayoutId id="2147484342" r:id="rId33"/>
    <p:sldLayoutId id="2147484343" r:id="rId34"/>
    <p:sldLayoutId id="2147484344" r:id="rId35"/>
    <p:sldLayoutId id="2147484345" r:id="rId36"/>
    <p:sldLayoutId id="2147484346" r:id="rId37"/>
    <p:sldLayoutId id="2147484347" r:id="rId38"/>
    <p:sldLayoutId id="2147484348" r:id="rId39"/>
    <p:sldLayoutId id="2147484349" r:id="rId40"/>
    <p:sldLayoutId id="2147484350" r:id="rId41"/>
    <p:sldLayoutId id="2147484352" r:id="rId42"/>
    <p:sldLayoutId id="2147484353" r:id="rId43"/>
    <p:sldLayoutId id="2147484354" r:id="rId44"/>
    <p:sldLayoutId id="2147484355" r:id="rId45"/>
    <p:sldLayoutId id="2147484356" r:id="rId4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4681"/>
        <p:cNvGrpSpPr/>
        <p:nvPr/>
      </p:nvGrpSpPr>
      <p:grpSpPr>
        <a:xfrm>
          <a:off x="0" y="0"/>
          <a:ext cx="0" cy="0"/>
          <a:chOff x="0" y="0"/>
          <a:chExt cx="0" cy="0"/>
        </a:xfrm>
      </p:grpSpPr>
      <p:sp>
        <p:nvSpPr>
          <p:cNvPr id="4682" name="Google Shape;4682;p732"/>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a:endParaRPr/>
          </a:p>
        </p:txBody>
      </p:sp>
      <p:sp>
        <p:nvSpPr>
          <p:cNvPr id="4683" name="Google Shape;4683;p732"/>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rtl="0">
              <a:lnSpc>
                <a:spcPct val="115000"/>
              </a:lnSpc>
              <a:spcBef>
                <a:spcPts val="0"/>
              </a:spcBef>
              <a:spcAft>
                <a:spcPts val="0"/>
              </a:spcAft>
              <a:buSzPts val="2400"/>
              <a:buChar char="●"/>
              <a:defRPr sz="2400"/>
            </a:lvl1pPr>
            <a:lvl2pPr marL="914400" lvl="1" indent="-349250" rtl="0">
              <a:lnSpc>
                <a:spcPct val="115000"/>
              </a:lnSpc>
              <a:spcBef>
                <a:spcPts val="2100"/>
              </a:spcBef>
              <a:spcAft>
                <a:spcPts val="0"/>
              </a:spcAft>
              <a:buSzPts val="1900"/>
              <a:buChar char="○"/>
              <a:defRPr sz="1900"/>
            </a:lvl2pPr>
            <a:lvl3pPr marL="1371600" lvl="2" indent="-349250" rtl="0">
              <a:lnSpc>
                <a:spcPct val="115000"/>
              </a:lnSpc>
              <a:spcBef>
                <a:spcPts val="2100"/>
              </a:spcBef>
              <a:spcAft>
                <a:spcPts val="0"/>
              </a:spcAft>
              <a:buSzPts val="1900"/>
              <a:buChar char="■"/>
              <a:defRPr sz="1900"/>
            </a:lvl3pPr>
            <a:lvl4pPr marL="1828800" lvl="3" indent="-349250" rtl="0">
              <a:lnSpc>
                <a:spcPct val="115000"/>
              </a:lnSpc>
              <a:spcBef>
                <a:spcPts val="2100"/>
              </a:spcBef>
              <a:spcAft>
                <a:spcPts val="0"/>
              </a:spcAft>
              <a:buSzPts val="1900"/>
              <a:buChar char="●"/>
              <a:defRPr sz="1900"/>
            </a:lvl4pPr>
            <a:lvl5pPr marL="2286000" lvl="4" indent="-349250" rtl="0">
              <a:lnSpc>
                <a:spcPct val="115000"/>
              </a:lnSpc>
              <a:spcBef>
                <a:spcPts val="2100"/>
              </a:spcBef>
              <a:spcAft>
                <a:spcPts val="0"/>
              </a:spcAft>
              <a:buSzPts val="1900"/>
              <a:buChar char="○"/>
              <a:defRPr sz="1900"/>
            </a:lvl5pPr>
            <a:lvl6pPr marL="2743200" lvl="5" indent="-349250" rtl="0">
              <a:lnSpc>
                <a:spcPct val="115000"/>
              </a:lnSpc>
              <a:spcBef>
                <a:spcPts val="2100"/>
              </a:spcBef>
              <a:spcAft>
                <a:spcPts val="0"/>
              </a:spcAft>
              <a:buSzPts val="1900"/>
              <a:buChar char="■"/>
              <a:defRPr sz="1900"/>
            </a:lvl6pPr>
            <a:lvl7pPr marL="3200400" lvl="6" indent="-349250" rtl="0">
              <a:lnSpc>
                <a:spcPct val="115000"/>
              </a:lnSpc>
              <a:spcBef>
                <a:spcPts val="2100"/>
              </a:spcBef>
              <a:spcAft>
                <a:spcPts val="0"/>
              </a:spcAft>
              <a:buSzPts val="1900"/>
              <a:buChar char="●"/>
              <a:defRPr sz="1900"/>
            </a:lvl7pPr>
            <a:lvl8pPr marL="3657600" lvl="7" indent="-349250" rtl="0">
              <a:lnSpc>
                <a:spcPct val="115000"/>
              </a:lnSpc>
              <a:spcBef>
                <a:spcPts val="2100"/>
              </a:spcBef>
              <a:spcAft>
                <a:spcPts val="0"/>
              </a:spcAft>
              <a:buSzPts val="1900"/>
              <a:buChar char="○"/>
              <a:defRPr sz="1900"/>
            </a:lvl8pPr>
            <a:lvl9pPr marL="4114800" lvl="8" indent="-349250" rtl="0">
              <a:lnSpc>
                <a:spcPct val="115000"/>
              </a:lnSpc>
              <a:spcBef>
                <a:spcPts val="2100"/>
              </a:spcBef>
              <a:spcAft>
                <a:spcPts val="2100"/>
              </a:spcAft>
              <a:buSzPts val="1900"/>
              <a:buChar char="■"/>
              <a:defRPr sz="1900"/>
            </a:lvl9pPr>
          </a:lstStyle>
          <a:p>
            <a:endParaRPr/>
          </a:p>
        </p:txBody>
      </p:sp>
      <p:sp>
        <p:nvSpPr>
          <p:cNvPr id="4684" name="Google Shape;4684;p73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4358" r:id="rId1"/>
    <p:sldLayoutId id="2147484359" r:id="rId2"/>
    <p:sldLayoutId id="2147484360" r:id="rId3"/>
    <p:sldLayoutId id="2147484361" r:id="rId4"/>
    <p:sldLayoutId id="2147484362" r:id="rId5"/>
    <p:sldLayoutId id="2147484363" r:id="rId6"/>
    <p:sldLayoutId id="2147484364" r:id="rId7"/>
    <p:sldLayoutId id="2147484366" r:id="rId8"/>
    <p:sldLayoutId id="2147484367" r:id="rId9"/>
    <p:sldLayoutId id="2147484368" r:id="rId10"/>
    <p:sldLayoutId id="2147484369" r:id="rId11"/>
    <p:sldLayoutId id="2147484370" r:id="rId12"/>
    <p:sldLayoutId id="2147484371" r:id="rId13"/>
    <p:sldLayoutId id="2147484372" r:id="rId14"/>
    <p:sldLayoutId id="2147484374" r:id="rId15"/>
    <p:sldLayoutId id="2147484375" r:id="rId16"/>
    <p:sldLayoutId id="2147484376" r:id="rId17"/>
    <p:sldLayoutId id="2147484377" r:id="rId18"/>
    <p:sldLayoutId id="2147484378" r:id="rId19"/>
    <p:sldLayoutId id="2147484379" r:id="rId20"/>
    <p:sldLayoutId id="2147484380" r:id="rId21"/>
    <p:sldLayoutId id="2147484381" r:id="rId22"/>
    <p:sldLayoutId id="2147484382" r:id="rId23"/>
    <p:sldLayoutId id="2147484383" r:id="rId24"/>
    <p:sldLayoutId id="2147484384" r:id="rId25"/>
    <p:sldLayoutId id="2147484385" r:id="rId26"/>
    <p:sldLayoutId id="2147484386" r:id="rId27"/>
    <p:sldLayoutId id="2147484387" r:id="rId28"/>
    <p:sldLayoutId id="2147484388" r:id="rId29"/>
    <p:sldLayoutId id="2147484389" r:id="rId30"/>
    <p:sldLayoutId id="2147484390" r:id="rId31"/>
    <p:sldLayoutId id="2147484391" r:id="rId32"/>
    <p:sldLayoutId id="2147484392" r:id="rId33"/>
    <p:sldLayoutId id="2147484393" r:id="rId34"/>
    <p:sldLayoutId id="2147484394"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4913"/>
        <p:cNvGrpSpPr/>
        <p:nvPr/>
      </p:nvGrpSpPr>
      <p:grpSpPr>
        <a:xfrm>
          <a:off x="0" y="0"/>
          <a:ext cx="0" cy="0"/>
          <a:chOff x="0" y="0"/>
          <a:chExt cx="0" cy="0"/>
        </a:xfrm>
      </p:grpSpPr>
      <p:sp>
        <p:nvSpPr>
          <p:cNvPr id="4914" name="Google Shape;4914;p77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a:endParaRPr/>
          </a:p>
        </p:txBody>
      </p:sp>
      <p:sp>
        <p:nvSpPr>
          <p:cNvPr id="4915" name="Google Shape;4915;p770"/>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rtl="0">
              <a:lnSpc>
                <a:spcPct val="115000"/>
              </a:lnSpc>
              <a:spcBef>
                <a:spcPts val="0"/>
              </a:spcBef>
              <a:spcAft>
                <a:spcPts val="0"/>
              </a:spcAft>
              <a:buSzPts val="2400"/>
              <a:buChar char="●"/>
              <a:defRPr sz="2400"/>
            </a:lvl1pPr>
            <a:lvl2pPr marL="914400" lvl="1" indent="-349250" rtl="0">
              <a:lnSpc>
                <a:spcPct val="115000"/>
              </a:lnSpc>
              <a:spcBef>
                <a:spcPts val="2100"/>
              </a:spcBef>
              <a:spcAft>
                <a:spcPts val="0"/>
              </a:spcAft>
              <a:buSzPts val="1900"/>
              <a:buChar char="○"/>
              <a:defRPr sz="1900"/>
            </a:lvl2pPr>
            <a:lvl3pPr marL="1371600" lvl="2" indent="-349250" rtl="0">
              <a:lnSpc>
                <a:spcPct val="115000"/>
              </a:lnSpc>
              <a:spcBef>
                <a:spcPts val="2100"/>
              </a:spcBef>
              <a:spcAft>
                <a:spcPts val="0"/>
              </a:spcAft>
              <a:buSzPts val="1900"/>
              <a:buChar char="■"/>
              <a:defRPr sz="1900"/>
            </a:lvl3pPr>
            <a:lvl4pPr marL="1828800" lvl="3" indent="-349250" rtl="0">
              <a:lnSpc>
                <a:spcPct val="115000"/>
              </a:lnSpc>
              <a:spcBef>
                <a:spcPts val="2100"/>
              </a:spcBef>
              <a:spcAft>
                <a:spcPts val="0"/>
              </a:spcAft>
              <a:buSzPts val="1900"/>
              <a:buChar char="●"/>
              <a:defRPr sz="1900"/>
            </a:lvl4pPr>
            <a:lvl5pPr marL="2286000" lvl="4" indent="-349250" rtl="0">
              <a:lnSpc>
                <a:spcPct val="115000"/>
              </a:lnSpc>
              <a:spcBef>
                <a:spcPts val="2100"/>
              </a:spcBef>
              <a:spcAft>
                <a:spcPts val="0"/>
              </a:spcAft>
              <a:buSzPts val="1900"/>
              <a:buChar char="○"/>
              <a:defRPr sz="1900"/>
            </a:lvl5pPr>
            <a:lvl6pPr marL="2743200" lvl="5" indent="-349250" rtl="0">
              <a:lnSpc>
                <a:spcPct val="115000"/>
              </a:lnSpc>
              <a:spcBef>
                <a:spcPts val="2100"/>
              </a:spcBef>
              <a:spcAft>
                <a:spcPts val="0"/>
              </a:spcAft>
              <a:buSzPts val="1900"/>
              <a:buChar char="■"/>
              <a:defRPr sz="1900"/>
            </a:lvl6pPr>
            <a:lvl7pPr marL="3200400" lvl="6" indent="-349250" rtl="0">
              <a:lnSpc>
                <a:spcPct val="115000"/>
              </a:lnSpc>
              <a:spcBef>
                <a:spcPts val="2100"/>
              </a:spcBef>
              <a:spcAft>
                <a:spcPts val="0"/>
              </a:spcAft>
              <a:buSzPts val="1900"/>
              <a:buChar char="●"/>
              <a:defRPr sz="1900"/>
            </a:lvl7pPr>
            <a:lvl8pPr marL="3657600" lvl="7" indent="-349250" rtl="0">
              <a:lnSpc>
                <a:spcPct val="115000"/>
              </a:lnSpc>
              <a:spcBef>
                <a:spcPts val="2100"/>
              </a:spcBef>
              <a:spcAft>
                <a:spcPts val="0"/>
              </a:spcAft>
              <a:buSzPts val="1900"/>
              <a:buChar char="○"/>
              <a:defRPr sz="1900"/>
            </a:lvl8pPr>
            <a:lvl9pPr marL="4114800" lvl="8" indent="-349250" rtl="0">
              <a:lnSpc>
                <a:spcPct val="115000"/>
              </a:lnSpc>
              <a:spcBef>
                <a:spcPts val="2100"/>
              </a:spcBef>
              <a:spcAft>
                <a:spcPts val="2100"/>
              </a:spcAft>
              <a:buSzPts val="1900"/>
              <a:buChar char="■"/>
              <a:defRPr sz="1900"/>
            </a:lvl9pPr>
          </a:lstStyle>
          <a:p>
            <a:endParaRPr/>
          </a:p>
        </p:txBody>
      </p:sp>
      <p:sp>
        <p:nvSpPr>
          <p:cNvPr id="4916" name="Google Shape;4916;p77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4395" r:id="rId1"/>
    <p:sldLayoutId id="2147484396" r:id="rId2"/>
    <p:sldLayoutId id="2147484397" r:id="rId3"/>
    <p:sldLayoutId id="2147484398" r:id="rId4"/>
    <p:sldLayoutId id="2147484399" r:id="rId5"/>
    <p:sldLayoutId id="2147484400" r:id="rId6"/>
    <p:sldLayoutId id="2147484401" r:id="rId7"/>
    <p:sldLayoutId id="2147484402" r:id="rId8"/>
    <p:sldLayoutId id="2147484403" r:id="rId9"/>
    <p:sldLayoutId id="2147484404" r:id="rId10"/>
    <p:sldLayoutId id="2147484405" r:id="rId11"/>
    <p:sldLayoutId id="2147484406" r:id="rId12"/>
    <p:sldLayoutId id="2147484407" r:id="rId13"/>
    <p:sldLayoutId id="2147484408" r:id="rId14"/>
    <p:sldLayoutId id="2147484409" r:id="rId15"/>
    <p:sldLayoutId id="2147484410" r:id="rId16"/>
    <p:sldLayoutId id="2147484411" r:id="rId17"/>
    <p:sldLayoutId id="2147484412" r:id="rId18"/>
    <p:sldLayoutId id="2147484413" r:id="rId19"/>
    <p:sldLayoutId id="2147484414" r:id="rId20"/>
    <p:sldLayoutId id="2147484415" r:id="rId21"/>
    <p:sldLayoutId id="2147484416" r:id="rId22"/>
    <p:sldLayoutId id="2147484417" r:id="rId23"/>
    <p:sldLayoutId id="2147484418" r:id="rId24"/>
    <p:sldLayoutId id="2147484419" r:id="rId25"/>
    <p:sldLayoutId id="2147484420" r:id="rId26"/>
    <p:sldLayoutId id="2147484421" r:id="rId27"/>
    <p:sldLayoutId id="2147484422"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463"/>
        <p:cNvGrpSpPr/>
        <p:nvPr/>
      </p:nvGrpSpPr>
      <p:grpSpPr>
        <a:xfrm>
          <a:off x="0" y="0"/>
          <a:ext cx="0" cy="0"/>
          <a:chOff x="0" y="0"/>
          <a:chExt cx="0" cy="0"/>
        </a:xfrm>
      </p:grpSpPr>
      <p:sp>
        <p:nvSpPr>
          <p:cNvPr id="1464" name="Google Shape;1464;p225"/>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a:endParaRPr/>
          </a:p>
        </p:txBody>
      </p:sp>
      <p:sp>
        <p:nvSpPr>
          <p:cNvPr id="1465" name="Google Shape;1465;p225"/>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rtl="0">
              <a:lnSpc>
                <a:spcPct val="115000"/>
              </a:lnSpc>
              <a:spcBef>
                <a:spcPts val="0"/>
              </a:spcBef>
              <a:spcAft>
                <a:spcPts val="0"/>
              </a:spcAft>
              <a:buSzPts val="2400"/>
              <a:buChar char="●"/>
              <a:defRPr sz="2400"/>
            </a:lvl1pPr>
            <a:lvl2pPr marL="914400" lvl="1" indent="-349250" rtl="0">
              <a:lnSpc>
                <a:spcPct val="115000"/>
              </a:lnSpc>
              <a:spcBef>
                <a:spcPts val="2100"/>
              </a:spcBef>
              <a:spcAft>
                <a:spcPts val="0"/>
              </a:spcAft>
              <a:buSzPts val="1900"/>
              <a:buChar char="○"/>
              <a:defRPr sz="1900"/>
            </a:lvl2pPr>
            <a:lvl3pPr marL="1371600" lvl="2" indent="-349250" rtl="0">
              <a:lnSpc>
                <a:spcPct val="115000"/>
              </a:lnSpc>
              <a:spcBef>
                <a:spcPts val="2100"/>
              </a:spcBef>
              <a:spcAft>
                <a:spcPts val="0"/>
              </a:spcAft>
              <a:buSzPts val="1900"/>
              <a:buChar char="■"/>
              <a:defRPr sz="1900"/>
            </a:lvl3pPr>
            <a:lvl4pPr marL="1828800" lvl="3" indent="-349250" rtl="0">
              <a:lnSpc>
                <a:spcPct val="115000"/>
              </a:lnSpc>
              <a:spcBef>
                <a:spcPts val="2100"/>
              </a:spcBef>
              <a:spcAft>
                <a:spcPts val="0"/>
              </a:spcAft>
              <a:buSzPts val="1900"/>
              <a:buChar char="●"/>
              <a:defRPr sz="1900"/>
            </a:lvl4pPr>
            <a:lvl5pPr marL="2286000" lvl="4" indent="-349250" rtl="0">
              <a:lnSpc>
                <a:spcPct val="115000"/>
              </a:lnSpc>
              <a:spcBef>
                <a:spcPts val="2100"/>
              </a:spcBef>
              <a:spcAft>
                <a:spcPts val="0"/>
              </a:spcAft>
              <a:buSzPts val="1900"/>
              <a:buChar char="○"/>
              <a:defRPr sz="1900"/>
            </a:lvl5pPr>
            <a:lvl6pPr marL="2743200" lvl="5" indent="-349250" rtl="0">
              <a:lnSpc>
                <a:spcPct val="115000"/>
              </a:lnSpc>
              <a:spcBef>
                <a:spcPts val="2100"/>
              </a:spcBef>
              <a:spcAft>
                <a:spcPts val="0"/>
              </a:spcAft>
              <a:buSzPts val="1900"/>
              <a:buChar char="■"/>
              <a:defRPr sz="1900"/>
            </a:lvl6pPr>
            <a:lvl7pPr marL="3200400" lvl="6" indent="-349250" rtl="0">
              <a:lnSpc>
                <a:spcPct val="115000"/>
              </a:lnSpc>
              <a:spcBef>
                <a:spcPts val="2100"/>
              </a:spcBef>
              <a:spcAft>
                <a:spcPts val="0"/>
              </a:spcAft>
              <a:buSzPts val="1900"/>
              <a:buChar char="●"/>
              <a:defRPr sz="1900"/>
            </a:lvl7pPr>
            <a:lvl8pPr marL="3657600" lvl="7" indent="-349250" rtl="0">
              <a:lnSpc>
                <a:spcPct val="115000"/>
              </a:lnSpc>
              <a:spcBef>
                <a:spcPts val="2100"/>
              </a:spcBef>
              <a:spcAft>
                <a:spcPts val="0"/>
              </a:spcAft>
              <a:buSzPts val="1900"/>
              <a:buChar char="○"/>
              <a:defRPr sz="1900"/>
            </a:lvl8pPr>
            <a:lvl9pPr marL="4114800" lvl="8" indent="-349250" rtl="0">
              <a:lnSpc>
                <a:spcPct val="115000"/>
              </a:lnSpc>
              <a:spcBef>
                <a:spcPts val="2100"/>
              </a:spcBef>
              <a:spcAft>
                <a:spcPts val="2100"/>
              </a:spcAft>
              <a:buSzPts val="1900"/>
              <a:buChar char="■"/>
              <a:defRPr sz="1900"/>
            </a:lvl9pPr>
          </a:lstStyle>
          <a:p>
            <a:endParaRPr/>
          </a:p>
        </p:txBody>
      </p:sp>
      <p:sp>
        <p:nvSpPr>
          <p:cNvPr id="1466" name="Google Shape;1466;p22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865" r:id="rId1"/>
    <p:sldLayoutId id="2147483866" r:id="rId2"/>
    <p:sldLayoutId id="2147483867" r:id="rId3"/>
    <p:sldLayoutId id="2147483869" r:id="rId4"/>
    <p:sldLayoutId id="2147483870" r:id="rId5"/>
    <p:sldLayoutId id="2147483871" r:id="rId6"/>
    <p:sldLayoutId id="2147483872" r:id="rId7"/>
    <p:sldLayoutId id="2147483873" r:id="rId8"/>
    <p:sldLayoutId id="2147483874" r:id="rId9"/>
    <p:sldLayoutId id="2147483875" r:id="rId10"/>
    <p:sldLayoutId id="2147483878" r:id="rId11"/>
    <p:sldLayoutId id="2147483879" r:id="rId12"/>
    <p:sldLayoutId id="2147483880" r:id="rId13"/>
    <p:sldLayoutId id="2147483881" r:id="rId14"/>
    <p:sldLayoutId id="2147483882" r:id="rId15"/>
    <p:sldLayoutId id="2147483883" r:id="rId16"/>
    <p:sldLayoutId id="2147483884" r:id="rId17"/>
    <p:sldLayoutId id="2147483885" r:id="rId18"/>
    <p:sldLayoutId id="2147483886" r:id="rId19"/>
    <p:sldLayoutId id="2147483887" r:id="rId20"/>
    <p:sldLayoutId id="2147483888" r:id="rId21"/>
    <p:sldLayoutId id="2147483889" r:id="rId22"/>
    <p:sldLayoutId id="2147483890" r:id="rId23"/>
    <p:sldLayoutId id="2147483891" r:id="rId24"/>
    <p:sldLayoutId id="2147483892" r:id="rId25"/>
    <p:sldLayoutId id="2147483893" r:id="rId26"/>
    <p:sldLayoutId id="2147483894" r:id="rId27"/>
    <p:sldLayoutId id="2147483895" r:id="rId28"/>
    <p:sldLayoutId id="2147483896" r:id="rId29"/>
    <p:sldLayoutId id="2147483897" r:id="rId30"/>
    <p:sldLayoutId id="2147483898" r:id="rId31"/>
    <p:sldLayoutId id="2147483899" r:id="rId32"/>
    <p:sldLayoutId id="2147483900" r:id="rId33"/>
    <p:sldLayoutId id="2147483901" r:id="rId34"/>
    <p:sldLayoutId id="2147483902" r:id="rId35"/>
    <p:sldLayoutId id="2147483904" r:id="rId36"/>
    <p:sldLayoutId id="2147483905" r:id="rId37"/>
    <p:sldLayoutId id="2147483906" r:id="rId38"/>
    <p:sldLayoutId id="2147483907" r:id="rId39"/>
    <p:sldLayoutId id="2147483908" r:id="rId40"/>
    <p:sldLayoutId id="2147483909" r:id="rId41"/>
    <p:sldLayoutId id="2147483910" r:id="rId42"/>
    <p:sldLayoutId id="2147483911" r:id="rId43"/>
    <p:sldLayoutId id="2147483912" r:id="rId44"/>
    <p:sldLayoutId id="2147483913" r:id="rId45"/>
    <p:sldLayoutId id="2147483914" r:id="rId46"/>
    <p:sldLayoutId id="2147483915" r:id="rId47"/>
    <p:sldLayoutId id="2147483916" r:id="rId48"/>
    <p:sldLayoutId id="2147483917" r:id="rId4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67"/>
        <p:cNvGrpSpPr/>
        <p:nvPr/>
      </p:nvGrpSpPr>
      <p:grpSpPr>
        <a:xfrm>
          <a:off x="0" y="0"/>
          <a:ext cx="0" cy="0"/>
          <a:chOff x="0" y="0"/>
          <a:chExt cx="0" cy="0"/>
        </a:xfrm>
      </p:grpSpPr>
      <p:sp>
        <p:nvSpPr>
          <p:cNvPr id="2268" name="Google Shape;2268;p350"/>
          <p:cNvSpPr txBox="1">
            <a:spLocks noGrp="1"/>
          </p:cNvSpPr>
          <p:nvPr>
            <p:ph type="title"/>
          </p:nvPr>
        </p:nvSpPr>
        <p:spPr>
          <a:xfrm>
            <a:off x="392266" y="0"/>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3500"/>
              <a:buFont typeface="Arial"/>
              <a:buNone/>
              <a:defRPr sz="3500" b="1" i="0" u="none" strike="noStrike" cap="none">
                <a:solidFill>
                  <a:schemeClr val="dk1"/>
                </a:solidFill>
                <a:latin typeface="Arial"/>
                <a:ea typeface="Arial"/>
                <a:cs typeface="Arial"/>
                <a:sym typeface="Arial"/>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2269" name="Google Shape;2269;p35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9pPr>
          </a:lstStyle>
          <a:p>
            <a:endParaRPr/>
          </a:p>
        </p:txBody>
      </p:sp>
      <p:sp>
        <p:nvSpPr>
          <p:cNvPr id="2270" name="Google Shape;2270;p350"/>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1900" b="0" i="0" u="none" strike="noStrike" cap="none">
                <a:solidFill>
                  <a:schemeClr val="dk1"/>
                </a:solidFill>
                <a:latin typeface="Arial"/>
                <a:ea typeface="Arial"/>
                <a:cs typeface="Arial"/>
                <a:sym typeface="Arial"/>
              </a:defRPr>
            </a:lvl1pPr>
            <a:lvl2pPr marR="0" lvl="1" algn="l" rtl="0">
              <a:spcBef>
                <a:spcPts val="0"/>
              </a:spcBef>
              <a:spcAft>
                <a:spcPts val="0"/>
              </a:spcAft>
              <a:buSzPts val="1500"/>
              <a:buNone/>
              <a:defRPr sz="1900" b="0" i="0" u="none" strike="noStrike" cap="none">
                <a:solidFill>
                  <a:schemeClr val="dk1"/>
                </a:solidFill>
                <a:latin typeface="Arial"/>
                <a:ea typeface="Arial"/>
                <a:cs typeface="Arial"/>
                <a:sym typeface="Arial"/>
              </a:defRPr>
            </a:lvl2pPr>
            <a:lvl3pPr marR="0" lvl="2" algn="l" rtl="0">
              <a:spcBef>
                <a:spcPts val="0"/>
              </a:spcBef>
              <a:spcAft>
                <a:spcPts val="0"/>
              </a:spcAft>
              <a:buSzPts val="1500"/>
              <a:buNone/>
              <a:defRPr sz="1900" b="0" i="0" u="none" strike="noStrike" cap="none">
                <a:solidFill>
                  <a:schemeClr val="dk1"/>
                </a:solidFill>
                <a:latin typeface="Arial"/>
                <a:ea typeface="Arial"/>
                <a:cs typeface="Arial"/>
                <a:sym typeface="Arial"/>
              </a:defRPr>
            </a:lvl3pPr>
            <a:lvl4pPr marR="0" lvl="3" algn="l" rtl="0">
              <a:spcBef>
                <a:spcPts val="0"/>
              </a:spcBef>
              <a:spcAft>
                <a:spcPts val="0"/>
              </a:spcAft>
              <a:buSzPts val="1500"/>
              <a:buNone/>
              <a:defRPr sz="1900" b="0" i="0" u="none" strike="noStrike" cap="none">
                <a:solidFill>
                  <a:schemeClr val="dk1"/>
                </a:solidFill>
                <a:latin typeface="Arial"/>
                <a:ea typeface="Arial"/>
                <a:cs typeface="Arial"/>
                <a:sym typeface="Arial"/>
              </a:defRPr>
            </a:lvl4pPr>
            <a:lvl5pPr marR="0" lvl="4" algn="l" rtl="0">
              <a:spcBef>
                <a:spcPts val="0"/>
              </a:spcBef>
              <a:spcAft>
                <a:spcPts val="0"/>
              </a:spcAft>
              <a:buSzPts val="1500"/>
              <a:buNone/>
              <a:defRPr sz="1900" b="0" i="0" u="none" strike="noStrike" cap="none">
                <a:solidFill>
                  <a:schemeClr val="dk1"/>
                </a:solidFill>
                <a:latin typeface="Arial"/>
                <a:ea typeface="Arial"/>
                <a:cs typeface="Arial"/>
                <a:sym typeface="Arial"/>
              </a:defRPr>
            </a:lvl5pPr>
            <a:lvl6pPr marR="0" lvl="5" algn="l" rtl="0">
              <a:spcBef>
                <a:spcPts val="0"/>
              </a:spcBef>
              <a:spcAft>
                <a:spcPts val="0"/>
              </a:spcAft>
              <a:buSzPts val="1500"/>
              <a:buNone/>
              <a:defRPr sz="1900" b="0" i="0" u="none" strike="noStrike" cap="none">
                <a:solidFill>
                  <a:schemeClr val="dk1"/>
                </a:solidFill>
                <a:latin typeface="Arial"/>
                <a:ea typeface="Arial"/>
                <a:cs typeface="Arial"/>
                <a:sym typeface="Arial"/>
              </a:defRPr>
            </a:lvl6pPr>
            <a:lvl7pPr marR="0" lvl="6" algn="l" rtl="0">
              <a:spcBef>
                <a:spcPts val="0"/>
              </a:spcBef>
              <a:spcAft>
                <a:spcPts val="0"/>
              </a:spcAft>
              <a:buSzPts val="1500"/>
              <a:buNone/>
              <a:defRPr sz="1900" b="0" i="0" u="none" strike="noStrike" cap="none">
                <a:solidFill>
                  <a:schemeClr val="dk1"/>
                </a:solidFill>
                <a:latin typeface="Arial"/>
                <a:ea typeface="Arial"/>
                <a:cs typeface="Arial"/>
                <a:sym typeface="Arial"/>
              </a:defRPr>
            </a:lvl7pPr>
            <a:lvl8pPr marR="0" lvl="7" algn="l" rtl="0">
              <a:spcBef>
                <a:spcPts val="0"/>
              </a:spcBef>
              <a:spcAft>
                <a:spcPts val="0"/>
              </a:spcAft>
              <a:buSzPts val="1500"/>
              <a:buNone/>
              <a:defRPr sz="1900" b="0" i="0" u="none" strike="noStrike" cap="none">
                <a:solidFill>
                  <a:schemeClr val="dk1"/>
                </a:solidFill>
                <a:latin typeface="Arial"/>
                <a:ea typeface="Arial"/>
                <a:cs typeface="Arial"/>
                <a:sym typeface="Arial"/>
              </a:defRPr>
            </a:lvl8pPr>
            <a:lvl9pPr marR="0" lvl="8" algn="l" rtl="0">
              <a:spcBef>
                <a:spcPts val="0"/>
              </a:spcBef>
              <a:spcAft>
                <a:spcPts val="0"/>
              </a:spcAft>
              <a:buSzPts val="1500"/>
              <a:buNone/>
              <a:defRPr sz="19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 id="2147483998" r:id="rId12"/>
    <p:sldLayoutId id="2147483999" r:id="rId13"/>
    <p:sldLayoutId id="2147484001" r:id="rId14"/>
    <p:sldLayoutId id="2147484002" r:id="rId15"/>
    <p:sldLayoutId id="2147484003" r:id="rId16"/>
    <p:sldLayoutId id="2147484004" r:id="rId17"/>
    <p:sldLayoutId id="2147484005" r:id="rId18"/>
    <p:sldLayoutId id="2147484006" r:id="rId19"/>
    <p:sldLayoutId id="2147484007" r:id="rId20"/>
    <p:sldLayoutId id="2147484008" r:id="rId21"/>
    <p:sldLayoutId id="2147484009" r:id="rId22"/>
    <p:sldLayoutId id="2147484010" r:id="rId23"/>
    <p:sldLayoutId id="2147484011" r:id="rId24"/>
    <p:sldLayoutId id="2147484012" r:id="rId25"/>
    <p:sldLayoutId id="2147484013" r:id="rId26"/>
    <p:sldLayoutId id="2147484014" r:id="rId27"/>
    <p:sldLayoutId id="2147484015" r:id="rId28"/>
    <p:sldLayoutId id="2147484016" r:id="rId29"/>
    <p:sldLayoutId id="2147484017" r:id="rId30"/>
    <p:sldLayoutId id="2147484018" r:id="rId31"/>
    <p:sldLayoutId id="2147484019" r:id="rId32"/>
    <p:sldLayoutId id="2147484020" r:id="rId33"/>
    <p:sldLayoutId id="2147484021" r:id="rId34"/>
    <p:sldLayoutId id="2147484022" r:id="rId35"/>
    <p:sldLayoutId id="2147484023" r:id="rId36"/>
    <p:sldLayoutId id="2147484024" r:id="rId37"/>
    <p:sldLayoutId id="2147484025" r:id="rId38"/>
    <p:sldLayoutId id="2147484026" r:id="rId39"/>
    <p:sldLayoutId id="2147484027" r:id="rId40"/>
    <p:sldLayoutId id="2147484028" r:id="rId41"/>
    <p:sldLayoutId id="2147484029" r:id="rId42"/>
    <p:sldLayoutId id="2147484030" r:id="rId43"/>
    <p:sldLayoutId id="2147484031" r:id="rId44"/>
    <p:sldLayoutId id="2147484032" r:id="rId45"/>
    <p:sldLayoutId id="2147484033" r:id="rId46"/>
    <p:sldLayoutId id="2147484477" r:id="rId4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24"/>
        <p:cNvGrpSpPr/>
        <p:nvPr/>
      </p:nvGrpSpPr>
      <p:grpSpPr>
        <a:xfrm>
          <a:off x="0" y="0"/>
          <a:ext cx="0" cy="0"/>
          <a:chOff x="0" y="0"/>
          <a:chExt cx="0" cy="0"/>
        </a:xfrm>
      </p:grpSpPr>
      <p:sp>
        <p:nvSpPr>
          <p:cNvPr id="2925" name="Google Shape;2925;p448"/>
          <p:cNvSpPr txBox="1">
            <a:spLocks noGrp="1"/>
          </p:cNvSpPr>
          <p:nvPr>
            <p:ph type="title"/>
          </p:nvPr>
        </p:nvSpPr>
        <p:spPr>
          <a:xfrm>
            <a:off x="392266" y="0"/>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3500"/>
              <a:buFont typeface="Arial"/>
              <a:buNone/>
              <a:defRPr sz="3500" b="1"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926" name="Google Shape;2926;p44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927" name="Google Shape;2927;p448"/>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4083"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 id="2147484095" r:id="rId12"/>
    <p:sldLayoutId id="2147484096" r:id="rId13"/>
    <p:sldLayoutId id="2147484097" r:id="rId14"/>
    <p:sldLayoutId id="2147484098" r:id="rId15"/>
    <p:sldLayoutId id="2147484099" r:id="rId16"/>
    <p:sldLayoutId id="2147484100" r:id="rId17"/>
    <p:sldLayoutId id="2147484101" r:id="rId18"/>
    <p:sldLayoutId id="2147484102" r:id="rId19"/>
    <p:sldLayoutId id="2147484103" r:id="rId20"/>
    <p:sldLayoutId id="2147484104" r:id="rId21"/>
    <p:sldLayoutId id="2147484105" r:id="rId22"/>
    <p:sldLayoutId id="2147484106" r:id="rId23"/>
    <p:sldLayoutId id="2147484107" r:id="rId24"/>
    <p:sldLayoutId id="2147484108" r:id="rId25"/>
    <p:sldLayoutId id="2147484109" r:id="rId26"/>
    <p:sldLayoutId id="2147484110" r:id="rId27"/>
    <p:sldLayoutId id="2147484111" r:id="rId28"/>
    <p:sldLayoutId id="2147484112" r:id="rId29"/>
    <p:sldLayoutId id="2147484113" r:id="rId30"/>
    <p:sldLayoutId id="2147484114" r:id="rId31"/>
    <p:sldLayoutId id="2147484115" r:id="rId32"/>
    <p:sldLayoutId id="2147484116" r:id="rId33"/>
    <p:sldLayoutId id="2147484117" r:id="rId34"/>
    <p:sldLayoutId id="2147484118" r:id="rId35"/>
    <p:sldLayoutId id="2147484119" r:id="rId36"/>
    <p:sldLayoutId id="2147484120" r:id="rId37"/>
    <p:sldLayoutId id="2147484121" r:id="rId38"/>
    <p:sldLayoutId id="2147484122" r:id="rId39"/>
    <p:sldLayoutId id="2147484123" r:id="rId40"/>
    <p:sldLayoutId id="2147484124" r:id="rId41"/>
    <p:sldLayoutId id="2147484125" r:id="rId42"/>
    <p:sldLayoutId id="2147484126" r:id="rId43"/>
    <p:sldLayoutId id="2147484127" r:id="rId44"/>
    <p:sldLayoutId id="2147484128" r:id="rId45"/>
    <p:sldLayoutId id="2147484129" r:id="rId46"/>
    <p:sldLayoutId id="2147484130" r:id="rId47"/>
    <p:sldLayoutId id="2147484131" r:id="rId48"/>
    <p:sldLayoutId id="2147484132" r:id="rId4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86"/>
        <p:cNvGrpSpPr/>
        <p:nvPr/>
      </p:nvGrpSpPr>
      <p:grpSpPr>
        <a:xfrm>
          <a:off x="0" y="0"/>
          <a:ext cx="0" cy="0"/>
          <a:chOff x="0" y="0"/>
          <a:chExt cx="0" cy="0"/>
        </a:xfrm>
      </p:grpSpPr>
      <p:sp>
        <p:nvSpPr>
          <p:cNvPr id="3387" name="Google Shape;3387;p520"/>
          <p:cNvSpPr txBox="1">
            <a:spLocks noGrp="1"/>
          </p:cNvSpPr>
          <p:nvPr>
            <p:ph type="title"/>
          </p:nvPr>
        </p:nvSpPr>
        <p:spPr>
          <a:xfrm>
            <a:off x="392266" y="0"/>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3500"/>
              <a:buFont typeface="Arial"/>
              <a:buNone/>
              <a:defRPr sz="3500" b="1"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388" name="Google Shape;3388;p52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389" name="Google Shape;3389;p520"/>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 id="2147484163" r:id="rId12"/>
    <p:sldLayoutId id="2147484164" r:id="rId13"/>
    <p:sldLayoutId id="2147484165" r:id="rId14"/>
    <p:sldLayoutId id="2147484166" r:id="rId15"/>
    <p:sldLayoutId id="2147484167" r:id="rId16"/>
    <p:sldLayoutId id="2147484168" r:id="rId17"/>
    <p:sldLayoutId id="2147484169" r:id="rId18"/>
    <p:sldLayoutId id="2147484170" r:id="rId19"/>
    <p:sldLayoutId id="2147484171" r:id="rId20"/>
    <p:sldLayoutId id="2147484172" r:id="rId21"/>
    <p:sldLayoutId id="2147484173" r:id="rId22"/>
    <p:sldLayoutId id="2147484174" r:id="rId23"/>
    <p:sldLayoutId id="2147484175" r:id="rId24"/>
    <p:sldLayoutId id="2147484176" r:id="rId25"/>
    <p:sldLayoutId id="2147484177" r:id="rId26"/>
    <p:sldLayoutId id="2147484178" r:id="rId27"/>
    <p:sldLayoutId id="2147484179" r:id="rId28"/>
    <p:sldLayoutId id="2147484180" r:id="rId29"/>
    <p:sldLayoutId id="2147484181" r:id="rId30"/>
    <p:sldLayoutId id="2147484182" r:id="rId31"/>
    <p:sldLayoutId id="2147484183" r:id="rId32"/>
    <p:sldLayoutId id="2147484184" r:id="rId33"/>
    <p:sldLayoutId id="2147484185" r:id="rId34"/>
    <p:sldLayoutId id="2147484186" r:id="rId35"/>
    <p:sldLayoutId id="2147484187" r:id="rId36"/>
    <p:sldLayoutId id="2147484188" r:id="rId37"/>
    <p:sldLayoutId id="2147484189" r:id="rId38"/>
    <p:sldLayoutId id="2147484190" r:id="rId39"/>
    <p:sldLayoutId id="2147484191" r:id="rId40"/>
    <p:sldLayoutId id="2147484192" r:id="rId41"/>
    <p:sldLayoutId id="2147484193" r:id="rId42"/>
    <p:sldLayoutId id="2147484194" r:id="rId43"/>
    <p:sldLayoutId id="2147484195" r:id="rId44"/>
    <p:sldLayoutId id="2147484196" r:id="rId45"/>
    <p:sldLayoutId id="2147484197" r:id="rId46"/>
    <p:sldLayoutId id="2147484198" r:id="rId47"/>
    <p:sldLayoutId id="2147484199" r:id="rId48"/>
    <p:sldLayoutId id="2147484200" r:id="rId49"/>
    <p:sldLayoutId id="2147484201" r:id="rId50"/>
    <p:sldLayoutId id="2147484202" r:id="rId51"/>
    <p:sldLayoutId id="2147484203" r:id="rId52"/>
    <p:sldLayoutId id="2147484204" r:id="rId53"/>
    <p:sldLayoutId id="2147484205" r:id="rId54"/>
    <p:sldLayoutId id="2147484206" r:id="rId55"/>
    <p:sldLayoutId id="2147484207" r:id="rId56"/>
    <p:sldLayoutId id="2147484208" r:id="rId57"/>
    <p:sldLayoutId id="2147484209" r:id="rId5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752"/>
        <p:cNvGrpSpPr/>
        <p:nvPr/>
      </p:nvGrpSpPr>
      <p:grpSpPr>
        <a:xfrm>
          <a:off x="0" y="0"/>
          <a:ext cx="0" cy="0"/>
          <a:chOff x="0" y="0"/>
          <a:chExt cx="0" cy="0"/>
        </a:xfrm>
      </p:grpSpPr>
      <p:sp>
        <p:nvSpPr>
          <p:cNvPr id="3753" name="Google Shape;3753;p579"/>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a:endParaRPr/>
          </a:p>
        </p:txBody>
      </p:sp>
      <p:sp>
        <p:nvSpPr>
          <p:cNvPr id="3754" name="Google Shape;3754;p579"/>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rtl="0">
              <a:lnSpc>
                <a:spcPct val="115000"/>
              </a:lnSpc>
              <a:spcBef>
                <a:spcPts val="0"/>
              </a:spcBef>
              <a:spcAft>
                <a:spcPts val="0"/>
              </a:spcAft>
              <a:buSzPts val="2400"/>
              <a:buChar char="●"/>
              <a:defRPr sz="2400"/>
            </a:lvl1pPr>
            <a:lvl2pPr marL="914400" lvl="1" indent="-349250" rtl="0">
              <a:lnSpc>
                <a:spcPct val="115000"/>
              </a:lnSpc>
              <a:spcBef>
                <a:spcPts val="2100"/>
              </a:spcBef>
              <a:spcAft>
                <a:spcPts val="0"/>
              </a:spcAft>
              <a:buSzPts val="1900"/>
              <a:buChar char="○"/>
              <a:defRPr sz="1900"/>
            </a:lvl2pPr>
            <a:lvl3pPr marL="1371600" lvl="2" indent="-349250" rtl="0">
              <a:lnSpc>
                <a:spcPct val="115000"/>
              </a:lnSpc>
              <a:spcBef>
                <a:spcPts val="2100"/>
              </a:spcBef>
              <a:spcAft>
                <a:spcPts val="0"/>
              </a:spcAft>
              <a:buSzPts val="1900"/>
              <a:buChar char="■"/>
              <a:defRPr sz="1900"/>
            </a:lvl3pPr>
            <a:lvl4pPr marL="1828800" lvl="3" indent="-349250" rtl="0">
              <a:lnSpc>
                <a:spcPct val="115000"/>
              </a:lnSpc>
              <a:spcBef>
                <a:spcPts val="2100"/>
              </a:spcBef>
              <a:spcAft>
                <a:spcPts val="0"/>
              </a:spcAft>
              <a:buSzPts val="1900"/>
              <a:buChar char="●"/>
              <a:defRPr sz="1900"/>
            </a:lvl4pPr>
            <a:lvl5pPr marL="2286000" lvl="4" indent="-349250" rtl="0">
              <a:lnSpc>
                <a:spcPct val="115000"/>
              </a:lnSpc>
              <a:spcBef>
                <a:spcPts val="2100"/>
              </a:spcBef>
              <a:spcAft>
                <a:spcPts val="0"/>
              </a:spcAft>
              <a:buSzPts val="1900"/>
              <a:buChar char="○"/>
              <a:defRPr sz="1900"/>
            </a:lvl5pPr>
            <a:lvl6pPr marL="2743200" lvl="5" indent="-349250" rtl="0">
              <a:lnSpc>
                <a:spcPct val="115000"/>
              </a:lnSpc>
              <a:spcBef>
                <a:spcPts val="2100"/>
              </a:spcBef>
              <a:spcAft>
                <a:spcPts val="0"/>
              </a:spcAft>
              <a:buSzPts val="1900"/>
              <a:buChar char="■"/>
              <a:defRPr sz="1900"/>
            </a:lvl6pPr>
            <a:lvl7pPr marL="3200400" lvl="6" indent="-349250" rtl="0">
              <a:lnSpc>
                <a:spcPct val="115000"/>
              </a:lnSpc>
              <a:spcBef>
                <a:spcPts val="2100"/>
              </a:spcBef>
              <a:spcAft>
                <a:spcPts val="0"/>
              </a:spcAft>
              <a:buSzPts val="1900"/>
              <a:buChar char="●"/>
              <a:defRPr sz="1900"/>
            </a:lvl7pPr>
            <a:lvl8pPr marL="3657600" lvl="7" indent="-349250" rtl="0">
              <a:lnSpc>
                <a:spcPct val="115000"/>
              </a:lnSpc>
              <a:spcBef>
                <a:spcPts val="2100"/>
              </a:spcBef>
              <a:spcAft>
                <a:spcPts val="0"/>
              </a:spcAft>
              <a:buSzPts val="1900"/>
              <a:buChar char="○"/>
              <a:defRPr sz="1900"/>
            </a:lvl8pPr>
            <a:lvl9pPr marL="4114800" lvl="8" indent="-349250" rtl="0">
              <a:lnSpc>
                <a:spcPct val="115000"/>
              </a:lnSpc>
              <a:spcBef>
                <a:spcPts val="2100"/>
              </a:spcBef>
              <a:spcAft>
                <a:spcPts val="2100"/>
              </a:spcAft>
              <a:buSzPts val="1900"/>
              <a:buChar char="■"/>
              <a:defRPr sz="1900"/>
            </a:lvl9pPr>
          </a:lstStyle>
          <a:p>
            <a:endParaRPr/>
          </a:p>
        </p:txBody>
      </p:sp>
      <p:sp>
        <p:nvSpPr>
          <p:cNvPr id="3755" name="Google Shape;3755;p57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4210" r:id="rId1"/>
    <p:sldLayoutId id="2147484211" r:id="rId2"/>
    <p:sldLayoutId id="2147484212" r:id="rId3"/>
    <p:sldLayoutId id="2147484213" r:id="rId4"/>
    <p:sldLayoutId id="2147484214" r:id="rId5"/>
    <p:sldLayoutId id="2147484215" r:id="rId6"/>
    <p:sldLayoutId id="2147484216" r:id="rId7"/>
    <p:sldLayoutId id="2147484217" r:id="rId8"/>
    <p:sldLayoutId id="2147484218" r:id="rId9"/>
    <p:sldLayoutId id="2147484219" r:id="rId10"/>
    <p:sldLayoutId id="2147484220" r:id="rId11"/>
    <p:sldLayoutId id="2147484221" r:id="rId12"/>
    <p:sldLayoutId id="2147484222" r:id="rId13"/>
    <p:sldLayoutId id="2147484223" r:id="rId14"/>
    <p:sldLayoutId id="2147484224" r:id="rId15"/>
    <p:sldLayoutId id="2147484225" r:id="rId16"/>
    <p:sldLayoutId id="2147484226"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877"/>
        <p:cNvGrpSpPr/>
        <p:nvPr/>
      </p:nvGrpSpPr>
      <p:grpSpPr>
        <a:xfrm>
          <a:off x="0" y="0"/>
          <a:ext cx="0" cy="0"/>
          <a:chOff x="0" y="0"/>
          <a:chExt cx="0" cy="0"/>
        </a:xfrm>
      </p:grpSpPr>
      <p:sp>
        <p:nvSpPr>
          <p:cNvPr id="3878" name="Google Shape;3878;p599"/>
          <p:cNvSpPr txBox="1">
            <a:spLocks noGrp="1"/>
          </p:cNvSpPr>
          <p:nvPr>
            <p:ph type="title"/>
          </p:nvPr>
        </p:nvSpPr>
        <p:spPr>
          <a:xfrm>
            <a:off x="415600" y="208575"/>
            <a:ext cx="10919400" cy="1034400"/>
          </a:xfrm>
          <a:prstGeom prst="rect">
            <a:avLst/>
          </a:prstGeom>
          <a:noFill/>
          <a:ln>
            <a:noFill/>
          </a:ln>
        </p:spPr>
        <p:txBody>
          <a:bodyPr spcFirstLastPara="1" wrap="square" lIns="121900" tIns="121900" rIns="121900" bIns="121900" anchor="b" anchorCtr="0">
            <a:no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a:endParaRPr/>
          </a:p>
        </p:txBody>
      </p:sp>
      <p:sp>
        <p:nvSpPr>
          <p:cNvPr id="3879" name="Google Shape;3879;p599"/>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rtl="0">
              <a:lnSpc>
                <a:spcPct val="115000"/>
              </a:lnSpc>
              <a:spcBef>
                <a:spcPts val="0"/>
              </a:spcBef>
              <a:spcAft>
                <a:spcPts val="0"/>
              </a:spcAft>
              <a:buSzPts val="2400"/>
              <a:buChar char="●"/>
              <a:defRPr sz="2400"/>
            </a:lvl1pPr>
            <a:lvl2pPr marL="914400" lvl="1" indent="-349250" rtl="0">
              <a:lnSpc>
                <a:spcPct val="115000"/>
              </a:lnSpc>
              <a:spcBef>
                <a:spcPts val="2100"/>
              </a:spcBef>
              <a:spcAft>
                <a:spcPts val="0"/>
              </a:spcAft>
              <a:buSzPts val="1900"/>
              <a:buChar char="○"/>
              <a:defRPr sz="1900"/>
            </a:lvl2pPr>
            <a:lvl3pPr marL="1371600" lvl="2" indent="-349250" rtl="0">
              <a:lnSpc>
                <a:spcPct val="115000"/>
              </a:lnSpc>
              <a:spcBef>
                <a:spcPts val="2100"/>
              </a:spcBef>
              <a:spcAft>
                <a:spcPts val="0"/>
              </a:spcAft>
              <a:buSzPts val="1900"/>
              <a:buChar char="■"/>
              <a:defRPr sz="1900"/>
            </a:lvl3pPr>
            <a:lvl4pPr marL="1828800" lvl="3" indent="-349250" rtl="0">
              <a:lnSpc>
                <a:spcPct val="115000"/>
              </a:lnSpc>
              <a:spcBef>
                <a:spcPts val="2100"/>
              </a:spcBef>
              <a:spcAft>
                <a:spcPts val="0"/>
              </a:spcAft>
              <a:buSzPts val="1900"/>
              <a:buChar char="●"/>
              <a:defRPr sz="1900"/>
            </a:lvl4pPr>
            <a:lvl5pPr marL="2286000" lvl="4" indent="-349250" rtl="0">
              <a:lnSpc>
                <a:spcPct val="115000"/>
              </a:lnSpc>
              <a:spcBef>
                <a:spcPts val="2100"/>
              </a:spcBef>
              <a:spcAft>
                <a:spcPts val="0"/>
              </a:spcAft>
              <a:buSzPts val="1900"/>
              <a:buChar char="○"/>
              <a:defRPr sz="1900"/>
            </a:lvl5pPr>
            <a:lvl6pPr marL="2743200" lvl="5" indent="-349250" rtl="0">
              <a:lnSpc>
                <a:spcPct val="115000"/>
              </a:lnSpc>
              <a:spcBef>
                <a:spcPts val="2100"/>
              </a:spcBef>
              <a:spcAft>
                <a:spcPts val="0"/>
              </a:spcAft>
              <a:buSzPts val="1900"/>
              <a:buChar char="■"/>
              <a:defRPr sz="1900"/>
            </a:lvl6pPr>
            <a:lvl7pPr marL="3200400" lvl="6" indent="-349250" rtl="0">
              <a:lnSpc>
                <a:spcPct val="115000"/>
              </a:lnSpc>
              <a:spcBef>
                <a:spcPts val="2100"/>
              </a:spcBef>
              <a:spcAft>
                <a:spcPts val="0"/>
              </a:spcAft>
              <a:buSzPts val="1900"/>
              <a:buChar char="●"/>
              <a:defRPr sz="1900"/>
            </a:lvl7pPr>
            <a:lvl8pPr marL="3657600" lvl="7" indent="-349250" rtl="0">
              <a:lnSpc>
                <a:spcPct val="115000"/>
              </a:lnSpc>
              <a:spcBef>
                <a:spcPts val="2100"/>
              </a:spcBef>
              <a:spcAft>
                <a:spcPts val="0"/>
              </a:spcAft>
              <a:buSzPts val="1900"/>
              <a:buChar char="○"/>
              <a:defRPr sz="1900"/>
            </a:lvl8pPr>
            <a:lvl9pPr marL="4114800" lvl="8" indent="-349250" rtl="0">
              <a:lnSpc>
                <a:spcPct val="115000"/>
              </a:lnSpc>
              <a:spcBef>
                <a:spcPts val="2100"/>
              </a:spcBef>
              <a:spcAft>
                <a:spcPts val="2100"/>
              </a:spcAft>
              <a:buSzPts val="1900"/>
              <a:buChar char="■"/>
              <a:defRPr sz="1900"/>
            </a:lvl9pPr>
          </a:lstStyle>
          <a:p>
            <a:endParaRPr/>
          </a:p>
        </p:txBody>
      </p:sp>
      <p:sp>
        <p:nvSpPr>
          <p:cNvPr id="3880" name="Google Shape;3880;p59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4229" r:id="rId1"/>
    <p:sldLayoutId id="2147484230" r:id="rId2"/>
    <p:sldLayoutId id="2147484231" r:id="rId3"/>
    <p:sldLayoutId id="2147484232" r:id="rId4"/>
    <p:sldLayoutId id="2147484233" r:id="rId5"/>
    <p:sldLayoutId id="2147484234" r:id="rId6"/>
    <p:sldLayoutId id="2147484235" r:id="rId7"/>
    <p:sldLayoutId id="2147484236" r:id="rId8"/>
    <p:sldLayoutId id="2147484237" r:id="rId9"/>
    <p:sldLayoutId id="2147484238" r:id="rId10"/>
    <p:sldLayoutId id="2147484239" r:id="rId11"/>
    <p:sldLayoutId id="2147484240" r:id="rId12"/>
    <p:sldLayoutId id="2147484241" r:id="rId13"/>
    <p:sldLayoutId id="2147484242" r:id="rId14"/>
    <p:sldLayoutId id="2147484244" r:id="rId15"/>
    <p:sldLayoutId id="2147484245" r:id="rId16"/>
    <p:sldLayoutId id="2147484246" r:id="rId17"/>
    <p:sldLayoutId id="2147484247" r:id="rId18"/>
    <p:sldLayoutId id="2147484248" r:id="rId19"/>
    <p:sldLayoutId id="2147484249" r:id="rId20"/>
    <p:sldLayoutId id="2147484250" r:id="rId21"/>
    <p:sldLayoutId id="2147484251" r:id="rId22"/>
    <p:sldLayoutId id="2147484252" r:id="rId23"/>
    <p:sldLayoutId id="2147484253" r:id="rId24"/>
    <p:sldLayoutId id="2147484254" r:id="rId25"/>
    <p:sldLayoutId id="2147484255" r:id="rId26"/>
    <p:sldLayoutId id="2147484256" r:id="rId27"/>
    <p:sldLayoutId id="2147484257" r:id="rId28"/>
    <p:sldLayoutId id="2147484258" r:id="rId29"/>
    <p:sldLayoutId id="2147484259" r:id="rId30"/>
    <p:sldLayoutId id="2147484260"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4072"/>
        <p:cNvGrpSpPr/>
        <p:nvPr/>
      </p:nvGrpSpPr>
      <p:grpSpPr>
        <a:xfrm>
          <a:off x="0" y="0"/>
          <a:ext cx="0" cy="0"/>
          <a:chOff x="0" y="0"/>
          <a:chExt cx="0" cy="0"/>
        </a:xfrm>
      </p:grpSpPr>
      <p:sp>
        <p:nvSpPr>
          <p:cNvPr id="4073" name="Google Shape;4073;p632"/>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a:endParaRPr/>
          </a:p>
        </p:txBody>
      </p:sp>
      <p:sp>
        <p:nvSpPr>
          <p:cNvPr id="4074" name="Google Shape;4074;p632"/>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rtl="0">
              <a:lnSpc>
                <a:spcPct val="115000"/>
              </a:lnSpc>
              <a:spcBef>
                <a:spcPts val="0"/>
              </a:spcBef>
              <a:spcAft>
                <a:spcPts val="0"/>
              </a:spcAft>
              <a:buSzPts val="2400"/>
              <a:buChar char="●"/>
              <a:defRPr sz="2400"/>
            </a:lvl1pPr>
            <a:lvl2pPr marL="914400" lvl="1" indent="-349250" rtl="0">
              <a:lnSpc>
                <a:spcPct val="115000"/>
              </a:lnSpc>
              <a:spcBef>
                <a:spcPts val="2100"/>
              </a:spcBef>
              <a:spcAft>
                <a:spcPts val="0"/>
              </a:spcAft>
              <a:buSzPts val="1900"/>
              <a:buChar char="○"/>
              <a:defRPr sz="1900"/>
            </a:lvl2pPr>
            <a:lvl3pPr marL="1371600" lvl="2" indent="-349250" rtl="0">
              <a:lnSpc>
                <a:spcPct val="115000"/>
              </a:lnSpc>
              <a:spcBef>
                <a:spcPts val="2100"/>
              </a:spcBef>
              <a:spcAft>
                <a:spcPts val="0"/>
              </a:spcAft>
              <a:buSzPts val="1900"/>
              <a:buChar char="■"/>
              <a:defRPr sz="1900"/>
            </a:lvl3pPr>
            <a:lvl4pPr marL="1828800" lvl="3" indent="-349250" rtl="0">
              <a:lnSpc>
                <a:spcPct val="115000"/>
              </a:lnSpc>
              <a:spcBef>
                <a:spcPts val="2100"/>
              </a:spcBef>
              <a:spcAft>
                <a:spcPts val="0"/>
              </a:spcAft>
              <a:buSzPts val="1900"/>
              <a:buChar char="●"/>
              <a:defRPr sz="1900"/>
            </a:lvl4pPr>
            <a:lvl5pPr marL="2286000" lvl="4" indent="-349250" rtl="0">
              <a:lnSpc>
                <a:spcPct val="115000"/>
              </a:lnSpc>
              <a:spcBef>
                <a:spcPts val="2100"/>
              </a:spcBef>
              <a:spcAft>
                <a:spcPts val="0"/>
              </a:spcAft>
              <a:buSzPts val="1900"/>
              <a:buChar char="○"/>
              <a:defRPr sz="1900"/>
            </a:lvl5pPr>
            <a:lvl6pPr marL="2743200" lvl="5" indent="-349250" rtl="0">
              <a:lnSpc>
                <a:spcPct val="115000"/>
              </a:lnSpc>
              <a:spcBef>
                <a:spcPts val="2100"/>
              </a:spcBef>
              <a:spcAft>
                <a:spcPts val="0"/>
              </a:spcAft>
              <a:buSzPts val="1900"/>
              <a:buChar char="■"/>
              <a:defRPr sz="1900"/>
            </a:lvl6pPr>
            <a:lvl7pPr marL="3200400" lvl="6" indent="-349250" rtl="0">
              <a:lnSpc>
                <a:spcPct val="115000"/>
              </a:lnSpc>
              <a:spcBef>
                <a:spcPts val="2100"/>
              </a:spcBef>
              <a:spcAft>
                <a:spcPts val="0"/>
              </a:spcAft>
              <a:buSzPts val="1900"/>
              <a:buChar char="●"/>
              <a:defRPr sz="1900"/>
            </a:lvl7pPr>
            <a:lvl8pPr marL="3657600" lvl="7" indent="-349250" rtl="0">
              <a:lnSpc>
                <a:spcPct val="115000"/>
              </a:lnSpc>
              <a:spcBef>
                <a:spcPts val="2100"/>
              </a:spcBef>
              <a:spcAft>
                <a:spcPts val="0"/>
              </a:spcAft>
              <a:buSzPts val="1900"/>
              <a:buChar char="○"/>
              <a:defRPr sz="1900"/>
            </a:lvl8pPr>
            <a:lvl9pPr marL="4114800" lvl="8" indent="-349250" rtl="0">
              <a:lnSpc>
                <a:spcPct val="115000"/>
              </a:lnSpc>
              <a:spcBef>
                <a:spcPts val="2100"/>
              </a:spcBef>
              <a:spcAft>
                <a:spcPts val="2100"/>
              </a:spcAft>
              <a:buSzPts val="1900"/>
              <a:buChar char="■"/>
              <a:defRPr sz="1900"/>
            </a:lvl9pPr>
          </a:lstStyle>
          <a:p>
            <a:endParaRPr/>
          </a:p>
        </p:txBody>
      </p:sp>
      <p:sp>
        <p:nvSpPr>
          <p:cNvPr id="4075" name="Google Shape;4075;p63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 id="2147484267" r:id="rId7"/>
    <p:sldLayoutId id="2147484268" r:id="rId8"/>
    <p:sldLayoutId id="2147484269" r:id="rId9"/>
    <p:sldLayoutId id="2147484270" r:id="rId10"/>
    <p:sldLayoutId id="2147484271" r:id="rId11"/>
    <p:sldLayoutId id="2147484272" r:id="rId12"/>
    <p:sldLayoutId id="2147484273" r:id="rId13"/>
    <p:sldLayoutId id="2147484274" r:id="rId14"/>
    <p:sldLayoutId id="2147484275" r:id="rId15"/>
    <p:sldLayoutId id="2147484276" r:id="rId16"/>
    <p:sldLayoutId id="2147484277" r:id="rId17"/>
    <p:sldLayoutId id="2147484278" r:id="rId18"/>
    <p:sldLayoutId id="2147484279" r:id="rId19"/>
    <p:sldLayoutId id="2147484280" r:id="rId20"/>
    <p:sldLayoutId id="2147484281" r:id="rId21"/>
    <p:sldLayoutId id="2147484282" r:id="rId22"/>
    <p:sldLayoutId id="2147484283" r:id="rId23"/>
    <p:sldLayoutId id="2147484284" r:id="rId24"/>
    <p:sldLayoutId id="2147484285" r:id="rId25"/>
    <p:sldLayoutId id="2147484286"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4215"/>
        <p:cNvGrpSpPr/>
        <p:nvPr/>
      </p:nvGrpSpPr>
      <p:grpSpPr>
        <a:xfrm>
          <a:off x="0" y="0"/>
          <a:ext cx="0" cy="0"/>
          <a:chOff x="0" y="0"/>
          <a:chExt cx="0" cy="0"/>
        </a:xfrm>
      </p:grpSpPr>
      <p:sp>
        <p:nvSpPr>
          <p:cNvPr id="4216" name="Google Shape;4216;p659"/>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a:endParaRPr/>
          </a:p>
        </p:txBody>
      </p:sp>
      <p:sp>
        <p:nvSpPr>
          <p:cNvPr id="4217" name="Google Shape;4217;p659"/>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rtl="0">
              <a:lnSpc>
                <a:spcPct val="115000"/>
              </a:lnSpc>
              <a:spcBef>
                <a:spcPts val="0"/>
              </a:spcBef>
              <a:spcAft>
                <a:spcPts val="0"/>
              </a:spcAft>
              <a:buSzPts val="2400"/>
              <a:buChar char="●"/>
              <a:defRPr sz="2400"/>
            </a:lvl1pPr>
            <a:lvl2pPr marL="914400" lvl="1" indent="-349250" rtl="0">
              <a:lnSpc>
                <a:spcPct val="115000"/>
              </a:lnSpc>
              <a:spcBef>
                <a:spcPts val="2100"/>
              </a:spcBef>
              <a:spcAft>
                <a:spcPts val="0"/>
              </a:spcAft>
              <a:buSzPts val="1900"/>
              <a:buChar char="○"/>
              <a:defRPr sz="1900"/>
            </a:lvl2pPr>
            <a:lvl3pPr marL="1371600" lvl="2" indent="-349250" rtl="0">
              <a:lnSpc>
                <a:spcPct val="115000"/>
              </a:lnSpc>
              <a:spcBef>
                <a:spcPts val="2100"/>
              </a:spcBef>
              <a:spcAft>
                <a:spcPts val="0"/>
              </a:spcAft>
              <a:buSzPts val="1900"/>
              <a:buChar char="■"/>
              <a:defRPr sz="1900"/>
            </a:lvl3pPr>
            <a:lvl4pPr marL="1828800" lvl="3" indent="-349250" rtl="0">
              <a:lnSpc>
                <a:spcPct val="115000"/>
              </a:lnSpc>
              <a:spcBef>
                <a:spcPts val="2100"/>
              </a:spcBef>
              <a:spcAft>
                <a:spcPts val="0"/>
              </a:spcAft>
              <a:buSzPts val="1900"/>
              <a:buChar char="●"/>
              <a:defRPr sz="1900"/>
            </a:lvl4pPr>
            <a:lvl5pPr marL="2286000" lvl="4" indent="-349250" rtl="0">
              <a:lnSpc>
                <a:spcPct val="115000"/>
              </a:lnSpc>
              <a:spcBef>
                <a:spcPts val="2100"/>
              </a:spcBef>
              <a:spcAft>
                <a:spcPts val="0"/>
              </a:spcAft>
              <a:buSzPts val="1900"/>
              <a:buChar char="○"/>
              <a:defRPr sz="1900"/>
            </a:lvl5pPr>
            <a:lvl6pPr marL="2743200" lvl="5" indent="-349250" rtl="0">
              <a:lnSpc>
                <a:spcPct val="115000"/>
              </a:lnSpc>
              <a:spcBef>
                <a:spcPts val="2100"/>
              </a:spcBef>
              <a:spcAft>
                <a:spcPts val="0"/>
              </a:spcAft>
              <a:buSzPts val="1900"/>
              <a:buChar char="■"/>
              <a:defRPr sz="1900"/>
            </a:lvl6pPr>
            <a:lvl7pPr marL="3200400" lvl="6" indent="-349250" rtl="0">
              <a:lnSpc>
                <a:spcPct val="115000"/>
              </a:lnSpc>
              <a:spcBef>
                <a:spcPts val="2100"/>
              </a:spcBef>
              <a:spcAft>
                <a:spcPts val="0"/>
              </a:spcAft>
              <a:buSzPts val="1900"/>
              <a:buChar char="●"/>
              <a:defRPr sz="1900"/>
            </a:lvl7pPr>
            <a:lvl8pPr marL="3657600" lvl="7" indent="-349250" rtl="0">
              <a:lnSpc>
                <a:spcPct val="115000"/>
              </a:lnSpc>
              <a:spcBef>
                <a:spcPts val="2100"/>
              </a:spcBef>
              <a:spcAft>
                <a:spcPts val="0"/>
              </a:spcAft>
              <a:buSzPts val="1900"/>
              <a:buChar char="○"/>
              <a:defRPr sz="1900"/>
            </a:lvl8pPr>
            <a:lvl9pPr marL="4114800" lvl="8" indent="-349250" rtl="0">
              <a:lnSpc>
                <a:spcPct val="115000"/>
              </a:lnSpc>
              <a:spcBef>
                <a:spcPts val="2100"/>
              </a:spcBef>
              <a:spcAft>
                <a:spcPts val="2100"/>
              </a:spcAft>
              <a:buSzPts val="1900"/>
              <a:buChar char="■"/>
              <a:defRPr sz="1900"/>
            </a:lvl9pPr>
          </a:lstStyle>
          <a:p>
            <a:endParaRPr/>
          </a:p>
        </p:txBody>
      </p:sp>
      <p:sp>
        <p:nvSpPr>
          <p:cNvPr id="4218" name="Google Shape;4218;p65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4287" r:id="rId1"/>
    <p:sldLayoutId id="2147484288" r:id="rId2"/>
    <p:sldLayoutId id="2147484289" r:id="rId3"/>
    <p:sldLayoutId id="2147484290" r:id="rId4"/>
    <p:sldLayoutId id="2147484291" r:id="rId5"/>
    <p:sldLayoutId id="2147484292" r:id="rId6"/>
    <p:sldLayoutId id="2147484293" r:id="rId7"/>
    <p:sldLayoutId id="2147484294" r:id="rId8"/>
    <p:sldLayoutId id="2147484295" r:id="rId9"/>
    <p:sldLayoutId id="2147484296" r:id="rId10"/>
    <p:sldLayoutId id="2147484297" r:id="rId11"/>
    <p:sldLayoutId id="2147484298" r:id="rId12"/>
    <p:sldLayoutId id="2147484299" r:id="rId13"/>
    <p:sldLayoutId id="2147484300" r:id="rId14"/>
    <p:sldLayoutId id="2147484301" r:id="rId15"/>
    <p:sldLayoutId id="2147484302" r:id="rId16"/>
    <p:sldLayoutId id="2147484303" r:id="rId17"/>
    <p:sldLayoutId id="2147484304" r:id="rId18"/>
    <p:sldLayoutId id="2147484305" r:id="rId19"/>
    <p:sldLayoutId id="2147484306"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5.xml"/></Relationships>
</file>

<file path=ppt/slides/_rels/slide1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xml"/><Relationship Id="rId1" Type="http://schemas.openxmlformats.org/officeDocument/2006/relationships/slideLayout" Target="../slideLayouts/slideLayout210.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78.xml"/></Relationships>
</file>

<file path=ppt/slides/_rels/slide101.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101.xml"/><Relationship Id="rId1" Type="http://schemas.openxmlformats.org/officeDocument/2006/relationships/slideLayout" Target="../slideLayouts/slideLayout37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7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70.xml"/></Relationships>
</file>

<file path=ppt/slides/_rels/slide104.xml.rels><?xml version="1.0" encoding="UTF-8" standalone="yes"?>
<Relationships xmlns="http://schemas.openxmlformats.org/package/2006/relationships"><Relationship Id="rId3" Type="http://schemas.openxmlformats.org/officeDocument/2006/relationships/image" Target="../media/image226.jpg"/><Relationship Id="rId2" Type="http://schemas.openxmlformats.org/officeDocument/2006/relationships/notesSlide" Target="../notesSlides/notesSlide104.xml"/><Relationship Id="rId1" Type="http://schemas.openxmlformats.org/officeDocument/2006/relationships/slideLayout" Target="../slideLayouts/slideLayout370.xml"/></Relationships>
</file>

<file path=ppt/slides/_rels/slide105.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105.xml"/><Relationship Id="rId1" Type="http://schemas.openxmlformats.org/officeDocument/2006/relationships/slideLayout" Target="../slideLayouts/slideLayout370.xml"/><Relationship Id="rId6" Type="http://schemas.openxmlformats.org/officeDocument/2006/relationships/image" Target="../media/image230.png"/><Relationship Id="rId5" Type="http://schemas.openxmlformats.org/officeDocument/2006/relationships/image" Target="../media/image229.png"/><Relationship Id="rId4" Type="http://schemas.openxmlformats.org/officeDocument/2006/relationships/image" Target="../media/image228.png"/></Relationships>
</file>

<file path=ppt/slides/_rels/slide106.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106.xml"/><Relationship Id="rId1" Type="http://schemas.openxmlformats.org/officeDocument/2006/relationships/slideLayout" Target="../slideLayouts/slideLayout385.xml"/></Relationships>
</file>

<file path=ppt/slides/_rels/slide107.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07.xml"/><Relationship Id="rId1" Type="http://schemas.openxmlformats.org/officeDocument/2006/relationships/slideLayout" Target="../slideLayouts/slideLayout375.xml"/><Relationship Id="rId5" Type="http://schemas.openxmlformats.org/officeDocument/2006/relationships/image" Target="../media/image233.png"/><Relationship Id="rId4" Type="http://schemas.openxmlformats.org/officeDocument/2006/relationships/image" Target="../media/image232.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70.xml"/></Relationships>
</file>

<file path=ppt/slides/_rels/slide109.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109.xml"/><Relationship Id="rId1" Type="http://schemas.openxmlformats.org/officeDocument/2006/relationships/slideLayout" Target="../slideLayouts/slideLayout386.xml"/></Relationships>
</file>

<file path=ppt/slides/_rels/slide1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xml"/><Relationship Id="rId1" Type="http://schemas.openxmlformats.org/officeDocument/2006/relationships/slideLayout" Target="../slideLayouts/slideLayout161.xml"/><Relationship Id="rId4" Type="http://schemas.openxmlformats.org/officeDocument/2006/relationships/image" Target="../media/image106.png"/></Relationships>
</file>

<file path=ppt/slides/_rels/slide110.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110.xml"/><Relationship Id="rId1" Type="http://schemas.openxmlformats.org/officeDocument/2006/relationships/slideLayout" Target="../slideLayouts/slideLayout370.xml"/></Relationships>
</file>

<file path=ppt/slides/_rels/slide111.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7.png"/><Relationship Id="rId2" Type="http://schemas.openxmlformats.org/officeDocument/2006/relationships/notesSlide" Target="../notesSlides/notesSlide111.xml"/><Relationship Id="rId1" Type="http://schemas.openxmlformats.org/officeDocument/2006/relationships/slideLayout" Target="../slideLayouts/slideLayout356.xml"/><Relationship Id="rId6" Type="http://schemas.openxmlformats.org/officeDocument/2006/relationships/image" Target="../media/image98.png"/><Relationship Id="rId5" Type="http://schemas.openxmlformats.org/officeDocument/2006/relationships/image" Target="../media/image99.png"/><Relationship Id="rId4" Type="http://schemas.openxmlformats.org/officeDocument/2006/relationships/image" Target="../media/image96.png"/></Relationships>
</file>

<file path=ppt/slides/_rels/slide11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2.xml"/><Relationship Id="rId1" Type="http://schemas.openxmlformats.org/officeDocument/2006/relationships/slideLayout" Target="../slideLayouts/slideLayout36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47.xml"/></Relationships>
</file>

<file path=ppt/slides/_rels/slide11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4.xml"/><Relationship Id="rId1" Type="http://schemas.openxmlformats.org/officeDocument/2006/relationships/slideLayout" Target="../slideLayouts/slideLayout280.xml"/><Relationship Id="rId4" Type="http://schemas.openxmlformats.org/officeDocument/2006/relationships/image" Target="../media/image236.png"/></Relationships>
</file>

<file path=ppt/slides/_rels/slide1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2.xml"/><Relationship Id="rId1" Type="http://schemas.openxmlformats.org/officeDocument/2006/relationships/slideLayout" Target="../slideLayouts/slideLayout246.xml"/><Relationship Id="rId4" Type="http://schemas.openxmlformats.org/officeDocument/2006/relationships/image" Target="../media/image108.png"/></Relationships>
</file>

<file path=ppt/slides/_rels/slide1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3.xml"/><Relationship Id="rId1" Type="http://schemas.openxmlformats.org/officeDocument/2006/relationships/slideLayout" Target="../slideLayouts/slideLayout245.xml"/></Relationships>
</file>

<file path=ppt/slides/_rels/slide14.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95.png"/><Relationship Id="rId2" Type="http://schemas.openxmlformats.org/officeDocument/2006/relationships/notesSlide" Target="../notesSlides/notesSlide14.xml"/><Relationship Id="rId1" Type="http://schemas.openxmlformats.org/officeDocument/2006/relationships/slideLayout" Target="../slideLayouts/slideLayout215.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15.xml.rels><?xml version="1.0" encoding="UTF-8" standalone="yes"?>
<Relationships xmlns="http://schemas.openxmlformats.org/package/2006/relationships"><Relationship Id="rId3" Type="http://schemas.openxmlformats.org/officeDocument/2006/relationships/hyperlink" Target="https://www.gov.uk/government/publications/uk-20-year-vision-for-antimicrobial-resistance" TargetMode="External"/><Relationship Id="rId2" Type="http://schemas.openxmlformats.org/officeDocument/2006/relationships/notesSlide" Target="../notesSlides/notesSlide15.xml"/><Relationship Id="rId1" Type="http://schemas.openxmlformats.org/officeDocument/2006/relationships/slideLayout" Target="../slideLayouts/slideLayout239.xml"/><Relationship Id="rId4" Type="http://schemas.openxmlformats.org/officeDocument/2006/relationships/image" Target="../media/image109.png"/></Relationships>
</file>

<file path=ppt/slides/_rels/slide16.xml.rels><?xml version="1.0" encoding="UTF-8" standalone="yes"?>
<Relationships xmlns="http://schemas.openxmlformats.org/package/2006/relationships"><Relationship Id="rId3" Type="http://schemas.openxmlformats.org/officeDocument/2006/relationships/hyperlink" Target="https://www.gov.uk/government/publications/uk-20-year-vision-for-antimicrobial-resistance" TargetMode="External"/><Relationship Id="rId2" Type="http://schemas.openxmlformats.org/officeDocument/2006/relationships/notesSlide" Target="../notesSlides/notesSlide16.xml"/><Relationship Id="rId1" Type="http://schemas.openxmlformats.org/officeDocument/2006/relationships/slideLayout" Target="../slideLayouts/slideLayout239.xml"/><Relationship Id="rId4" Type="http://schemas.openxmlformats.org/officeDocument/2006/relationships/image" Target="../media/image110.png"/></Relationships>
</file>

<file path=ppt/slides/_rels/slide1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7.xml"/><Relationship Id="rId1" Type="http://schemas.openxmlformats.org/officeDocument/2006/relationships/slideLayout" Target="../slideLayouts/slideLayout239.xml"/></Relationships>
</file>

<file path=ppt/slides/_rels/slide1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8.xml"/><Relationship Id="rId1" Type="http://schemas.openxmlformats.org/officeDocument/2006/relationships/slideLayout" Target="../slideLayouts/slideLayout239.xml"/></Relationships>
</file>

<file path=ppt/slides/_rels/slide1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9.xml"/><Relationship Id="rId1" Type="http://schemas.openxmlformats.org/officeDocument/2006/relationships/slideLayout" Target="../slideLayouts/slideLayout347.xml"/></Relationships>
</file>

<file path=ppt/slides/_rels/slide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xml"/><Relationship Id="rId1" Type="http://schemas.openxmlformats.org/officeDocument/2006/relationships/slideLayout" Target="../slideLayouts/slideLayout58.xml"/></Relationships>
</file>

<file path=ppt/slides/_rels/slide2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0.xml"/><Relationship Id="rId1" Type="http://schemas.openxmlformats.org/officeDocument/2006/relationships/slideLayout" Target="../slideLayouts/slideLayout352.xml"/><Relationship Id="rId5" Type="http://schemas.openxmlformats.org/officeDocument/2006/relationships/image" Target="../media/image115.png"/><Relationship Id="rId4" Type="http://schemas.openxmlformats.org/officeDocument/2006/relationships/image" Target="../media/image114.png"/></Relationships>
</file>

<file path=ppt/slides/_rels/slide2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1.xml"/><Relationship Id="rId1" Type="http://schemas.openxmlformats.org/officeDocument/2006/relationships/slideLayout" Target="../slideLayouts/slideLayout347.xml"/></Relationships>
</file>

<file path=ppt/slides/_rels/slide22.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22.xml"/><Relationship Id="rId1" Type="http://schemas.openxmlformats.org/officeDocument/2006/relationships/slideLayout" Target="../slideLayouts/slideLayout311.xml"/><Relationship Id="rId6" Type="http://schemas.openxmlformats.org/officeDocument/2006/relationships/image" Target="../media/image119.png"/><Relationship Id="rId5" Type="http://schemas.openxmlformats.org/officeDocument/2006/relationships/image" Target="../media/image118.jpg"/><Relationship Id="rId4" Type="http://schemas.openxmlformats.org/officeDocument/2006/relationships/image" Target="../media/image117.jpg"/></Relationships>
</file>

<file path=ppt/slides/_rels/slide2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3.xml"/><Relationship Id="rId1" Type="http://schemas.openxmlformats.org/officeDocument/2006/relationships/slideLayout" Target="../slideLayouts/slideLayout311.xml"/></Relationships>
</file>

<file path=ppt/slides/_rels/slide2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4.xml"/><Relationship Id="rId1" Type="http://schemas.openxmlformats.org/officeDocument/2006/relationships/slideLayout" Target="../slideLayouts/slideLayout311.xml"/></Relationships>
</file>

<file path=ppt/slides/_rels/slide25.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notesSlide" Target="../notesSlides/notesSlide25.xml"/><Relationship Id="rId1" Type="http://schemas.openxmlformats.org/officeDocument/2006/relationships/slideLayout" Target="../slideLayouts/slideLayout311.xml"/><Relationship Id="rId6" Type="http://schemas.openxmlformats.org/officeDocument/2006/relationships/image" Target="../media/image124.png"/><Relationship Id="rId11" Type="http://schemas.openxmlformats.org/officeDocument/2006/relationships/image" Target="../media/image129.png"/><Relationship Id="rId5" Type="http://schemas.openxmlformats.org/officeDocument/2006/relationships/image" Target="../media/image123.png"/><Relationship Id="rId10" Type="http://schemas.openxmlformats.org/officeDocument/2006/relationships/image" Target="../media/image128.png"/><Relationship Id="rId4" Type="http://schemas.openxmlformats.org/officeDocument/2006/relationships/image" Target="../media/image122.png"/><Relationship Id="rId9" Type="http://schemas.openxmlformats.org/officeDocument/2006/relationships/image" Target="../media/image127.png"/></Relationships>
</file>

<file path=ppt/slides/_rels/slide2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6.xml"/><Relationship Id="rId1" Type="http://schemas.openxmlformats.org/officeDocument/2006/relationships/slideLayout" Target="../slideLayouts/slideLayout300.xml"/><Relationship Id="rId5" Type="http://schemas.openxmlformats.org/officeDocument/2006/relationships/image" Target="../media/image132.png"/><Relationship Id="rId4" Type="http://schemas.openxmlformats.org/officeDocument/2006/relationships/image" Target="../media/image131.png"/></Relationships>
</file>

<file path=ppt/slides/_rels/slide27.xml.rels><?xml version="1.0" encoding="UTF-8" standalone="yes"?>
<Relationships xmlns="http://schemas.openxmlformats.org/package/2006/relationships"><Relationship Id="rId3" Type="http://schemas.openxmlformats.org/officeDocument/2006/relationships/hyperlink" Target="https://www.bitbarriertool.com/" TargetMode="External"/><Relationship Id="rId2" Type="http://schemas.openxmlformats.org/officeDocument/2006/relationships/notesSlide" Target="../notesSlides/notesSlide27.xml"/><Relationship Id="rId1" Type="http://schemas.openxmlformats.org/officeDocument/2006/relationships/slideLayout" Target="../slideLayouts/slideLayout294.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28.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28.xml"/><Relationship Id="rId1" Type="http://schemas.openxmlformats.org/officeDocument/2006/relationships/slideLayout" Target="../slideLayouts/slideLayout202.xml"/></Relationships>
</file>

<file path=ppt/slides/_rels/slide2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9.xml"/><Relationship Id="rId1" Type="http://schemas.openxmlformats.org/officeDocument/2006/relationships/slideLayout" Target="../slideLayouts/slideLayout270.xml"/><Relationship Id="rId5" Type="http://schemas.openxmlformats.org/officeDocument/2006/relationships/image" Target="../media/image139.png"/><Relationship Id="rId4" Type="http://schemas.openxmlformats.org/officeDocument/2006/relationships/image" Target="../media/image138.png"/></Relationships>
</file>

<file path=ppt/slides/_rels/slide3.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3.xml"/><Relationship Id="rId1" Type="http://schemas.openxmlformats.org/officeDocument/2006/relationships/slideLayout" Target="../slideLayouts/slideLayout215.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3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30.xml"/><Relationship Id="rId1" Type="http://schemas.openxmlformats.org/officeDocument/2006/relationships/slideLayout" Target="../slideLayouts/slideLayout347.xml"/></Relationships>
</file>

<file path=ppt/slides/_rels/slide3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31.xml"/><Relationship Id="rId1" Type="http://schemas.openxmlformats.org/officeDocument/2006/relationships/slideLayout" Target="../slideLayouts/slideLayout312.xml"/></Relationships>
</file>

<file path=ppt/slides/_rels/slide3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2.xml"/><Relationship Id="rId1" Type="http://schemas.openxmlformats.org/officeDocument/2006/relationships/slideLayout" Target="../slideLayouts/slideLayout401.xml"/></Relationships>
</file>

<file path=ppt/slides/_rels/slide3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3.xml"/><Relationship Id="rId1" Type="http://schemas.openxmlformats.org/officeDocument/2006/relationships/slideLayout" Target="../slideLayouts/slideLayout401.xml"/><Relationship Id="rId5" Type="http://schemas.openxmlformats.org/officeDocument/2006/relationships/image" Target="../media/image145.png"/><Relationship Id="rId4" Type="http://schemas.openxmlformats.org/officeDocument/2006/relationships/image" Target="../media/image144.png"/></Relationships>
</file>

<file path=ppt/slides/_rels/slide3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4.xml"/><Relationship Id="rId1" Type="http://schemas.openxmlformats.org/officeDocument/2006/relationships/slideLayout" Target="../slideLayouts/slideLayout401.xml"/><Relationship Id="rId4" Type="http://schemas.openxmlformats.org/officeDocument/2006/relationships/image" Target="../media/image146.png"/></Relationships>
</file>

<file path=ppt/slides/_rels/slide3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35.xml"/><Relationship Id="rId1" Type="http://schemas.openxmlformats.org/officeDocument/2006/relationships/slideLayout" Target="../slideLayouts/slideLayout350.xml"/></Relationships>
</file>

<file path=ppt/slides/_rels/slide3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36.xml"/><Relationship Id="rId1" Type="http://schemas.openxmlformats.org/officeDocument/2006/relationships/slideLayout" Target="../slideLayouts/slideLayout350.xml"/><Relationship Id="rId4" Type="http://schemas.openxmlformats.org/officeDocument/2006/relationships/image" Target="../media/image149.png"/></Relationships>
</file>

<file path=ppt/slides/_rels/slide3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37.xml"/><Relationship Id="rId1" Type="http://schemas.openxmlformats.org/officeDocument/2006/relationships/slideLayout" Target="../slideLayouts/slideLayout168.xml"/></Relationships>
</file>

<file path=ppt/slides/_rels/slide3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8.xml"/><Relationship Id="rId1" Type="http://schemas.openxmlformats.org/officeDocument/2006/relationships/slideLayout" Target="../slideLayouts/slideLayout270.xml"/><Relationship Id="rId5" Type="http://schemas.openxmlformats.org/officeDocument/2006/relationships/image" Target="../media/image153.png"/><Relationship Id="rId4" Type="http://schemas.openxmlformats.org/officeDocument/2006/relationships/image" Target="../media/image152.png"/></Relationships>
</file>

<file path=ppt/slides/_rels/slide39.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notesSlide" Target="../notesSlides/notesSlide39.xml"/><Relationship Id="rId1" Type="http://schemas.openxmlformats.org/officeDocument/2006/relationships/slideLayout" Target="../slideLayouts/slideLayout350.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 Id="rId9" Type="http://schemas.openxmlformats.org/officeDocument/2006/relationships/image" Target="../media/image160.png"/></Relationships>
</file>

<file path=ppt/slides/_rels/slide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xml"/><Relationship Id="rId1" Type="http://schemas.openxmlformats.org/officeDocument/2006/relationships/slideLayout" Target="../slideLayouts/slideLayout347.xml"/></Relationships>
</file>

<file path=ppt/slides/_rels/slide4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40.xml"/><Relationship Id="rId1" Type="http://schemas.openxmlformats.org/officeDocument/2006/relationships/slideLayout" Target="../slideLayouts/slideLayout347.xml"/></Relationships>
</file>

<file path=ppt/slides/_rels/slide4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41.xml"/><Relationship Id="rId1" Type="http://schemas.openxmlformats.org/officeDocument/2006/relationships/slideLayout" Target="../slideLayouts/slideLayout350.xml"/></Relationships>
</file>

<file path=ppt/slides/_rels/slide4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42.xml"/><Relationship Id="rId1" Type="http://schemas.openxmlformats.org/officeDocument/2006/relationships/slideLayout" Target="../slideLayouts/slideLayout350.xml"/></Relationships>
</file>

<file path=ppt/slides/_rels/slide4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43.xml"/><Relationship Id="rId1" Type="http://schemas.openxmlformats.org/officeDocument/2006/relationships/slideLayout" Target="../slideLayouts/slideLayout347.xml"/><Relationship Id="rId5" Type="http://schemas.openxmlformats.org/officeDocument/2006/relationships/image" Target="../media/image166.png"/><Relationship Id="rId4" Type="http://schemas.openxmlformats.org/officeDocument/2006/relationships/image" Target="../media/image165.png"/></Relationships>
</file>

<file path=ppt/slides/_rels/slide4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44.xml"/><Relationship Id="rId1" Type="http://schemas.openxmlformats.org/officeDocument/2006/relationships/slideLayout" Target="../slideLayouts/slideLayout311.xml"/><Relationship Id="rId4" Type="http://schemas.openxmlformats.org/officeDocument/2006/relationships/image" Target="../media/image168.png"/></Relationships>
</file>

<file path=ppt/slides/_rels/slide4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45.xml"/><Relationship Id="rId1" Type="http://schemas.openxmlformats.org/officeDocument/2006/relationships/slideLayout" Target="../slideLayouts/slideLayout349.xml"/></Relationships>
</file>

<file path=ppt/slides/_rels/slide4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46.xml"/><Relationship Id="rId1" Type="http://schemas.openxmlformats.org/officeDocument/2006/relationships/slideLayout" Target="../slideLayouts/slideLayout202.xml"/></Relationships>
</file>

<file path=ppt/slides/_rels/slide4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47.xml"/><Relationship Id="rId1" Type="http://schemas.openxmlformats.org/officeDocument/2006/relationships/slideLayout" Target="../slideLayouts/slideLayout270.xml"/><Relationship Id="rId5" Type="http://schemas.openxmlformats.org/officeDocument/2006/relationships/image" Target="../media/image173.png"/><Relationship Id="rId4" Type="http://schemas.openxmlformats.org/officeDocument/2006/relationships/image" Target="../media/image172.png"/></Relationships>
</file>

<file path=ppt/slides/_rels/slide48.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48.xml"/><Relationship Id="rId1" Type="http://schemas.openxmlformats.org/officeDocument/2006/relationships/slideLayout" Target="../slideLayouts/slideLayout311.xml"/><Relationship Id="rId4" Type="http://schemas.openxmlformats.org/officeDocument/2006/relationships/image" Target="../media/image175.png"/></Relationships>
</file>

<file path=ppt/slides/_rels/slide4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49.xml"/><Relationship Id="rId1" Type="http://schemas.openxmlformats.org/officeDocument/2006/relationships/slideLayout" Target="../slideLayouts/slideLayout3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8.xml"/></Relationships>
</file>

<file path=ppt/slides/_rels/slide5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50.xml"/><Relationship Id="rId1" Type="http://schemas.openxmlformats.org/officeDocument/2006/relationships/slideLayout" Target="../slideLayouts/slideLayout8.xml"/><Relationship Id="rId4" Type="http://schemas.openxmlformats.org/officeDocument/2006/relationships/image" Target="../media/image178.png"/></Relationships>
</file>

<file path=ppt/slides/_rels/slide51.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51.xml"/><Relationship Id="rId1" Type="http://schemas.openxmlformats.org/officeDocument/2006/relationships/slideLayout" Target="../slideLayouts/slideLayout270.xml"/><Relationship Id="rId5" Type="http://schemas.openxmlformats.org/officeDocument/2006/relationships/image" Target="../media/image181.png"/><Relationship Id="rId4" Type="http://schemas.openxmlformats.org/officeDocument/2006/relationships/image" Target="../media/image180.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85.xml"/></Relationships>
</file>

<file path=ppt/slides/_rels/slide53.xml.rels><?xml version="1.0" encoding="UTF-8" standalone="yes"?>
<Relationships xmlns="http://schemas.openxmlformats.org/package/2006/relationships"><Relationship Id="rId3" Type="http://schemas.openxmlformats.org/officeDocument/2006/relationships/image" Target="../media/image182.jpg"/><Relationship Id="rId2" Type="http://schemas.openxmlformats.org/officeDocument/2006/relationships/notesSlide" Target="../notesSlides/notesSlide53.xml"/><Relationship Id="rId1" Type="http://schemas.openxmlformats.org/officeDocument/2006/relationships/slideLayout" Target="../slideLayouts/slideLayout286.xml"/></Relationships>
</file>

<file path=ppt/slides/_rels/slide54.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54.xml"/><Relationship Id="rId1" Type="http://schemas.openxmlformats.org/officeDocument/2006/relationships/slideLayout" Target="../slideLayouts/slideLayout286.xml"/></Relationships>
</file>

<file path=ppt/slides/_rels/slide55.xml.rels><?xml version="1.0" encoding="UTF-8" standalone="yes"?>
<Relationships xmlns="http://schemas.openxmlformats.org/package/2006/relationships"><Relationship Id="rId3" Type="http://schemas.openxmlformats.org/officeDocument/2006/relationships/image" Target="../media/image184.jpg"/><Relationship Id="rId2" Type="http://schemas.openxmlformats.org/officeDocument/2006/relationships/notesSlide" Target="../notesSlides/notesSlide55.xml"/><Relationship Id="rId1" Type="http://schemas.openxmlformats.org/officeDocument/2006/relationships/slideLayout" Target="../slideLayouts/slideLayout286.xml"/></Relationships>
</file>

<file path=ppt/slides/_rels/slide56.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56.xml"/><Relationship Id="rId1" Type="http://schemas.openxmlformats.org/officeDocument/2006/relationships/slideLayout" Target="../slideLayouts/slideLayout286.xml"/></Relationships>
</file>

<file path=ppt/slides/_rels/slide57.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57.xml"/><Relationship Id="rId1" Type="http://schemas.openxmlformats.org/officeDocument/2006/relationships/slideLayout" Target="../slideLayouts/slideLayout28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65.xml"/></Relationships>
</file>

<file path=ppt/slides/_rels/slide5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9.xml"/><Relationship Id="rId1" Type="http://schemas.openxmlformats.org/officeDocument/2006/relationships/slideLayout" Target="../slideLayouts/slideLayout347.xml"/><Relationship Id="rId4" Type="http://schemas.openxmlformats.org/officeDocument/2006/relationships/image" Target="../media/image96.png"/></Relationships>
</file>

<file path=ppt/slides/_rels/slide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xml"/><Relationship Id="rId1" Type="http://schemas.openxmlformats.org/officeDocument/2006/relationships/slideLayout" Target="../slideLayouts/slideLayout347.xml"/></Relationships>
</file>

<file path=ppt/slides/_rels/slide60.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87.png"/><Relationship Id="rId7" Type="http://schemas.openxmlformats.org/officeDocument/2006/relationships/image" Target="../media/image191.png"/><Relationship Id="rId2" Type="http://schemas.openxmlformats.org/officeDocument/2006/relationships/notesSlide" Target="../notesSlides/notesSlide60.xml"/><Relationship Id="rId1" Type="http://schemas.openxmlformats.org/officeDocument/2006/relationships/slideLayout" Target="../slideLayouts/slideLayout308.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88.png"/><Relationship Id="rId9" Type="http://schemas.openxmlformats.org/officeDocument/2006/relationships/image" Target="../media/image193.png"/></Relationships>
</file>

<file path=ppt/slides/_rels/slide61.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87.png"/><Relationship Id="rId7" Type="http://schemas.openxmlformats.org/officeDocument/2006/relationships/image" Target="../media/image191.png"/><Relationship Id="rId2" Type="http://schemas.openxmlformats.org/officeDocument/2006/relationships/notesSlide" Target="../notesSlides/notesSlide61.xml"/><Relationship Id="rId1" Type="http://schemas.openxmlformats.org/officeDocument/2006/relationships/slideLayout" Target="../slideLayouts/slideLayout308.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88.png"/><Relationship Id="rId9" Type="http://schemas.openxmlformats.org/officeDocument/2006/relationships/image" Target="../media/image193.png"/></Relationships>
</file>

<file path=ppt/slides/_rels/slide62.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87.png"/><Relationship Id="rId7" Type="http://schemas.openxmlformats.org/officeDocument/2006/relationships/image" Target="../media/image191.png"/><Relationship Id="rId2" Type="http://schemas.openxmlformats.org/officeDocument/2006/relationships/notesSlide" Target="../notesSlides/notesSlide62.xml"/><Relationship Id="rId1" Type="http://schemas.openxmlformats.org/officeDocument/2006/relationships/slideLayout" Target="../slideLayouts/slideLayout308.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88.png"/><Relationship Id="rId9" Type="http://schemas.openxmlformats.org/officeDocument/2006/relationships/image" Target="../media/image193.png"/></Relationships>
</file>

<file path=ppt/slides/_rels/slide6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3.xml"/><Relationship Id="rId1" Type="http://schemas.openxmlformats.org/officeDocument/2006/relationships/slideLayout" Target="../slideLayouts/slideLayout347.xml"/><Relationship Id="rId4" Type="http://schemas.openxmlformats.org/officeDocument/2006/relationships/image" Target="../media/image96.png"/></Relationships>
</file>

<file path=ppt/slides/_rels/slide64.xml.rels><?xml version="1.0" encoding="UTF-8" standalone="yes"?>
<Relationships xmlns="http://schemas.openxmlformats.org/package/2006/relationships"><Relationship Id="rId3" Type="http://schemas.openxmlformats.org/officeDocument/2006/relationships/image" Target="../media/image194.jpg"/><Relationship Id="rId2" Type="http://schemas.openxmlformats.org/officeDocument/2006/relationships/notesSlide" Target="../notesSlides/notesSlide64.xml"/><Relationship Id="rId1" Type="http://schemas.openxmlformats.org/officeDocument/2006/relationships/slideLayout" Target="../slideLayouts/slideLayout220.xml"/></Relationships>
</file>

<file path=ppt/slides/_rels/slide65.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7.png"/><Relationship Id="rId2" Type="http://schemas.openxmlformats.org/officeDocument/2006/relationships/notesSlide" Target="../notesSlides/notesSlide65.xml"/><Relationship Id="rId1" Type="http://schemas.openxmlformats.org/officeDocument/2006/relationships/slideLayout" Target="../slideLayouts/slideLayout109.xml"/><Relationship Id="rId6" Type="http://schemas.openxmlformats.org/officeDocument/2006/relationships/image" Target="../media/image98.png"/><Relationship Id="rId5" Type="http://schemas.openxmlformats.org/officeDocument/2006/relationships/image" Target="../media/image99.png"/><Relationship Id="rId4" Type="http://schemas.openxmlformats.org/officeDocument/2006/relationships/image" Target="../media/image96.png"/></Relationships>
</file>

<file path=ppt/slides/_rels/slide66.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66.xml"/><Relationship Id="rId1" Type="http://schemas.openxmlformats.org/officeDocument/2006/relationships/slideLayout" Target="../slideLayouts/slideLayout370.xml"/><Relationship Id="rId4" Type="http://schemas.openxmlformats.org/officeDocument/2006/relationships/image" Target="../media/image196.png"/></Relationships>
</file>

<file path=ppt/slides/_rels/slide67.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67.xml"/><Relationship Id="rId1" Type="http://schemas.openxmlformats.org/officeDocument/2006/relationships/slideLayout" Target="../slideLayouts/slideLayout370.xml"/><Relationship Id="rId4" Type="http://schemas.openxmlformats.org/officeDocument/2006/relationships/image" Target="../media/image198.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70.xml"/></Relationships>
</file>

<file path=ppt/slides/_rels/slide69.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69.xml"/><Relationship Id="rId1" Type="http://schemas.openxmlformats.org/officeDocument/2006/relationships/slideLayout" Target="../slideLayouts/slideLayout370.xml"/><Relationship Id="rId5" Type="http://schemas.openxmlformats.org/officeDocument/2006/relationships/image" Target="../media/image201.png"/><Relationship Id="rId4" Type="http://schemas.openxmlformats.org/officeDocument/2006/relationships/image" Target="../media/image200.png"/></Relationships>
</file>

<file path=ppt/slides/_rels/slide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xml"/><Relationship Id="rId1" Type="http://schemas.openxmlformats.org/officeDocument/2006/relationships/slideLayout" Target="../slideLayouts/slideLayout239.xml"/><Relationship Id="rId4" Type="http://schemas.openxmlformats.org/officeDocument/2006/relationships/image" Target="../media/image101.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7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7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75.xml"/></Relationships>
</file>

<file path=ppt/slides/_rels/slide73.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73.xml"/><Relationship Id="rId1" Type="http://schemas.openxmlformats.org/officeDocument/2006/relationships/slideLayout" Target="../slideLayouts/slideLayout370.xml"/></Relationships>
</file>

<file path=ppt/slides/_rels/slide74.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74.xml"/><Relationship Id="rId1" Type="http://schemas.openxmlformats.org/officeDocument/2006/relationships/slideLayout" Target="../slideLayouts/slideLayout370.xml"/><Relationship Id="rId5" Type="http://schemas.openxmlformats.org/officeDocument/2006/relationships/image" Target="../media/image205.png"/><Relationship Id="rId4" Type="http://schemas.openxmlformats.org/officeDocument/2006/relationships/image" Target="../media/image204.png"/></Relationships>
</file>

<file path=ppt/slides/_rels/slide75.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75.xml"/><Relationship Id="rId1" Type="http://schemas.openxmlformats.org/officeDocument/2006/relationships/slideLayout" Target="../slideLayouts/slideLayout37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70.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70.xml"/></Relationships>
</file>

<file path=ppt/slides/_rels/slide78.xml.rels><?xml version="1.0" encoding="UTF-8" standalone="yes"?>
<Relationships xmlns="http://schemas.openxmlformats.org/package/2006/relationships"><Relationship Id="rId3" Type="http://schemas.openxmlformats.org/officeDocument/2006/relationships/image" Target="../media/image207.jpg"/><Relationship Id="rId2" Type="http://schemas.openxmlformats.org/officeDocument/2006/relationships/notesSlide" Target="../notesSlides/notesSlide78.xml"/><Relationship Id="rId1" Type="http://schemas.openxmlformats.org/officeDocument/2006/relationships/slideLayout" Target="../slideLayouts/slideLayout37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70.xml"/></Relationships>
</file>

<file path=ppt/slides/_rels/slide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xml"/><Relationship Id="rId1" Type="http://schemas.openxmlformats.org/officeDocument/2006/relationships/slideLayout" Target="../slideLayouts/slideLayout156.xml"/><Relationship Id="rId4" Type="http://schemas.openxmlformats.org/officeDocument/2006/relationships/image" Target="../media/image103.png"/></Relationships>
</file>

<file path=ppt/slides/_rels/slide80.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80.xml"/><Relationship Id="rId1" Type="http://schemas.openxmlformats.org/officeDocument/2006/relationships/slideLayout" Target="../slideLayouts/slideLayout370.xml"/><Relationship Id="rId4" Type="http://schemas.openxmlformats.org/officeDocument/2006/relationships/image" Target="../media/image209.png"/></Relationships>
</file>

<file path=ppt/slides/_rels/slide81.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81.xml"/><Relationship Id="rId1" Type="http://schemas.openxmlformats.org/officeDocument/2006/relationships/slideLayout" Target="../slideLayouts/slideLayout370.xml"/><Relationship Id="rId5" Type="http://schemas.openxmlformats.org/officeDocument/2006/relationships/image" Target="../media/image201.png"/><Relationship Id="rId4" Type="http://schemas.openxmlformats.org/officeDocument/2006/relationships/image" Target="../media/image200.png"/></Relationships>
</file>

<file path=ppt/slides/_rels/slide82.xml.rels><?xml version="1.0" encoding="UTF-8" standalone="yes"?>
<Relationships xmlns="http://schemas.openxmlformats.org/package/2006/relationships"><Relationship Id="rId3" Type="http://schemas.openxmlformats.org/officeDocument/2006/relationships/image" Target="../media/image210.gif"/><Relationship Id="rId2" Type="http://schemas.openxmlformats.org/officeDocument/2006/relationships/notesSlide" Target="../notesSlides/notesSlide82.xml"/><Relationship Id="rId1" Type="http://schemas.openxmlformats.org/officeDocument/2006/relationships/slideLayout" Target="../slideLayouts/slideLayout378.xml"/></Relationships>
</file>

<file path=ppt/slides/_rels/slide83.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83.xml"/><Relationship Id="rId1" Type="http://schemas.openxmlformats.org/officeDocument/2006/relationships/slideLayout" Target="../slideLayouts/slideLayout370.xml"/></Relationships>
</file>

<file path=ppt/slides/_rels/slide84.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84.xml"/><Relationship Id="rId1" Type="http://schemas.openxmlformats.org/officeDocument/2006/relationships/slideLayout" Target="../slideLayouts/slideLayout370.xml"/></Relationships>
</file>

<file path=ppt/slides/_rels/slide85.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85.xml"/><Relationship Id="rId1" Type="http://schemas.openxmlformats.org/officeDocument/2006/relationships/slideLayout" Target="../slideLayouts/slideLayout370.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70.xml"/></Relationships>
</file>

<file path=ppt/slides/_rels/slide87.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87.xml"/><Relationship Id="rId1" Type="http://schemas.openxmlformats.org/officeDocument/2006/relationships/slideLayout" Target="../slideLayouts/slideLayout378.xml"/></Relationships>
</file>

<file path=ppt/slides/_rels/slide88.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88.xml"/><Relationship Id="rId1" Type="http://schemas.openxmlformats.org/officeDocument/2006/relationships/slideLayout" Target="../slideLayouts/slideLayout378.xml"/></Relationships>
</file>

<file path=ppt/slides/_rels/slide89.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89.xml"/><Relationship Id="rId1" Type="http://schemas.openxmlformats.org/officeDocument/2006/relationships/slideLayout" Target="../slideLayouts/slideLayout378.xml"/></Relationships>
</file>

<file path=ppt/slides/_rels/slide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xml"/><Relationship Id="rId1" Type="http://schemas.openxmlformats.org/officeDocument/2006/relationships/slideLayout" Target="../slideLayouts/slideLayout347.xml"/></Relationships>
</file>

<file path=ppt/slides/_rels/slide90.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90.xml"/><Relationship Id="rId1" Type="http://schemas.openxmlformats.org/officeDocument/2006/relationships/slideLayout" Target="../slideLayouts/slideLayout378.xml"/></Relationships>
</file>

<file path=ppt/slides/_rels/slide91.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91.xml"/><Relationship Id="rId1" Type="http://schemas.openxmlformats.org/officeDocument/2006/relationships/slideLayout" Target="../slideLayouts/slideLayout378.xml"/></Relationships>
</file>

<file path=ppt/slides/_rels/slide92.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92.xml"/><Relationship Id="rId1" Type="http://schemas.openxmlformats.org/officeDocument/2006/relationships/slideLayout" Target="../slideLayouts/slideLayout378.xml"/><Relationship Id="rId5" Type="http://schemas.openxmlformats.org/officeDocument/2006/relationships/image" Target="../media/image221.png"/><Relationship Id="rId4" Type="http://schemas.openxmlformats.org/officeDocument/2006/relationships/image" Target="../media/image220.png"/></Relationships>
</file>

<file path=ppt/slides/_rels/slide93.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93.xml"/><Relationship Id="rId1" Type="http://schemas.openxmlformats.org/officeDocument/2006/relationships/slideLayout" Target="../slideLayouts/slideLayout378.xml"/><Relationship Id="rId5" Type="http://schemas.openxmlformats.org/officeDocument/2006/relationships/image" Target="../media/image221.png"/><Relationship Id="rId4" Type="http://schemas.openxmlformats.org/officeDocument/2006/relationships/image" Target="../media/image220.png"/></Relationships>
</file>

<file path=ppt/slides/_rels/slide94.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94.xml"/><Relationship Id="rId1" Type="http://schemas.openxmlformats.org/officeDocument/2006/relationships/slideLayout" Target="../slideLayouts/slideLayout378.xml"/><Relationship Id="rId5" Type="http://schemas.openxmlformats.org/officeDocument/2006/relationships/image" Target="../media/image221.png"/><Relationship Id="rId4" Type="http://schemas.openxmlformats.org/officeDocument/2006/relationships/image" Target="../media/image220.png"/></Relationships>
</file>

<file path=ppt/slides/_rels/slide95.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95.xml"/><Relationship Id="rId1" Type="http://schemas.openxmlformats.org/officeDocument/2006/relationships/slideLayout" Target="../slideLayouts/slideLayout378.xml"/><Relationship Id="rId5" Type="http://schemas.openxmlformats.org/officeDocument/2006/relationships/image" Target="../media/image221.png"/><Relationship Id="rId4" Type="http://schemas.openxmlformats.org/officeDocument/2006/relationships/image" Target="../media/image220.png"/></Relationships>
</file>

<file path=ppt/slides/_rels/slide96.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96.xml"/><Relationship Id="rId1" Type="http://schemas.openxmlformats.org/officeDocument/2006/relationships/slideLayout" Target="../slideLayouts/slideLayout378.xml"/><Relationship Id="rId6" Type="http://schemas.openxmlformats.org/officeDocument/2006/relationships/image" Target="../media/image222.png"/><Relationship Id="rId5" Type="http://schemas.openxmlformats.org/officeDocument/2006/relationships/image" Target="../media/image220.png"/><Relationship Id="rId4" Type="http://schemas.openxmlformats.org/officeDocument/2006/relationships/image" Target="../media/image219.png"/></Relationships>
</file>

<file path=ppt/slides/_rels/slide97.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97.xml"/><Relationship Id="rId1" Type="http://schemas.openxmlformats.org/officeDocument/2006/relationships/slideLayout" Target="../slideLayouts/slideLayout378.xml"/><Relationship Id="rId5" Type="http://schemas.openxmlformats.org/officeDocument/2006/relationships/image" Target="../media/image221.png"/><Relationship Id="rId4" Type="http://schemas.openxmlformats.org/officeDocument/2006/relationships/image" Target="../media/image220.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70.xml"/></Relationships>
</file>

<file path=ppt/slides/_rels/slide99.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99.xml"/><Relationship Id="rId1" Type="http://schemas.openxmlformats.org/officeDocument/2006/relationships/slideLayout" Target="../slideLayouts/slideLayout370.xml"/><Relationship Id="rId6" Type="http://schemas.openxmlformats.org/officeDocument/2006/relationships/image" Target="../media/image224.png"/><Relationship Id="rId5" Type="http://schemas.openxmlformats.org/officeDocument/2006/relationships/image" Target="../media/image208.png"/><Relationship Id="rId4" Type="http://schemas.openxmlformats.org/officeDocument/2006/relationships/image" Target="../media/image20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Antonio Silva, April 2023"/>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92500" lnSpcReduction="20000"/>
          </a:bodyPr>
          <a:lstStyle/>
          <a:p>
            <a:r>
              <a:rPr lang="en-GB" noProof="0" dirty="0"/>
              <a:t>Antonio Silva, May 2023</a:t>
            </a:r>
          </a:p>
        </p:txBody>
      </p:sp>
      <p:sp>
        <p:nvSpPr>
          <p:cNvPr id="203" name="Behavioural Finance"/>
          <p:cNvSpPr txBox="1">
            <a:spLocks noGrp="1"/>
          </p:cNvSpPr>
          <p:nvPr>
            <p:ph type="title"/>
          </p:nvPr>
        </p:nvSpPr>
        <p:spPr>
          <a:prstGeom prst="rect">
            <a:avLst/>
          </a:prstGeom>
        </p:spPr>
        <p:txBody>
          <a:bodyPr/>
          <a:lstStyle/>
          <a:p>
            <a:r>
              <a:rPr lang="en-GB" noProof="0" dirty="0"/>
              <a:t>Behavioural Finance</a:t>
            </a:r>
          </a:p>
        </p:txBody>
      </p:sp>
      <p:sp>
        <p:nvSpPr>
          <p:cNvPr id="204" name="2. Theoretical Foundations: Expected Utility Theory &amp; Prospect Theory"/>
          <p:cNvSpPr txBox="1">
            <a:spLocks noGrp="1"/>
          </p:cNvSpPr>
          <p:nvPr>
            <p:ph type="body" sz="quarter" idx="1"/>
          </p:nvPr>
        </p:nvSpPr>
        <p:spPr>
          <a:prstGeom prst="rect">
            <a:avLst/>
          </a:prstGeom>
        </p:spPr>
        <p:txBody>
          <a:bodyPr/>
          <a:lstStyle/>
          <a:p>
            <a:r>
              <a:rPr lang="en-GB" noProof="0" dirty="0"/>
              <a:t>10. How to apply behavioural insights in public policy II</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082"/>
        <p:cNvGrpSpPr/>
        <p:nvPr/>
      </p:nvGrpSpPr>
      <p:grpSpPr>
        <a:xfrm>
          <a:off x="0" y="0"/>
          <a:ext cx="0" cy="0"/>
          <a:chOff x="0" y="0"/>
          <a:chExt cx="0" cy="0"/>
        </a:xfrm>
      </p:grpSpPr>
      <p:pic>
        <p:nvPicPr>
          <p:cNvPr id="9083" name="Google Shape;9083;p948"/>
          <p:cNvPicPr preferRelativeResize="0"/>
          <p:nvPr/>
        </p:nvPicPr>
        <p:blipFill rotWithShape="1">
          <a:blip r:embed="rId3">
            <a:alphaModFix/>
          </a:blip>
          <a:srcRect r="26193"/>
          <a:stretch/>
        </p:blipFill>
        <p:spPr>
          <a:xfrm>
            <a:off x="6049000" y="-123800"/>
            <a:ext cx="6143001" cy="6981800"/>
          </a:xfrm>
          <a:prstGeom prst="rect">
            <a:avLst/>
          </a:prstGeom>
          <a:noFill/>
          <a:ln>
            <a:noFill/>
          </a:ln>
        </p:spPr>
      </p:pic>
      <p:sp>
        <p:nvSpPr>
          <p:cNvPr id="9084" name="Google Shape;9084;p948"/>
          <p:cNvSpPr txBox="1">
            <a:spLocks noGrp="1"/>
          </p:cNvSpPr>
          <p:nvPr>
            <p:ph type="title"/>
          </p:nvPr>
        </p:nvSpPr>
        <p:spPr>
          <a:xfrm>
            <a:off x="415600" y="364775"/>
            <a:ext cx="5633400" cy="763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GB" sz="3000"/>
              <a:t>Why do we emphasise behaviours that are directly observable?</a:t>
            </a:r>
            <a:endParaRPr sz="3000"/>
          </a:p>
        </p:txBody>
      </p:sp>
      <p:sp>
        <p:nvSpPr>
          <p:cNvPr id="9085" name="Google Shape;9085;p948"/>
          <p:cNvSpPr txBox="1">
            <a:spLocks noGrp="1"/>
          </p:cNvSpPr>
          <p:nvPr>
            <p:ph type="body" idx="1"/>
          </p:nvPr>
        </p:nvSpPr>
        <p:spPr>
          <a:xfrm>
            <a:off x="415600" y="1845533"/>
            <a:ext cx="5115900" cy="45783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GB" sz="2400" b="1" dirty="0"/>
              <a:t>People often do not correctly </a:t>
            </a:r>
            <a:r>
              <a:rPr lang="en-GB" sz="2400" b="1" dirty="0">
                <a:solidFill>
                  <a:schemeClr val="accent4"/>
                </a:solidFill>
              </a:rPr>
              <a:t>remember </a:t>
            </a:r>
            <a:r>
              <a:rPr lang="en-GB" sz="2400" b="1" dirty="0"/>
              <a:t>what they have done or why they have done it. </a:t>
            </a:r>
            <a:endParaRPr sz="2400"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1149"/>
        <p:cNvGrpSpPr/>
        <p:nvPr/>
      </p:nvGrpSpPr>
      <p:grpSpPr>
        <a:xfrm>
          <a:off x="0" y="0"/>
          <a:ext cx="0" cy="0"/>
          <a:chOff x="0" y="0"/>
          <a:chExt cx="0" cy="0"/>
        </a:xfrm>
      </p:grpSpPr>
      <p:sp>
        <p:nvSpPr>
          <p:cNvPr id="11150" name="Google Shape;11150;p1089"/>
          <p:cNvSpPr txBox="1">
            <a:spLocks noGrp="1"/>
          </p:cNvSpPr>
          <p:nvPr>
            <p:ph type="title"/>
          </p:nvPr>
        </p:nvSpPr>
        <p:spPr>
          <a:xfrm>
            <a:off x="425450" y="0"/>
            <a:ext cx="10515600" cy="1325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400"/>
              <a:buNone/>
            </a:pPr>
            <a:r>
              <a:rPr lang="en-GB" sz="3500" b="1">
                <a:solidFill>
                  <a:schemeClr val="dk1"/>
                </a:solidFill>
              </a:rPr>
              <a:t>How do I know if my groups are balanced?</a:t>
            </a:r>
            <a:endParaRPr sz="3500" b="1"/>
          </a:p>
        </p:txBody>
      </p:sp>
      <p:sp>
        <p:nvSpPr>
          <p:cNvPr id="11151" name="Google Shape;11151;p1089"/>
          <p:cNvSpPr/>
          <p:nvPr/>
        </p:nvSpPr>
        <p:spPr>
          <a:xfrm>
            <a:off x="5835925" y="1427775"/>
            <a:ext cx="5594100" cy="4774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FFFF"/>
              </a:highlight>
            </a:endParaRPr>
          </a:p>
        </p:txBody>
      </p:sp>
      <p:sp>
        <p:nvSpPr>
          <p:cNvPr id="11152" name="Google Shape;11152;p1089"/>
          <p:cNvSpPr txBox="1"/>
          <p:nvPr/>
        </p:nvSpPr>
        <p:spPr>
          <a:xfrm>
            <a:off x="605750" y="1573700"/>
            <a:ext cx="11138700" cy="43368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sz="1800"/>
              <a:t>Random assignment means that every individual (or household / business etc) in your sample has </a:t>
            </a:r>
            <a:r>
              <a:rPr lang="en-GB" sz="1800" b="1"/>
              <a:t>exactly the same odds</a:t>
            </a:r>
            <a:r>
              <a:rPr lang="en-GB" sz="1800"/>
              <a:t> of being assigned to the treatment or control group. It’s a matter of random chance.</a:t>
            </a:r>
            <a:endParaRPr sz="1800"/>
          </a:p>
          <a:p>
            <a:pPr marL="457200" lvl="0" indent="0" algn="l" rtl="0">
              <a:spcBef>
                <a:spcPts val="0"/>
              </a:spcBef>
              <a:spcAft>
                <a:spcPts val="0"/>
              </a:spcAft>
              <a:buNone/>
            </a:pPr>
            <a:endParaRPr sz="1800"/>
          </a:p>
          <a:p>
            <a:pPr marL="457200" lvl="0" indent="-342900" algn="l" rtl="0">
              <a:spcBef>
                <a:spcPts val="0"/>
              </a:spcBef>
              <a:spcAft>
                <a:spcPts val="0"/>
              </a:spcAft>
              <a:buSzPts val="1800"/>
              <a:buChar char="●"/>
            </a:pPr>
            <a:r>
              <a:rPr lang="en-GB" sz="1800">
                <a:solidFill>
                  <a:schemeClr val="dk1"/>
                </a:solidFill>
              </a:rPr>
              <a:t>By balanced we mean the groups should be just about the same in terms of characteristics that might affect your outcome: </a:t>
            </a:r>
            <a:endParaRPr sz="1800">
              <a:solidFill>
                <a:schemeClr val="dk1"/>
              </a:solidFill>
            </a:endParaRPr>
          </a:p>
          <a:p>
            <a:pPr marL="914400" lvl="1" indent="-342900" algn="l" rtl="0">
              <a:spcBef>
                <a:spcPts val="0"/>
              </a:spcBef>
              <a:spcAft>
                <a:spcPts val="0"/>
              </a:spcAft>
              <a:buSzPts val="1800"/>
              <a:buChar char="○"/>
            </a:pPr>
            <a:r>
              <a:rPr lang="en-GB" sz="1800">
                <a:solidFill>
                  <a:schemeClr val="dk1"/>
                </a:solidFill>
              </a:rPr>
              <a:t>For things you can measure, e.g., how many women / university-educated people in each group</a:t>
            </a:r>
            <a:endParaRPr sz="1800">
              <a:solidFill>
                <a:schemeClr val="dk1"/>
              </a:solidFill>
            </a:endParaRPr>
          </a:p>
          <a:p>
            <a:pPr marL="914400" lvl="1" indent="-342900" algn="l" rtl="0">
              <a:spcBef>
                <a:spcPts val="0"/>
              </a:spcBef>
              <a:spcAft>
                <a:spcPts val="0"/>
              </a:spcAft>
              <a:buSzPts val="1800"/>
              <a:buChar char="○"/>
            </a:pPr>
            <a:r>
              <a:rPr lang="en-GB" sz="1800">
                <a:solidFill>
                  <a:schemeClr val="dk1"/>
                </a:solidFill>
              </a:rPr>
              <a:t>But also things you can’t easily measure, e.g., how many shy or motivated people in each group.</a:t>
            </a:r>
            <a:endParaRPr sz="1800"/>
          </a:p>
          <a:p>
            <a:pPr marL="0" lvl="0" indent="0" algn="l" rtl="0">
              <a:spcBef>
                <a:spcPts val="0"/>
              </a:spcBef>
              <a:spcAft>
                <a:spcPts val="0"/>
              </a:spcAft>
              <a:buNone/>
            </a:pPr>
            <a:endParaRPr sz="2400"/>
          </a:p>
          <a:p>
            <a:pPr marL="0" lvl="0" indent="0" algn="l" rtl="0">
              <a:spcBef>
                <a:spcPts val="0"/>
              </a:spcBef>
              <a:spcAft>
                <a:spcPts val="0"/>
              </a:spcAft>
              <a:buNone/>
            </a:pPr>
            <a:endParaRPr sz="2400"/>
          </a:p>
          <a:p>
            <a:pPr marL="0" lvl="0" indent="0" algn="l" rtl="0">
              <a:spcBef>
                <a:spcPts val="0"/>
              </a:spcBef>
              <a:spcAft>
                <a:spcPts val="0"/>
              </a:spcAft>
              <a:buNone/>
            </a:pPr>
            <a:endParaRPr sz="240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Shape 11157"/>
        <p:cNvGrpSpPr/>
        <p:nvPr/>
      </p:nvGrpSpPr>
      <p:grpSpPr>
        <a:xfrm>
          <a:off x="0" y="0"/>
          <a:ext cx="0" cy="0"/>
          <a:chOff x="0" y="0"/>
          <a:chExt cx="0" cy="0"/>
        </a:xfrm>
      </p:grpSpPr>
      <p:sp>
        <p:nvSpPr>
          <p:cNvPr id="11158" name="Google Shape;11158;p1090"/>
          <p:cNvSpPr txBox="1">
            <a:spLocks noGrp="1"/>
          </p:cNvSpPr>
          <p:nvPr>
            <p:ph type="title"/>
          </p:nvPr>
        </p:nvSpPr>
        <p:spPr>
          <a:xfrm>
            <a:off x="425450" y="0"/>
            <a:ext cx="10515600" cy="1325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400"/>
              <a:buNone/>
            </a:pPr>
            <a:r>
              <a:rPr lang="en-GB" sz="3200" b="1">
                <a:solidFill>
                  <a:schemeClr val="dk1"/>
                </a:solidFill>
              </a:rPr>
              <a:t>Small samples can lead to imbalance </a:t>
            </a:r>
            <a:endParaRPr sz="3200" b="1"/>
          </a:p>
        </p:txBody>
      </p:sp>
      <p:sp>
        <p:nvSpPr>
          <p:cNvPr id="11159" name="Google Shape;11159;p1090"/>
          <p:cNvSpPr/>
          <p:nvPr/>
        </p:nvSpPr>
        <p:spPr>
          <a:xfrm>
            <a:off x="5847200" y="1664625"/>
            <a:ext cx="5594100" cy="4774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FFFF"/>
              </a:highlight>
            </a:endParaRPr>
          </a:p>
        </p:txBody>
      </p:sp>
      <p:pic>
        <p:nvPicPr>
          <p:cNvPr id="11160" name="Google Shape;11160;p1090"/>
          <p:cNvPicPr preferRelativeResize="0"/>
          <p:nvPr/>
        </p:nvPicPr>
        <p:blipFill>
          <a:blip r:embed="rId3">
            <a:alphaModFix/>
          </a:blip>
          <a:stretch>
            <a:fillRect/>
          </a:stretch>
        </p:blipFill>
        <p:spPr>
          <a:xfrm>
            <a:off x="547200" y="1579625"/>
            <a:ext cx="3868425" cy="3868425"/>
          </a:xfrm>
          <a:prstGeom prst="rect">
            <a:avLst/>
          </a:prstGeom>
          <a:noFill/>
          <a:ln>
            <a:noFill/>
          </a:ln>
        </p:spPr>
      </p:pic>
      <p:sp>
        <p:nvSpPr>
          <p:cNvPr id="11161" name="Google Shape;11161;p1090"/>
          <p:cNvSpPr txBox="1"/>
          <p:nvPr/>
        </p:nvSpPr>
        <p:spPr>
          <a:xfrm>
            <a:off x="5304350" y="2265425"/>
            <a:ext cx="5400000" cy="29499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chemeClr val="dk1"/>
              </a:buClr>
              <a:buSzPts val="2400"/>
              <a:buChar char="●"/>
            </a:pPr>
            <a:r>
              <a:rPr lang="en-GB" sz="2400">
                <a:solidFill>
                  <a:schemeClr val="dk1"/>
                </a:solidFill>
              </a:rPr>
              <a:t>Take a coin</a:t>
            </a:r>
            <a:endParaRPr sz="2400">
              <a:solidFill>
                <a:schemeClr val="dk1"/>
              </a:solidFill>
            </a:endParaRPr>
          </a:p>
          <a:p>
            <a:pPr marL="457200" lvl="0" indent="-381000" algn="l" rtl="0">
              <a:spcBef>
                <a:spcPts val="1200"/>
              </a:spcBef>
              <a:spcAft>
                <a:spcPts val="0"/>
              </a:spcAft>
              <a:buClr>
                <a:schemeClr val="dk1"/>
              </a:buClr>
              <a:buSzPts val="2400"/>
              <a:buChar char="●"/>
            </a:pPr>
            <a:r>
              <a:rPr lang="en-GB" sz="2400">
                <a:solidFill>
                  <a:schemeClr val="dk1"/>
                </a:solidFill>
              </a:rPr>
              <a:t>Flip it 10 times</a:t>
            </a:r>
            <a:endParaRPr sz="2400">
              <a:solidFill>
                <a:schemeClr val="dk1"/>
              </a:solidFill>
            </a:endParaRPr>
          </a:p>
          <a:p>
            <a:pPr marL="457200" lvl="0" indent="-381000" algn="l" rtl="0">
              <a:spcBef>
                <a:spcPts val="1200"/>
              </a:spcBef>
              <a:spcAft>
                <a:spcPts val="0"/>
              </a:spcAft>
              <a:buClr>
                <a:schemeClr val="dk1"/>
              </a:buClr>
              <a:buSzPts val="2400"/>
              <a:buChar char="●"/>
            </a:pPr>
            <a:r>
              <a:rPr lang="en-GB" sz="2400">
                <a:solidFill>
                  <a:schemeClr val="dk1"/>
                </a:solidFill>
              </a:rPr>
              <a:t>Record your result (Heads:Tails)</a:t>
            </a:r>
            <a:endParaRPr sz="2400">
              <a:solidFill>
                <a:schemeClr val="dk1"/>
              </a:solidFill>
            </a:endParaRPr>
          </a:p>
          <a:p>
            <a:pPr marL="457200" lvl="0" indent="-381000" algn="l" rtl="0">
              <a:spcBef>
                <a:spcPts val="1200"/>
              </a:spcBef>
              <a:spcAft>
                <a:spcPts val="0"/>
              </a:spcAft>
              <a:buClr>
                <a:schemeClr val="dk1"/>
              </a:buClr>
              <a:buSzPts val="2400"/>
              <a:buChar char="●"/>
            </a:pPr>
            <a:r>
              <a:rPr lang="en-GB" sz="2400">
                <a:solidFill>
                  <a:schemeClr val="dk1"/>
                </a:solidFill>
              </a:rPr>
              <a:t>I will document the results </a:t>
            </a:r>
            <a:endParaRPr sz="2400">
              <a:solidFill>
                <a:schemeClr val="dk1"/>
              </a:solidFill>
            </a:endParaRPr>
          </a:p>
          <a:p>
            <a:pPr marL="457200" lvl="0" indent="-381000" algn="l" rtl="0">
              <a:spcBef>
                <a:spcPts val="1200"/>
              </a:spcBef>
              <a:spcAft>
                <a:spcPts val="1200"/>
              </a:spcAft>
              <a:buClr>
                <a:schemeClr val="dk1"/>
              </a:buClr>
              <a:buSzPts val="2400"/>
              <a:buChar char="●"/>
            </a:pPr>
            <a:r>
              <a:rPr lang="en-GB" sz="2400">
                <a:solidFill>
                  <a:schemeClr val="dk1"/>
                </a:solidFill>
              </a:rPr>
              <a:t>Note what happens to the overall average number of heads as the sample size increases</a:t>
            </a:r>
            <a:endParaRPr sz="2400">
              <a:solidFill>
                <a:schemeClr val="dk1"/>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1166"/>
        <p:cNvGrpSpPr/>
        <p:nvPr/>
      </p:nvGrpSpPr>
      <p:grpSpPr>
        <a:xfrm>
          <a:off x="0" y="0"/>
          <a:ext cx="0" cy="0"/>
          <a:chOff x="0" y="0"/>
          <a:chExt cx="0" cy="0"/>
        </a:xfrm>
      </p:grpSpPr>
      <p:sp>
        <p:nvSpPr>
          <p:cNvPr id="11167" name="Google Shape;11167;p1091"/>
          <p:cNvSpPr txBox="1">
            <a:spLocks noGrp="1"/>
          </p:cNvSpPr>
          <p:nvPr>
            <p:ph type="title"/>
          </p:nvPr>
        </p:nvSpPr>
        <p:spPr>
          <a:xfrm>
            <a:off x="425450" y="0"/>
            <a:ext cx="10515600" cy="1325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400"/>
              <a:buNone/>
            </a:pPr>
            <a:r>
              <a:rPr lang="en-GB" sz="3500" b="1">
                <a:solidFill>
                  <a:schemeClr val="dk1"/>
                </a:solidFill>
              </a:rPr>
              <a:t>Imbalance can be created by trial design</a:t>
            </a:r>
            <a:endParaRPr sz="3500" b="1"/>
          </a:p>
        </p:txBody>
      </p:sp>
      <p:sp>
        <p:nvSpPr>
          <p:cNvPr id="11168" name="Google Shape;11168;p1091"/>
          <p:cNvSpPr txBox="1"/>
          <p:nvPr/>
        </p:nvSpPr>
        <p:spPr>
          <a:xfrm>
            <a:off x="448400" y="1415550"/>
            <a:ext cx="11078400" cy="58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The control group will be everyone who walks into the jobs office before noon, the treatment group will be everyone who walks in later.</a:t>
            </a:r>
            <a:endParaRPr/>
          </a:p>
        </p:txBody>
      </p:sp>
      <p:sp>
        <p:nvSpPr>
          <p:cNvPr id="11169" name="Google Shape;11169;p1091"/>
          <p:cNvSpPr txBox="1"/>
          <p:nvPr/>
        </p:nvSpPr>
        <p:spPr>
          <a:xfrm>
            <a:off x="448400" y="3798300"/>
            <a:ext cx="11078400" cy="58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The control group will be everyone with a even-numbered address, the treatment group will be everyone else.</a:t>
            </a:r>
            <a:endParaRPr/>
          </a:p>
        </p:txBody>
      </p:sp>
      <p:sp>
        <p:nvSpPr>
          <p:cNvPr id="11170" name="Google Shape;11170;p1091"/>
          <p:cNvSpPr txBox="1"/>
          <p:nvPr/>
        </p:nvSpPr>
        <p:spPr>
          <a:xfrm>
            <a:off x="448400" y="5101500"/>
            <a:ext cx="10981500" cy="64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The control group will be everyone assigned a “0” by a random number generator and the treatment group will be everyone assigned a “1.” </a:t>
            </a:r>
            <a:endParaRPr/>
          </a:p>
        </p:txBody>
      </p:sp>
      <p:sp>
        <p:nvSpPr>
          <p:cNvPr id="11171" name="Google Shape;11171;p1091"/>
          <p:cNvSpPr txBox="1"/>
          <p:nvPr/>
        </p:nvSpPr>
        <p:spPr>
          <a:xfrm>
            <a:off x="1421425" y="1781775"/>
            <a:ext cx="8821500" cy="418800"/>
          </a:xfrm>
          <a:prstGeom prst="rect">
            <a:avLst/>
          </a:prstGeom>
          <a:solidFill>
            <a:srgbClr val="FF000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a:solidFill>
                  <a:srgbClr val="FFFFFF"/>
                </a:solidFill>
              </a:rPr>
              <a:t>No! That could create selection bias. </a:t>
            </a:r>
            <a:endParaRPr b="1">
              <a:solidFill>
                <a:srgbClr val="FFFFFF"/>
              </a:solidFill>
            </a:endParaRPr>
          </a:p>
        </p:txBody>
      </p:sp>
      <p:sp>
        <p:nvSpPr>
          <p:cNvPr id="11172" name="Google Shape;11172;p1091"/>
          <p:cNvSpPr txBox="1"/>
          <p:nvPr/>
        </p:nvSpPr>
        <p:spPr>
          <a:xfrm>
            <a:off x="1421425" y="4220075"/>
            <a:ext cx="8821500" cy="583200"/>
          </a:xfrm>
          <a:prstGeom prst="rect">
            <a:avLst/>
          </a:prstGeom>
          <a:solidFill>
            <a:srgbClr val="FF8C0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a:solidFill>
                  <a:srgbClr val="FFFFFF"/>
                </a:solidFill>
              </a:rPr>
              <a:t>Maybe! Proceed with caution. Addresses aren’t randomly assigned; is there something about your intervention that could be impacted by the same factors that go into address assignment?</a:t>
            </a:r>
            <a:endParaRPr b="1">
              <a:solidFill>
                <a:srgbClr val="FFFFFF"/>
              </a:solidFill>
            </a:endParaRPr>
          </a:p>
        </p:txBody>
      </p:sp>
      <p:sp>
        <p:nvSpPr>
          <p:cNvPr id="11173" name="Google Shape;11173;p1091"/>
          <p:cNvSpPr txBox="1"/>
          <p:nvPr/>
        </p:nvSpPr>
        <p:spPr>
          <a:xfrm>
            <a:off x="1421425" y="5656375"/>
            <a:ext cx="8821500" cy="513000"/>
          </a:xfrm>
          <a:prstGeom prst="rect">
            <a:avLst/>
          </a:prstGeom>
          <a:solidFill>
            <a:srgbClr val="6AA84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rgbClr val="FFFFFF"/>
                </a:solidFill>
              </a:rPr>
              <a:t>Yes! You are good to go.</a:t>
            </a:r>
            <a:endParaRPr b="1">
              <a:solidFill>
                <a:srgbClr val="FFFFFF"/>
              </a:solidFill>
            </a:endParaRPr>
          </a:p>
        </p:txBody>
      </p:sp>
      <p:sp>
        <p:nvSpPr>
          <p:cNvPr id="11174" name="Google Shape;11174;p1091"/>
          <p:cNvSpPr txBox="1"/>
          <p:nvPr/>
        </p:nvSpPr>
        <p:spPr>
          <a:xfrm>
            <a:off x="1421425" y="2924725"/>
            <a:ext cx="8821500" cy="583200"/>
          </a:xfrm>
          <a:prstGeom prst="rect">
            <a:avLst/>
          </a:prstGeom>
          <a:solidFill>
            <a:srgbClr val="FF00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rgbClr val="FFFFFF"/>
                </a:solidFill>
              </a:rPr>
              <a:t>Probably not - some cultures are more likely to have names beginning with certain letters than others, so certain cultures may be more likely to end up in your treatment group than others.</a:t>
            </a:r>
            <a:endParaRPr b="1">
              <a:solidFill>
                <a:srgbClr val="FFFFFF"/>
              </a:solidFill>
            </a:endParaRPr>
          </a:p>
        </p:txBody>
      </p:sp>
      <p:sp>
        <p:nvSpPr>
          <p:cNvPr id="11175" name="Google Shape;11175;p1091"/>
          <p:cNvSpPr txBox="1"/>
          <p:nvPr/>
        </p:nvSpPr>
        <p:spPr>
          <a:xfrm>
            <a:off x="448400" y="2558438"/>
            <a:ext cx="9491700" cy="34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The control group will be everyone with first letter of first name starting A-M, the treatment group will be everyone else.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1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1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1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16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17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17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1180"/>
        <p:cNvGrpSpPr/>
        <p:nvPr/>
      </p:nvGrpSpPr>
      <p:grpSpPr>
        <a:xfrm>
          <a:off x="0" y="0"/>
          <a:ext cx="0" cy="0"/>
          <a:chOff x="0" y="0"/>
          <a:chExt cx="0" cy="0"/>
        </a:xfrm>
      </p:grpSpPr>
      <p:sp>
        <p:nvSpPr>
          <p:cNvPr id="11181" name="Google Shape;11181;p1092"/>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500"/>
              <a:buFont typeface="Arial"/>
              <a:buNone/>
            </a:pPr>
            <a:r>
              <a:rPr lang="en-GB" b="1"/>
              <a:t>Key steps of an RCT</a:t>
            </a:r>
            <a:endParaRPr b="1"/>
          </a:p>
        </p:txBody>
      </p:sp>
      <p:sp>
        <p:nvSpPr>
          <p:cNvPr id="11182" name="Google Shape;11182;p1092"/>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 The Behavioural Insights Team</a:t>
            </a:r>
            <a:endParaRPr/>
          </a:p>
        </p:txBody>
      </p:sp>
      <p:sp>
        <p:nvSpPr>
          <p:cNvPr id="11183" name="Google Shape;11183;p1092"/>
          <p:cNvSpPr/>
          <p:nvPr/>
        </p:nvSpPr>
        <p:spPr>
          <a:xfrm>
            <a:off x="4527637" y="2822317"/>
            <a:ext cx="474949" cy="91440"/>
          </a:xfrm>
          <a:custGeom>
            <a:avLst/>
            <a:gdLst/>
            <a:ahLst/>
            <a:cxnLst/>
            <a:rect l="l" t="t" r="r" b="b"/>
            <a:pathLst>
              <a:path w="474949" h="91440" extrusionOk="0">
                <a:moveTo>
                  <a:pt x="0" y="45720"/>
                </a:moveTo>
                <a:lnTo>
                  <a:pt x="474949" y="45720"/>
                </a:lnTo>
              </a:path>
            </a:pathLst>
          </a:custGeom>
          <a:noFill/>
          <a:ln w="38100" cap="flat" cmpd="sng">
            <a:solidFill>
              <a:srgbClr val="1E99D5"/>
            </a:solidFill>
            <a:prstDash val="solid"/>
            <a:miter lim="800000"/>
            <a:headEnd type="none" w="sm" len="sm"/>
            <a:tailEnd type="triangle" w="med" len="med"/>
          </a:ln>
        </p:spPr>
        <p:txBody>
          <a:bodyPr spcFirstLastPara="1" wrap="square" lIns="237525" tIns="43175" rIns="237525" bIns="43175" anchor="t" anchorCtr="0">
            <a:noAutofit/>
          </a:bodyPr>
          <a:lstStyle/>
          <a:p>
            <a:pPr marL="0" marR="0" lvl="0" indent="0" algn="l" rtl="0">
              <a:lnSpc>
                <a:spcPct val="90000"/>
              </a:lnSpc>
              <a:spcBef>
                <a:spcPts val="0"/>
              </a:spcBef>
              <a:spcAft>
                <a:spcPts val="0"/>
              </a:spcAft>
              <a:buNone/>
            </a:pPr>
            <a:endParaRPr sz="500">
              <a:solidFill>
                <a:schemeClr val="lt1"/>
              </a:solidFill>
              <a:latin typeface="Arial"/>
              <a:ea typeface="Arial"/>
              <a:cs typeface="Arial"/>
              <a:sym typeface="Arial"/>
            </a:endParaRPr>
          </a:p>
        </p:txBody>
      </p:sp>
      <p:sp>
        <p:nvSpPr>
          <p:cNvPr id="11184" name="Google Shape;11184;p1092"/>
          <p:cNvSpPr/>
          <p:nvPr/>
        </p:nvSpPr>
        <p:spPr>
          <a:xfrm>
            <a:off x="2331394" y="2208627"/>
            <a:ext cx="2198042" cy="1318825"/>
          </a:xfrm>
          <a:custGeom>
            <a:avLst/>
            <a:gdLst/>
            <a:ahLst/>
            <a:cxnLst/>
            <a:rect l="l" t="t" r="r" b="b"/>
            <a:pathLst>
              <a:path w="2198042" h="1318825" extrusionOk="0">
                <a:moveTo>
                  <a:pt x="0" y="0"/>
                </a:moveTo>
                <a:lnTo>
                  <a:pt x="2198042" y="0"/>
                </a:lnTo>
                <a:lnTo>
                  <a:pt x="2198042" y="1318825"/>
                </a:lnTo>
                <a:lnTo>
                  <a:pt x="0" y="1318825"/>
                </a:lnTo>
                <a:lnTo>
                  <a:pt x="0" y="0"/>
                </a:lnTo>
                <a:close/>
              </a:path>
            </a:pathLst>
          </a:custGeom>
          <a:solidFill>
            <a:schemeClr val="accent1"/>
          </a:solidFill>
          <a:ln>
            <a:noFill/>
          </a:ln>
        </p:spPr>
        <p:txBody>
          <a:bodyPr spcFirstLastPara="1" wrap="square" lIns="85325" tIns="85325" rIns="85325" bIns="85325" anchor="ctr" anchorCtr="0">
            <a:noAutofit/>
          </a:bodyPr>
          <a:lstStyle/>
          <a:p>
            <a:pPr marL="228600" marR="0" lvl="0" indent="-228600" algn="ctr" rtl="0">
              <a:lnSpc>
                <a:spcPct val="90000"/>
              </a:lnSpc>
              <a:spcBef>
                <a:spcPts val="0"/>
              </a:spcBef>
              <a:spcAft>
                <a:spcPts val="0"/>
              </a:spcAft>
              <a:buClr>
                <a:schemeClr val="lt1"/>
              </a:buClr>
              <a:buSzPts val="1800"/>
              <a:buFont typeface="Arial"/>
              <a:buAutoNum type="arabicPeriod"/>
            </a:pPr>
            <a:r>
              <a:rPr lang="en-GB" sz="1800" b="1">
                <a:solidFill>
                  <a:schemeClr val="lt1"/>
                </a:solidFill>
              </a:rPr>
              <a:t>Plan the </a:t>
            </a:r>
            <a:r>
              <a:rPr lang="en-GB" sz="1800" b="1">
                <a:solidFill>
                  <a:schemeClr val="lt1"/>
                </a:solidFill>
                <a:latin typeface="Arial"/>
                <a:ea typeface="Arial"/>
                <a:cs typeface="Arial"/>
                <a:sym typeface="Arial"/>
              </a:rPr>
              <a:t>intervention</a:t>
            </a:r>
            <a:endParaRPr/>
          </a:p>
        </p:txBody>
      </p:sp>
      <p:sp>
        <p:nvSpPr>
          <p:cNvPr id="11185" name="Google Shape;11185;p1092"/>
          <p:cNvSpPr/>
          <p:nvPr/>
        </p:nvSpPr>
        <p:spPr>
          <a:xfrm>
            <a:off x="7231232" y="2822317"/>
            <a:ext cx="474949" cy="91440"/>
          </a:xfrm>
          <a:custGeom>
            <a:avLst/>
            <a:gdLst/>
            <a:ahLst/>
            <a:cxnLst/>
            <a:rect l="l" t="t" r="r" b="b"/>
            <a:pathLst>
              <a:path w="474949" h="91440" extrusionOk="0">
                <a:moveTo>
                  <a:pt x="0" y="45720"/>
                </a:moveTo>
                <a:lnTo>
                  <a:pt x="474949" y="45720"/>
                </a:lnTo>
              </a:path>
            </a:pathLst>
          </a:custGeom>
          <a:noFill/>
          <a:ln w="38100" cap="flat" cmpd="sng">
            <a:solidFill>
              <a:srgbClr val="1E99D5"/>
            </a:solidFill>
            <a:prstDash val="solid"/>
            <a:miter lim="800000"/>
            <a:headEnd type="none" w="sm" len="sm"/>
            <a:tailEnd type="triangle" w="med" len="med"/>
          </a:ln>
        </p:spPr>
        <p:txBody>
          <a:bodyPr spcFirstLastPara="1" wrap="square" lIns="237525" tIns="43175" rIns="237525" bIns="43175" anchor="t" anchorCtr="0">
            <a:noAutofit/>
          </a:bodyPr>
          <a:lstStyle/>
          <a:p>
            <a:pPr marL="0" marR="0" lvl="0" indent="0" algn="l" rtl="0">
              <a:lnSpc>
                <a:spcPct val="90000"/>
              </a:lnSpc>
              <a:spcBef>
                <a:spcPts val="0"/>
              </a:spcBef>
              <a:spcAft>
                <a:spcPts val="0"/>
              </a:spcAft>
              <a:buNone/>
            </a:pPr>
            <a:endParaRPr sz="500">
              <a:solidFill>
                <a:schemeClr val="lt1"/>
              </a:solidFill>
              <a:latin typeface="Arial"/>
              <a:ea typeface="Arial"/>
              <a:cs typeface="Arial"/>
              <a:sym typeface="Arial"/>
            </a:endParaRPr>
          </a:p>
        </p:txBody>
      </p:sp>
      <p:sp>
        <p:nvSpPr>
          <p:cNvPr id="11186" name="Google Shape;11186;p1092"/>
          <p:cNvSpPr/>
          <p:nvPr/>
        </p:nvSpPr>
        <p:spPr>
          <a:xfrm>
            <a:off x="5034986" y="2208627"/>
            <a:ext cx="2198042" cy="1318825"/>
          </a:xfrm>
          <a:custGeom>
            <a:avLst/>
            <a:gdLst/>
            <a:ahLst/>
            <a:cxnLst/>
            <a:rect l="l" t="t" r="r" b="b"/>
            <a:pathLst>
              <a:path w="2198042" h="1318825" extrusionOk="0">
                <a:moveTo>
                  <a:pt x="0" y="0"/>
                </a:moveTo>
                <a:lnTo>
                  <a:pt x="2198042" y="0"/>
                </a:lnTo>
                <a:lnTo>
                  <a:pt x="2198042" y="1318825"/>
                </a:lnTo>
                <a:lnTo>
                  <a:pt x="0" y="1318825"/>
                </a:lnTo>
                <a:lnTo>
                  <a:pt x="0" y="0"/>
                </a:lnTo>
                <a:close/>
              </a:path>
            </a:pathLst>
          </a:custGeom>
          <a:solidFill>
            <a:schemeClr val="accent1"/>
          </a:solidFill>
          <a:ln>
            <a:noFill/>
          </a:ln>
        </p:spPr>
        <p:txBody>
          <a:bodyPr spcFirstLastPara="1" wrap="square" lIns="85325" tIns="85325" rIns="85325" bIns="85325" anchor="ctr" anchorCtr="0">
            <a:noAutofit/>
          </a:bodyPr>
          <a:lstStyle/>
          <a:p>
            <a:pPr marL="0" marR="0" lvl="0" indent="0" algn="ctr" rtl="0">
              <a:lnSpc>
                <a:spcPct val="90000"/>
              </a:lnSpc>
              <a:spcBef>
                <a:spcPts val="0"/>
              </a:spcBef>
              <a:spcAft>
                <a:spcPts val="0"/>
              </a:spcAft>
              <a:buNone/>
            </a:pPr>
            <a:r>
              <a:rPr lang="en-GB" sz="1800">
                <a:solidFill>
                  <a:schemeClr val="lt1"/>
                </a:solidFill>
                <a:latin typeface="Arial"/>
                <a:ea typeface="Arial"/>
                <a:cs typeface="Arial"/>
                <a:sym typeface="Arial"/>
              </a:rPr>
              <a:t>2. </a:t>
            </a:r>
            <a:r>
              <a:rPr lang="en-GB" sz="1800" b="1">
                <a:solidFill>
                  <a:schemeClr val="lt1"/>
                </a:solidFill>
                <a:latin typeface="Arial"/>
                <a:ea typeface="Arial"/>
                <a:cs typeface="Arial"/>
                <a:sym typeface="Arial"/>
              </a:rPr>
              <a:t>Determine the outcome</a:t>
            </a:r>
            <a:endParaRPr/>
          </a:p>
        </p:txBody>
      </p:sp>
      <p:sp>
        <p:nvSpPr>
          <p:cNvPr id="11187" name="Google Shape;11187;p1092"/>
          <p:cNvSpPr/>
          <p:nvPr/>
        </p:nvSpPr>
        <p:spPr>
          <a:xfrm>
            <a:off x="3430415" y="3525651"/>
            <a:ext cx="5407184" cy="474949"/>
          </a:xfrm>
          <a:custGeom>
            <a:avLst/>
            <a:gdLst/>
            <a:ahLst/>
            <a:cxnLst/>
            <a:rect l="l" t="t" r="r" b="b"/>
            <a:pathLst>
              <a:path w="5407184" h="474949" extrusionOk="0">
                <a:moveTo>
                  <a:pt x="5407184" y="0"/>
                </a:moveTo>
                <a:lnTo>
                  <a:pt x="5407184" y="254574"/>
                </a:lnTo>
                <a:lnTo>
                  <a:pt x="0" y="254574"/>
                </a:lnTo>
                <a:lnTo>
                  <a:pt x="0" y="474949"/>
                </a:lnTo>
              </a:path>
            </a:pathLst>
          </a:custGeom>
          <a:noFill/>
          <a:ln w="38100" cap="flat" cmpd="sng">
            <a:solidFill>
              <a:srgbClr val="1E99D5"/>
            </a:solidFill>
            <a:prstDash val="solid"/>
            <a:miter lim="800000"/>
            <a:headEnd type="none" w="sm" len="sm"/>
            <a:tailEnd type="triangle" w="med" len="med"/>
          </a:ln>
        </p:spPr>
        <p:txBody>
          <a:bodyPr spcFirstLastPara="1" wrap="square" lIns="2580500" tIns="234925" rIns="2580500" bIns="234925" anchor="t" anchorCtr="0">
            <a:noAutofit/>
          </a:bodyPr>
          <a:lstStyle/>
          <a:p>
            <a:pPr marL="0" marR="0" lvl="0" indent="0" algn="l" rtl="0">
              <a:lnSpc>
                <a:spcPct val="90000"/>
              </a:lnSpc>
              <a:spcBef>
                <a:spcPts val="0"/>
              </a:spcBef>
              <a:spcAft>
                <a:spcPts val="0"/>
              </a:spcAft>
              <a:buNone/>
            </a:pPr>
            <a:endParaRPr sz="500">
              <a:solidFill>
                <a:schemeClr val="lt1"/>
              </a:solidFill>
              <a:latin typeface="Arial"/>
              <a:ea typeface="Arial"/>
              <a:cs typeface="Arial"/>
              <a:sym typeface="Arial"/>
            </a:endParaRPr>
          </a:p>
        </p:txBody>
      </p:sp>
      <p:sp>
        <p:nvSpPr>
          <p:cNvPr id="11188" name="Google Shape;11188;p1092"/>
          <p:cNvSpPr/>
          <p:nvPr/>
        </p:nvSpPr>
        <p:spPr>
          <a:xfrm>
            <a:off x="7738579" y="2208627"/>
            <a:ext cx="2198042" cy="1318825"/>
          </a:xfrm>
          <a:custGeom>
            <a:avLst/>
            <a:gdLst/>
            <a:ahLst/>
            <a:cxnLst/>
            <a:rect l="l" t="t" r="r" b="b"/>
            <a:pathLst>
              <a:path w="2198042" h="1318825" extrusionOk="0">
                <a:moveTo>
                  <a:pt x="0" y="0"/>
                </a:moveTo>
                <a:lnTo>
                  <a:pt x="2198042" y="0"/>
                </a:lnTo>
                <a:lnTo>
                  <a:pt x="2198042" y="1318825"/>
                </a:lnTo>
                <a:lnTo>
                  <a:pt x="0" y="1318825"/>
                </a:lnTo>
                <a:lnTo>
                  <a:pt x="0" y="0"/>
                </a:lnTo>
                <a:close/>
              </a:path>
            </a:pathLst>
          </a:custGeom>
          <a:solidFill>
            <a:schemeClr val="accent1"/>
          </a:solidFill>
          <a:ln>
            <a:noFill/>
          </a:ln>
        </p:spPr>
        <p:txBody>
          <a:bodyPr spcFirstLastPara="1" wrap="square" lIns="85325" tIns="85325" rIns="85325" bIns="85325" anchor="ctr" anchorCtr="0">
            <a:noAutofit/>
          </a:bodyPr>
          <a:lstStyle/>
          <a:p>
            <a:pPr marL="0" marR="0" lvl="0" indent="0" algn="ctr" rtl="0">
              <a:lnSpc>
                <a:spcPct val="90000"/>
              </a:lnSpc>
              <a:spcBef>
                <a:spcPts val="0"/>
              </a:spcBef>
              <a:spcAft>
                <a:spcPts val="0"/>
              </a:spcAft>
              <a:buNone/>
            </a:pPr>
            <a:r>
              <a:rPr lang="en-GB" sz="1800" b="1">
                <a:solidFill>
                  <a:schemeClr val="lt1"/>
                </a:solidFill>
                <a:latin typeface="Arial"/>
                <a:ea typeface="Arial"/>
                <a:cs typeface="Arial"/>
                <a:sym typeface="Arial"/>
              </a:rPr>
              <a:t>3. Decide unit of randomisation</a:t>
            </a:r>
            <a:endParaRPr sz="1800">
              <a:solidFill>
                <a:schemeClr val="lt1"/>
              </a:solidFill>
              <a:latin typeface="Arial"/>
              <a:ea typeface="Arial"/>
              <a:cs typeface="Arial"/>
              <a:sym typeface="Arial"/>
            </a:endParaRPr>
          </a:p>
          <a:p>
            <a:pPr marL="0" marR="0" lvl="0" indent="0" algn="ctr" rtl="0">
              <a:lnSpc>
                <a:spcPct val="90000"/>
              </a:lnSpc>
              <a:spcBef>
                <a:spcPts val="630"/>
              </a:spcBef>
              <a:spcAft>
                <a:spcPts val="0"/>
              </a:spcAft>
              <a:buNone/>
            </a:pPr>
            <a:r>
              <a:rPr lang="en-GB" sz="1100" i="1">
                <a:solidFill>
                  <a:schemeClr val="lt1"/>
                </a:solidFill>
                <a:latin typeface="Arial"/>
                <a:ea typeface="Arial"/>
                <a:cs typeface="Arial"/>
                <a:sym typeface="Arial"/>
              </a:rPr>
              <a:t>(eg individuals,  institutions or geographical areas)</a:t>
            </a:r>
            <a:endParaRPr/>
          </a:p>
        </p:txBody>
      </p:sp>
      <p:sp>
        <p:nvSpPr>
          <p:cNvPr id="11189" name="Google Shape;11189;p1092"/>
          <p:cNvSpPr/>
          <p:nvPr/>
        </p:nvSpPr>
        <p:spPr>
          <a:xfrm>
            <a:off x="4527637" y="4646693"/>
            <a:ext cx="474949" cy="91440"/>
          </a:xfrm>
          <a:custGeom>
            <a:avLst/>
            <a:gdLst/>
            <a:ahLst/>
            <a:cxnLst/>
            <a:rect l="l" t="t" r="r" b="b"/>
            <a:pathLst>
              <a:path w="474949" h="91440" extrusionOk="0">
                <a:moveTo>
                  <a:pt x="0" y="45720"/>
                </a:moveTo>
                <a:lnTo>
                  <a:pt x="474949" y="45720"/>
                </a:lnTo>
              </a:path>
            </a:pathLst>
          </a:custGeom>
          <a:noFill/>
          <a:ln w="38100" cap="flat" cmpd="sng">
            <a:solidFill>
              <a:srgbClr val="1E99D5"/>
            </a:solidFill>
            <a:prstDash val="solid"/>
            <a:miter lim="800000"/>
            <a:headEnd type="none" w="sm" len="sm"/>
            <a:tailEnd type="triangle" w="med" len="med"/>
          </a:ln>
        </p:spPr>
        <p:txBody>
          <a:bodyPr spcFirstLastPara="1" wrap="square" lIns="237525" tIns="43175" rIns="237525" bIns="43175" anchor="t" anchorCtr="0">
            <a:noAutofit/>
          </a:bodyPr>
          <a:lstStyle/>
          <a:p>
            <a:pPr marL="0" marR="0" lvl="0" indent="0" algn="l" rtl="0">
              <a:lnSpc>
                <a:spcPct val="90000"/>
              </a:lnSpc>
              <a:spcBef>
                <a:spcPts val="0"/>
              </a:spcBef>
              <a:spcAft>
                <a:spcPts val="0"/>
              </a:spcAft>
              <a:buNone/>
            </a:pPr>
            <a:endParaRPr sz="500">
              <a:solidFill>
                <a:schemeClr val="lt1"/>
              </a:solidFill>
              <a:latin typeface="Arial"/>
              <a:ea typeface="Arial"/>
              <a:cs typeface="Arial"/>
              <a:sym typeface="Arial"/>
            </a:endParaRPr>
          </a:p>
        </p:txBody>
      </p:sp>
      <p:sp>
        <p:nvSpPr>
          <p:cNvPr id="11190" name="Google Shape;11190;p1092"/>
          <p:cNvSpPr/>
          <p:nvPr/>
        </p:nvSpPr>
        <p:spPr>
          <a:xfrm>
            <a:off x="2331394" y="4033001"/>
            <a:ext cx="2198042" cy="1318825"/>
          </a:xfrm>
          <a:custGeom>
            <a:avLst/>
            <a:gdLst/>
            <a:ahLst/>
            <a:cxnLst/>
            <a:rect l="l" t="t" r="r" b="b"/>
            <a:pathLst>
              <a:path w="2198042" h="1318825" extrusionOk="0">
                <a:moveTo>
                  <a:pt x="0" y="0"/>
                </a:moveTo>
                <a:lnTo>
                  <a:pt x="2198042" y="0"/>
                </a:lnTo>
                <a:lnTo>
                  <a:pt x="2198042" y="1318825"/>
                </a:lnTo>
                <a:lnTo>
                  <a:pt x="0" y="1318825"/>
                </a:lnTo>
                <a:lnTo>
                  <a:pt x="0" y="0"/>
                </a:lnTo>
                <a:close/>
              </a:path>
            </a:pathLst>
          </a:custGeom>
          <a:solidFill>
            <a:schemeClr val="accent1"/>
          </a:solidFill>
          <a:ln>
            <a:noFill/>
          </a:ln>
        </p:spPr>
        <p:txBody>
          <a:bodyPr spcFirstLastPara="1" wrap="square" lIns="85325" tIns="85325" rIns="85325" bIns="85325" anchor="ctr" anchorCtr="0">
            <a:noAutofit/>
          </a:bodyPr>
          <a:lstStyle/>
          <a:p>
            <a:pPr marL="0" marR="0" lvl="0" indent="0" algn="ctr" rtl="0">
              <a:lnSpc>
                <a:spcPct val="90000"/>
              </a:lnSpc>
              <a:spcBef>
                <a:spcPts val="0"/>
              </a:spcBef>
              <a:spcAft>
                <a:spcPts val="0"/>
              </a:spcAft>
              <a:buNone/>
            </a:pPr>
            <a:r>
              <a:rPr lang="en-GB" sz="1800" b="1">
                <a:solidFill>
                  <a:schemeClr val="lt1"/>
                </a:solidFill>
                <a:latin typeface="Arial"/>
                <a:ea typeface="Arial"/>
                <a:cs typeface="Arial"/>
                <a:sym typeface="Arial"/>
              </a:rPr>
              <a:t>4. Power Calculations</a:t>
            </a:r>
            <a:endParaRPr/>
          </a:p>
          <a:p>
            <a:pPr marL="0" marR="0" lvl="0" indent="0" algn="ctr" rtl="0">
              <a:lnSpc>
                <a:spcPct val="90000"/>
              </a:lnSpc>
              <a:spcBef>
                <a:spcPts val="630"/>
              </a:spcBef>
              <a:spcAft>
                <a:spcPts val="0"/>
              </a:spcAft>
              <a:buNone/>
            </a:pPr>
            <a:r>
              <a:rPr lang="en-GB" sz="1100" i="1">
                <a:solidFill>
                  <a:schemeClr val="lt1"/>
                </a:solidFill>
                <a:latin typeface="Arial"/>
                <a:ea typeface="Arial"/>
                <a:cs typeface="Arial"/>
                <a:sym typeface="Arial"/>
              </a:rPr>
              <a:t>(How many units – people, institutions, or areas - are required for a robust result?)</a:t>
            </a:r>
            <a:endParaRPr/>
          </a:p>
        </p:txBody>
      </p:sp>
      <p:sp>
        <p:nvSpPr>
          <p:cNvPr id="11191" name="Google Shape;11191;p1092"/>
          <p:cNvSpPr/>
          <p:nvPr/>
        </p:nvSpPr>
        <p:spPr>
          <a:xfrm>
            <a:off x="7231232" y="4646693"/>
            <a:ext cx="474949" cy="91440"/>
          </a:xfrm>
          <a:custGeom>
            <a:avLst/>
            <a:gdLst/>
            <a:ahLst/>
            <a:cxnLst/>
            <a:rect l="l" t="t" r="r" b="b"/>
            <a:pathLst>
              <a:path w="474949" h="91440" extrusionOk="0">
                <a:moveTo>
                  <a:pt x="0" y="45720"/>
                </a:moveTo>
                <a:lnTo>
                  <a:pt x="474949" y="45720"/>
                </a:lnTo>
              </a:path>
            </a:pathLst>
          </a:custGeom>
          <a:noFill/>
          <a:ln w="38100" cap="flat" cmpd="sng">
            <a:solidFill>
              <a:srgbClr val="1E99D5"/>
            </a:solidFill>
            <a:prstDash val="solid"/>
            <a:miter lim="800000"/>
            <a:headEnd type="none" w="sm" len="sm"/>
            <a:tailEnd type="triangle" w="med" len="med"/>
          </a:ln>
        </p:spPr>
        <p:txBody>
          <a:bodyPr spcFirstLastPara="1" wrap="square" lIns="237525" tIns="43175" rIns="237525" bIns="43175" anchor="t" anchorCtr="0">
            <a:noAutofit/>
          </a:bodyPr>
          <a:lstStyle/>
          <a:p>
            <a:pPr marL="0" marR="0" lvl="0" indent="0" algn="l" rtl="0">
              <a:lnSpc>
                <a:spcPct val="90000"/>
              </a:lnSpc>
              <a:spcBef>
                <a:spcPts val="0"/>
              </a:spcBef>
              <a:spcAft>
                <a:spcPts val="0"/>
              </a:spcAft>
              <a:buNone/>
            </a:pPr>
            <a:endParaRPr sz="500">
              <a:solidFill>
                <a:schemeClr val="lt1"/>
              </a:solidFill>
              <a:latin typeface="Arial"/>
              <a:ea typeface="Arial"/>
              <a:cs typeface="Arial"/>
              <a:sym typeface="Arial"/>
            </a:endParaRPr>
          </a:p>
        </p:txBody>
      </p:sp>
      <p:sp>
        <p:nvSpPr>
          <p:cNvPr id="11192" name="Google Shape;11192;p1092"/>
          <p:cNvSpPr/>
          <p:nvPr/>
        </p:nvSpPr>
        <p:spPr>
          <a:xfrm>
            <a:off x="5034986" y="4033001"/>
            <a:ext cx="2198042" cy="1318825"/>
          </a:xfrm>
          <a:custGeom>
            <a:avLst/>
            <a:gdLst/>
            <a:ahLst/>
            <a:cxnLst/>
            <a:rect l="l" t="t" r="r" b="b"/>
            <a:pathLst>
              <a:path w="2198042" h="1318825" extrusionOk="0">
                <a:moveTo>
                  <a:pt x="0" y="0"/>
                </a:moveTo>
                <a:lnTo>
                  <a:pt x="2198042" y="0"/>
                </a:lnTo>
                <a:lnTo>
                  <a:pt x="2198042" y="1318825"/>
                </a:lnTo>
                <a:lnTo>
                  <a:pt x="0" y="1318825"/>
                </a:lnTo>
                <a:lnTo>
                  <a:pt x="0" y="0"/>
                </a:lnTo>
                <a:close/>
              </a:path>
            </a:pathLst>
          </a:custGeom>
          <a:solidFill>
            <a:schemeClr val="accent1"/>
          </a:solidFill>
          <a:ln>
            <a:noFill/>
          </a:ln>
        </p:spPr>
        <p:txBody>
          <a:bodyPr spcFirstLastPara="1" wrap="square" lIns="85325" tIns="85325" rIns="85325" bIns="85325" anchor="ctr" anchorCtr="0">
            <a:noAutofit/>
          </a:bodyPr>
          <a:lstStyle/>
          <a:p>
            <a:pPr marL="0" marR="0" lvl="0" indent="0" algn="ctr" rtl="0">
              <a:lnSpc>
                <a:spcPct val="90000"/>
              </a:lnSpc>
              <a:spcBef>
                <a:spcPts val="0"/>
              </a:spcBef>
              <a:spcAft>
                <a:spcPts val="0"/>
              </a:spcAft>
              <a:buNone/>
            </a:pPr>
            <a:r>
              <a:rPr lang="en-GB" sz="1800" b="1">
                <a:solidFill>
                  <a:schemeClr val="lt1"/>
                </a:solidFill>
                <a:latin typeface="Arial"/>
                <a:ea typeface="Arial"/>
                <a:cs typeface="Arial"/>
                <a:sym typeface="Arial"/>
              </a:rPr>
              <a:t>5. Random assignment</a:t>
            </a:r>
            <a:endParaRPr/>
          </a:p>
        </p:txBody>
      </p:sp>
      <p:sp>
        <p:nvSpPr>
          <p:cNvPr id="11193" name="Google Shape;11193;p1092"/>
          <p:cNvSpPr/>
          <p:nvPr/>
        </p:nvSpPr>
        <p:spPr>
          <a:xfrm>
            <a:off x="7738579" y="4033001"/>
            <a:ext cx="2198042" cy="1318825"/>
          </a:xfrm>
          <a:custGeom>
            <a:avLst/>
            <a:gdLst/>
            <a:ahLst/>
            <a:cxnLst/>
            <a:rect l="l" t="t" r="r" b="b"/>
            <a:pathLst>
              <a:path w="2198042" h="1318825" extrusionOk="0">
                <a:moveTo>
                  <a:pt x="0" y="0"/>
                </a:moveTo>
                <a:lnTo>
                  <a:pt x="2198042" y="0"/>
                </a:lnTo>
                <a:lnTo>
                  <a:pt x="2198042" y="1318825"/>
                </a:lnTo>
                <a:lnTo>
                  <a:pt x="0" y="1318825"/>
                </a:lnTo>
                <a:lnTo>
                  <a:pt x="0" y="0"/>
                </a:lnTo>
                <a:close/>
              </a:path>
            </a:pathLst>
          </a:custGeom>
          <a:solidFill>
            <a:schemeClr val="accent1"/>
          </a:solidFill>
          <a:ln>
            <a:noFill/>
          </a:ln>
        </p:spPr>
        <p:txBody>
          <a:bodyPr spcFirstLastPara="1" wrap="square" lIns="85325" tIns="85325" rIns="85325" bIns="85325" anchor="ctr" anchorCtr="0">
            <a:noAutofit/>
          </a:bodyPr>
          <a:lstStyle/>
          <a:p>
            <a:pPr marL="0" marR="0" lvl="0" indent="0" algn="ctr" rtl="0">
              <a:lnSpc>
                <a:spcPct val="90000"/>
              </a:lnSpc>
              <a:spcBef>
                <a:spcPts val="0"/>
              </a:spcBef>
              <a:spcAft>
                <a:spcPts val="0"/>
              </a:spcAft>
              <a:buNone/>
            </a:pPr>
            <a:r>
              <a:rPr lang="en-GB" sz="1800" b="1">
                <a:solidFill>
                  <a:schemeClr val="lt1"/>
                </a:solidFill>
                <a:latin typeface="Arial"/>
                <a:ea typeface="Arial"/>
                <a:cs typeface="Arial"/>
                <a:sym typeface="Arial"/>
              </a:rPr>
              <a:t>6. Implement intervention</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1198"/>
        <p:cNvGrpSpPr/>
        <p:nvPr/>
      </p:nvGrpSpPr>
      <p:grpSpPr>
        <a:xfrm>
          <a:off x="0" y="0"/>
          <a:ext cx="0" cy="0"/>
          <a:chOff x="0" y="0"/>
          <a:chExt cx="0" cy="0"/>
        </a:xfrm>
      </p:grpSpPr>
      <p:sp>
        <p:nvSpPr>
          <p:cNvPr id="11199" name="Google Shape;11199;p1093"/>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500"/>
              <a:buFont typeface="Arial"/>
              <a:buNone/>
            </a:pPr>
            <a:r>
              <a:rPr lang="en-GB" b="1"/>
              <a:t>Implementation – Be supportive...</a:t>
            </a:r>
            <a:endParaRPr b="1"/>
          </a:p>
        </p:txBody>
      </p:sp>
      <p:sp>
        <p:nvSpPr>
          <p:cNvPr id="11200" name="Google Shape;11200;p1093"/>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 The Behavioural Insights Team</a:t>
            </a:r>
            <a:endParaRPr/>
          </a:p>
        </p:txBody>
      </p:sp>
      <p:pic>
        <p:nvPicPr>
          <p:cNvPr id="11201" name="Google Shape;11201;p1093" descr="Related image"/>
          <p:cNvPicPr preferRelativeResize="0">
            <a:picLocks noGrp="1"/>
          </p:cNvPicPr>
          <p:nvPr>
            <p:ph type="body" idx="1"/>
          </p:nvPr>
        </p:nvPicPr>
        <p:blipFill rotWithShape="1">
          <a:blip r:embed="rId3">
            <a:alphaModFix/>
          </a:blip>
          <a:srcRect/>
          <a:stretch/>
        </p:blipFill>
        <p:spPr>
          <a:xfrm>
            <a:off x="1752599" y="1751373"/>
            <a:ext cx="8702700" cy="4351200"/>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1206"/>
        <p:cNvGrpSpPr/>
        <p:nvPr/>
      </p:nvGrpSpPr>
      <p:grpSpPr>
        <a:xfrm>
          <a:off x="0" y="0"/>
          <a:ext cx="0" cy="0"/>
          <a:chOff x="0" y="0"/>
          <a:chExt cx="0" cy="0"/>
        </a:xfrm>
      </p:grpSpPr>
      <p:sp>
        <p:nvSpPr>
          <p:cNvPr id="11207" name="Google Shape;11207;p1094"/>
          <p:cNvSpPr txBox="1">
            <a:spLocks noGrp="1"/>
          </p:cNvSpPr>
          <p:nvPr>
            <p:ph type="title"/>
          </p:nvPr>
        </p:nvSpPr>
        <p:spPr>
          <a:xfrm>
            <a:off x="425450"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2900"/>
              <a:buNone/>
            </a:pPr>
            <a:r>
              <a:rPr lang="en-GB" sz="3500" b="1"/>
              <a:t>...and check-in</a:t>
            </a:r>
            <a:endParaRPr sz="3500" b="1"/>
          </a:p>
        </p:txBody>
      </p:sp>
      <p:grpSp>
        <p:nvGrpSpPr>
          <p:cNvPr id="11208" name="Google Shape;11208;p1094"/>
          <p:cNvGrpSpPr/>
          <p:nvPr/>
        </p:nvGrpSpPr>
        <p:grpSpPr>
          <a:xfrm>
            <a:off x="1676416" y="2286046"/>
            <a:ext cx="3249653" cy="2929005"/>
            <a:chOff x="645652" y="2170350"/>
            <a:chExt cx="1876785" cy="1772576"/>
          </a:xfrm>
        </p:grpSpPr>
        <p:pic>
          <p:nvPicPr>
            <p:cNvPr id="11209" name="Google Shape;11209;p1094"/>
            <p:cNvPicPr preferRelativeResize="0"/>
            <p:nvPr/>
          </p:nvPicPr>
          <p:blipFill>
            <a:blip r:embed="rId3">
              <a:alphaModFix/>
            </a:blip>
            <a:stretch>
              <a:fillRect/>
            </a:stretch>
          </p:blipFill>
          <p:spPr>
            <a:xfrm>
              <a:off x="1013563" y="2170350"/>
              <a:ext cx="1508874" cy="1508874"/>
            </a:xfrm>
            <a:prstGeom prst="rect">
              <a:avLst/>
            </a:prstGeom>
            <a:noFill/>
            <a:ln>
              <a:noFill/>
            </a:ln>
          </p:spPr>
        </p:pic>
        <p:pic>
          <p:nvPicPr>
            <p:cNvPr id="11210" name="Google Shape;11210;p1094"/>
            <p:cNvPicPr preferRelativeResize="0"/>
            <p:nvPr/>
          </p:nvPicPr>
          <p:blipFill>
            <a:blip r:embed="rId4">
              <a:alphaModFix/>
            </a:blip>
            <a:stretch>
              <a:fillRect/>
            </a:stretch>
          </p:blipFill>
          <p:spPr>
            <a:xfrm>
              <a:off x="645652" y="2738600"/>
              <a:ext cx="1204326" cy="1204326"/>
            </a:xfrm>
            <a:prstGeom prst="rect">
              <a:avLst/>
            </a:prstGeom>
            <a:noFill/>
            <a:ln>
              <a:noFill/>
            </a:ln>
          </p:spPr>
        </p:pic>
      </p:grpSp>
      <p:sp>
        <p:nvSpPr>
          <p:cNvPr id="11211" name="Google Shape;11211;p1094"/>
          <p:cNvSpPr txBox="1"/>
          <p:nvPr/>
        </p:nvSpPr>
        <p:spPr>
          <a:xfrm>
            <a:off x="1972217" y="4963467"/>
            <a:ext cx="3143700" cy="4839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Clr>
                <a:schemeClr val="dk1"/>
              </a:buClr>
              <a:buSzPts val="1500"/>
              <a:buFont typeface="Arial"/>
              <a:buNone/>
            </a:pPr>
            <a:r>
              <a:rPr lang="en-GB" sz="2400">
                <a:solidFill>
                  <a:schemeClr val="dk1"/>
                </a:solidFill>
              </a:rPr>
              <a:t>Drop-in on delivery</a:t>
            </a:r>
            <a:endParaRPr sz="2400">
              <a:solidFill>
                <a:schemeClr val="dk1"/>
              </a:solidFill>
            </a:endParaRPr>
          </a:p>
          <a:p>
            <a:pPr marL="0" lvl="0" indent="0" algn="l" rtl="0">
              <a:lnSpc>
                <a:spcPct val="115000"/>
              </a:lnSpc>
              <a:spcBef>
                <a:spcPts val="1300"/>
              </a:spcBef>
              <a:spcAft>
                <a:spcPts val="0"/>
              </a:spcAft>
              <a:buNone/>
            </a:pPr>
            <a:endParaRPr sz="2400">
              <a:solidFill>
                <a:schemeClr val="dk1"/>
              </a:solidFill>
            </a:endParaRPr>
          </a:p>
          <a:p>
            <a:pPr marL="0" lvl="0" indent="0" algn="ctr" rtl="0">
              <a:lnSpc>
                <a:spcPct val="114000"/>
              </a:lnSpc>
              <a:spcBef>
                <a:spcPts val="1300"/>
              </a:spcBef>
              <a:spcAft>
                <a:spcPts val="0"/>
              </a:spcAft>
              <a:buNone/>
            </a:pPr>
            <a:endParaRPr sz="1600" b="1">
              <a:solidFill>
                <a:schemeClr val="dk1"/>
              </a:solidFill>
            </a:endParaRPr>
          </a:p>
          <a:p>
            <a:pPr marL="0" lvl="0" indent="0" algn="ctr" rtl="0">
              <a:lnSpc>
                <a:spcPct val="114000"/>
              </a:lnSpc>
              <a:spcBef>
                <a:spcPts val="0"/>
              </a:spcBef>
              <a:spcAft>
                <a:spcPts val="0"/>
              </a:spcAft>
              <a:buNone/>
            </a:pPr>
            <a:endParaRPr sz="1600">
              <a:solidFill>
                <a:schemeClr val="dk1"/>
              </a:solidFill>
            </a:endParaRPr>
          </a:p>
        </p:txBody>
      </p:sp>
      <p:sp>
        <p:nvSpPr>
          <p:cNvPr id="11212" name="Google Shape;11212;p1094"/>
          <p:cNvSpPr txBox="1"/>
          <p:nvPr/>
        </p:nvSpPr>
        <p:spPr>
          <a:xfrm>
            <a:off x="6872967" y="4963467"/>
            <a:ext cx="4023600" cy="4839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0"/>
              </a:spcAft>
              <a:buNone/>
            </a:pPr>
            <a:r>
              <a:rPr lang="en-GB" sz="2400">
                <a:solidFill>
                  <a:schemeClr val="dk1"/>
                </a:solidFill>
              </a:rPr>
              <a:t>Ask for an early cut </a:t>
            </a:r>
            <a:endParaRPr sz="2400">
              <a:solidFill>
                <a:schemeClr val="dk1"/>
              </a:solidFill>
            </a:endParaRPr>
          </a:p>
          <a:p>
            <a:pPr marL="0" lvl="0" indent="0" algn="ctr" rtl="0">
              <a:lnSpc>
                <a:spcPct val="115000"/>
              </a:lnSpc>
              <a:spcBef>
                <a:spcPts val="0"/>
              </a:spcBef>
              <a:spcAft>
                <a:spcPts val="0"/>
              </a:spcAft>
              <a:buNone/>
            </a:pPr>
            <a:r>
              <a:rPr lang="en-GB" sz="2400">
                <a:solidFill>
                  <a:schemeClr val="dk1"/>
                </a:solidFill>
              </a:rPr>
              <a:t>of the data</a:t>
            </a:r>
            <a:endParaRPr sz="2400">
              <a:solidFill>
                <a:schemeClr val="dk1"/>
              </a:solidFill>
            </a:endParaRPr>
          </a:p>
          <a:p>
            <a:pPr marL="0" lvl="0" indent="0" algn="ctr" rtl="0">
              <a:lnSpc>
                <a:spcPct val="114000"/>
              </a:lnSpc>
              <a:spcBef>
                <a:spcPts val="0"/>
              </a:spcBef>
              <a:spcAft>
                <a:spcPts val="0"/>
              </a:spcAft>
              <a:buNone/>
            </a:pPr>
            <a:endParaRPr sz="1600" b="1">
              <a:solidFill>
                <a:schemeClr val="dk1"/>
              </a:solidFill>
            </a:endParaRPr>
          </a:p>
          <a:p>
            <a:pPr marL="0" lvl="0" indent="0" algn="ctr" rtl="0">
              <a:lnSpc>
                <a:spcPct val="114000"/>
              </a:lnSpc>
              <a:spcBef>
                <a:spcPts val="0"/>
              </a:spcBef>
              <a:spcAft>
                <a:spcPts val="0"/>
              </a:spcAft>
              <a:buNone/>
            </a:pPr>
            <a:endParaRPr sz="1600" b="1">
              <a:solidFill>
                <a:schemeClr val="dk1"/>
              </a:solidFill>
            </a:endParaRPr>
          </a:p>
        </p:txBody>
      </p:sp>
      <p:grpSp>
        <p:nvGrpSpPr>
          <p:cNvPr id="11213" name="Google Shape;11213;p1094"/>
          <p:cNvGrpSpPr/>
          <p:nvPr/>
        </p:nvGrpSpPr>
        <p:grpSpPr>
          <a:xfrm>
            <a:off x="7861101" y="2827529"/>
            <a:ext cx="2324045" cy="2135813"/>
            <a:chOff x="5895973" y="2120700"/>
            <a:chExt cx="1743077" cy="1601900"/>
          </a:xfrm>
        </p:grpSpPr>
        <p:pic>
          <p:nvPicPr>
            <p:cNvPr id="11214" name="Google Shape;11214;p1094"/>
            <p:cNvPicPr preferRelativeResize="0"/>
            <p:nvPr/>
          </p:nvPicPr>
          <p:blipFill>
            <a:blip r:embed="rId5">
              <a:alphaModFix/>
            </a:blip>
            <a:stretch>
              <a:fillRect/>
            </a:stretch>
          </p:blipFill>
          <p:spPr>
            <a:xfrm>
              <a:off x="5895976" y="2215950"/>
              <a:ext cx="1743075" cy="1506650"/>
            </a:xfrm>
            <a:prstGeom prst="rect">
              <a:avLst/>
            </a:prstGeom>
            <a:noFill/>
            <a:ln>
              <a:noFill/>
            </a:ln>
          </p:spPr>
        </p:pic>
        <p:pic>
          <p:nvPicPr>
            <p:cNvPr id="11215" name="Google Shape;11215;p1094"/>
            <p:cNvPicPr preferRelativeResize="0"/>
            <p:nvPr/>
          </p:nvPicPr>
          <p:blipFill>
            <a:blip r:embed="rId6">
              <a:alphaModFix/>
            </a:blip>
            <a:stretch>
              <a:fillRect/>
            </a:stretch>
          </p:blipFill>
          <p:spPr>
            <a:xfrm>
              <a:off x="5895973" y="2120700"/>
              <a:ext cx="477452" cy="764575"/>
            </a:xfrm>
            <a:prstGeom prst="rect">
              <a:avLst/>
            </a:prstGeom>
            <a:noFill/>
            <a:ln>
              <a:noFill/>
            </a:ln>
          </p:spPr>
        </p:pic>
      </p:gr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Shape 11219"/>
        <p:cNvGrpSpPr/>
        <p:nvPr/>
      </p:nvGrpSpPr>
      <p:grpSpPr>
        <a:xfrm>
          <a:off x="0" y="0"/>
          <a:ext cx="0" cy="0"/>
          <a:chOff x="0" y="0"/>
          <a:chExt cx="0" cy="0"/>
        </a:xfrm>
      </p:grpSpPr>
      <p:sp>
        <p:nvSpPr>
          <p:cNvPr id="11220" name="Google Shape;11220;p1095"/>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GB"/>
              <a:t>Example: “Interim results” vs “Sneak peek”</a:t>
            </a:r>
            <a:endParaRPr/>
          </a:p>
        </p:txBody>
      </p:sp>
      <p:pic>
        <p:nvPicPr>
          <p:cNvPr id="11221" name="Google Shape;11221;p1095"/>
          <p:cNvPicPr preferRelativeResize="0"/>
          <p:nvPr/>
        </p:nvPicPr>
        <p:blipFill>
          <a:blip r:embed="rId3">
            <a:alphaModFix/>
          </a:blip>
          <a:stretch>
            <a:fillRect/>
          </a:stretch>
        </p:blipFill>
        <p:spPr>
          <a:xfrm>
            <a:off x="1885983" y="1579867"/>
            <a:ext cx="8411234" cy="5127767"/>
          </a:xfrm>
          <a:prstGeom prst="rect">
            <a:avLst/>
          </a:prstGeom>
          <a:noFill/>
          <a:ln>
            <a:noFill/>
          </a:ln>
        </p:spPr>
      </p:pic>
      <p:sp>
        <p:nvSpPr>
          <p:cNvPr id="11222" name="Google Shape;11222;p1095"/>
          <p:cNvSpPr/>
          <p:nvPr/>
        </p:nvSpPr>
        <p:spPr>
          <a:xfrm>
            <a:off x="5434800" y="2224933"/>
            <a:ext cx="5565300" cy="2516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223" name="Google Shape;11223;p1095"/>
          <p:cNvSpPr/>
          <p:nvPr/>
        </p:nvSpPr>
        <p:spPr>
          <a:xfrm>
            <a:off x="4612600" y="2224933"/>
            <a:ext cx="1031100" cy="2516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1122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000"/>
                                          </p:stCondLst>
                                        </p:cTn>
                                        <p:tgtEl>
                                          <p:spTgt spid="112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1227"/>
        <p:cNvGrpSpPr/>
        <p:nvPr/>
      </p:nvGrpSpPr>
      <p:grpSpPr>
        <a:xfrm>
          <a:off x="0" y="0"/>
          <a:ext cx="0" cy="0"/>
          <a:chOff x="0" y="0"/>
          <a:chExt cx="0" cy="0"/>
        </a:xfrm>
      </p:grpSpPr>
      <p:sp>
        <p:nvSpPr>
          <p:cNvPr id="11228" name="Google Shape;11228;p1096"/>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500"/>
              <a:buFont typeface="Arial"/>
              <a:buNone/>
            </a:pPr>
            <a:r>
              <a:rPr lang="en-GB" sz="3500" b="1"/>
              <a:t>Common pitfalls implementing RCTs</a:t>
            </a:r>
            <a:endParaRPr sz="3200"/>
          </a:p>
        </p:txBody>
      </p:sp>
      <p:grpSp>
        <p:nvGrpSpPr>
          <p:cNvPr id="11229" name="Google Shape;11229;p1096"/>
          <p:cNvGrpSpPr/>
          <p:nvPr/>
        </p:nvGrpSpPr>
        <p:grpSpPr>
          <a:xfrm>
            <a:off x="219361" y="1325567"/>
            <a:ext cx="3031924" cy="5530662"/>
            <a:chOff x="164525" y="994200"/>
            <a:chExt cx="2274000" cy="4148100"/>
          </a:xfrm>
        </p:grpSpPr>
        <p:sp>
          <p:nvSpPr>
            <p:cNvPr id="11230" name="Google Shape;11230;p1096"/>
            <p:cNvSpPr/>
            <p:nvPr/>
          </p:nvSpPr>
          <p:spPr>
            <a:xfrm>
              <a:off x="164525" y="994200"/>
              <a:ext cx="2274000" cy="4148100"/>
            </a:xfrm>
            <a:prstGeom prst="rect">
              <a:avLst/>
            </a:prstGeom>
            <a:solidFill>
              <a:srgbClr val="FF8C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1" name="Google Shape;11231;p1096"/>
            <p:cNvSpPr txBox="1"/>
            <p:nvPr/>
          </p:nvSpPr>
          <p:spPr>
            <a:xfrm>
              <a:off x="517474" y="1064575"/>
              <a:ext cx="1474500" cy="505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2400" b="1">
                  <a:solidFill>
                    <a:srgbClr val="FFFFFF"/>
                  </a:solidFill>
                </a:rPr>
                <a:t>Pre-launch</a:t>
              </a:r>
              <a:endParaRPr sz="2400" b="1">
                <a:solidFill>
                  <a:srgbClr val="FFFFFF"/>
                </a:solidFill>
              </a:endParaRPr>
            </a:p>
          </p:txBody>
        </p:sp>
        <p:pic>
          <p:nvPicPr>
            <p:cNvPr id="11232" name="Google Shape;11232;p1096"/>
            <p:cNvPicPr preferRelativeResize="0"/>
            <p:nvPr/>
          </p:nvPicPr>
          <p:blipFill rotWithShape="1">
            <a:blip r:embed="rId3">
              <a:alphaModFix/>
            </a:blip>
            <a:srcRect l="13465" t="10540" r="13193" b="11499"/>
            <a:stretch/>
          </p:blipFill>
          <p:spPr>
            <a:xfrm>
              <a:off x="703456" y="1541812"/>
              <a:ext cx="1043736" cy="927825"/>
            </a:xfrm>
            <a:prstGeom prst="rect">
              <a:avLst/>
            </a:prstGeom>
            <a:noFill/>
            <a:ln>
              <a:noFill/>
            </a:ln>
          </p:spPr>
        </p:pic>
        <p:sp>
          <p:nvSpPr>
            <p:cNvPr id="11233" name="Google Shape;11233;p1096"/>
            <p:cNvSpPr txBox="1"/>
            <p:nvPr/>
          </p:nvSpPr>
          <p:spPr>
            <a:xfrm>
              <a:off x="591875" y="2612450"/>
              <a:ext cx="1732200" cy="1631400"/>
            </a:xfrm>
            <a:prstGeom prst="rect">
              <a:avLst/>
            </a:prstGeom>
            <a:noFill/>
            <a:ln>
              <a:noFill/>
            </a:ln>
          </p:spPr>
          <p:txBody>
            <a:bodyPr spcFirstLastPara="1" wrap="square" lIns="91425" tIns="91425" rIns="91425" bIns="91425" anchor="t" anchorCtr="0">
              <a:noAutofit/>
            </a:bodyPr>
            <a:lstStyle/>
            <a:p>
              <a:pPr marL="0" lvl="0" indent="-361950" algn="l" rtl="0">
                <a:lnSpc>
                  <a:spcPct val="115000"/>
                </a:lnSpc>
                <a:spcBef>
                  <a:spcPts val="0"/>
                </a:spcBef>
                <a:spcAft>
                  <a:spcPts val="0"/>
                </a:spcAft>
                <a:buClr>
                  <a:srgbClr val="FFFFFF"/>
                </a:buClr>
                <a:buSzPts val="1900"/>
                <a:buChar char="●"/>
              </a:pPr>
              <a:r>
                <a:rPr lang="en-GB" sz="1900">
                  <a:solidFill>
                    <a:srgbClr val="FFFFFF"/>
                  </a:solidFill>
                </a:rPr>
                <a:t>Director </a:t>
              </a:r>
              <a:r>
                <a:rPr lang="en-GB" sz="1900" b="1">
                  <a:solidFill>
                    <a:srgbClr val="FFFFFF"/>
                  </a:solidFill>
                </a:rPr>
                <a:t>cancels</a:t>
              </a:r>
              <a:endParaRPr sz="1900" b="1">
                <a:solidFill>
                  <a:srgbClr val="FFFFFF"/>
                </a:solidFill>
              </a:endParaRPr>
            </a:p>
            <a:p>
              <a:pPr marL="0" lvl="0" indent="-361950" algn="l" rtl="0">
                <a:lnSpc>
                  <a:spcPct val="115000"/>
                </a:lnSpc>
                <a:spcBef>
                  <a:spcPts val="1300"/>
                </a:spcBef>
                <a:spcAft>
                  <a:spcPts val="0"/>
                </a:spcAft>
                <a:buClr>
                  <a:srgbClr val="FFFFFF"/>
                </a:buClr>
                <a:buSzPts val="1900"/>
                <a:buChar char="●"/>
              </a:pPr>
              <a:r>
                <a:rPr lang="en-GB" sz="1900">
                  <a:solidFill>
                    <a:srgbClr val="FFFFFF"/>
                  </a:solidFill>
                </a:rPr>
                <a:t>Intervention </a:t>
              </a:r>
              <a:r>
                <a:rPr lang="en-GB" sz="1900" b="1">
                  <a:solidFill>
                    <a:srgbClr val="FFFFFF"/>
                  </a:solidFill>
                </a:rPr>
                <a:t>watered </a:t>
              </a:r>
              <a:r>
                <a:rPr lang="en-GB" sz="1900">
                  <a:solidFill>
                    <a:srgbClr val="FFFFFF"/>
                  </a:solidFill>
                </a:rPr>
                <a:t>down</a:t>
              </a:r>
              <a:endParaRPr sz="1900">
                <a:solidFill>
                  <a:srgbClr val="FFFFFF"/>
                </a:solidFill>
              </a:endParaRPr>
            </a:p>
            <a:p>
              <a:pPr marL="0" lvl="0" indent="-361950" algn="l" rtl="0">
                <a:lnSpc>
                  <a:spcPct val="115000"/>
                </a:lnSpc>
                <a:spcBef>
                  <a:spcPts val="1300"/>
                </a:spcBef>
                <a:spcAft>
                  <a:spcPts val="0"/>
                </a:spcAft>
                <a:buClr>
                  <a:srgbClr val="FFFFFF"/>
                </a:buClr>
                <a:buSzPts val="1900"/>
                <a:buChar char="●"/>
              </a:pPr>
              <a:r>
                <a:rPr lang="en-GB" sz="1900" b="1">
                  <a:solidFill>
                    <a:srgbClr val="FFFFFF"/>
                  </a:solidFill>
                </a:rPr>
                <a:t>Unable to measure </a:t>
              </a:r>
              <a:r>
                <a:rPr lang="en-GB" sz="1900">
                  <a:solidFill>
                    <a:srgbClr val="FFFFFF"/>
                  </a:solidFill>
                </a:rPr>
                <a:t>what you wanted</a:t>
              </a:r>
              <a:endParaRPr sz="2400" b="1">
                <a:solidFill>
                  <a:srgbClr val="FFFFFF"/>
                </a:solidFill>
              </a:endParaRPr>
            </a:p>
            <a:p>
              <a:pPr marL="0" lvl="0" indent="-241300" algn="ctr" rtl="0">
                <a:spcBef>
                  <a:spcPts val="2100"/>
                </a:spcBef>
                <a:spcAft>
                  <a:spcPts val="700"/>
                </a:spcAft>
                <a:buNone/>
              </a:pPr>
              <a:endParaRPr sz="1500">
                <a:solidFill>
                  <a:srgbClr val="FFFFFF"/>
                </a:solidFill>
              </a:endParaRPr>
            </a:p>
          </p:txBody>
        </p:sp>
      </p:grpSp>
      <p:grpSp>
        <p:nvGrpSpPr>
          <p:cNvPr id="11234" name="Google Shape;11234;p1096"/>
          <p:cNvGrpSpPr/>
          <p:nvPr/>
        </p:nvGrpSpPr>
        <p:grpSpPr>
          <a:xfrm>
            <a:off x="8985075" y="1325567"/>
            <a:ext cx="3031924" cy="5530662"/>
            <a:chOff x="6738975" y="994200"/>
            <a:chExt cx="2274000" cy="4148100"/>
          </a:xfrm>
        </p:grpSpPr>
        <p:sp>
          <p:nvSpPr>
            <p:cNvPr id="11235" name="Google Shape;11235;p1096"/>
            <p:cNvSpPr/>
            <p:nvPr/>
          </p:nvSpPr>
          <p:spPr>
            <a:xfrm>
              <a:off x="6738975" y="994200"/>
              <a:ext cx="2274000" cy="4148100"/>
            </a:xfrm>
            <a:prstGeom prst="rect">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609600" lvl="0" indent="0" algn="l" rtl="0">
                <a:lnSpc>
                  <a:spcPct val="115000"/>
                </a:lnSpc>
                <a:spcBef>
                  <a:spcPts val="0"/>
                </a:spcBef>
                <a:spcAft>
                  <a:spcPts val="0"/>
                </a:spcAft>
                <a:buNone/>
              </a:pPr>
              <a:endParaRPr sz="1700">
                <a:solidFill>
                  <a:srgbClr val="FFFFFF"/>
                </a:solidFill>
              </a:endParaRPr>
            </a:p>
            <a:p>
              <a:pPr marL="609600" lvl="0" indent="0" algn="l" rtl="0">
                <a:lnSpc>
                  <a:spcPct val="115000"/>
                </a:lnSpc>
                <a:spcBef>
                  <a:spcPts val="1300"/>
                </a:spcBef>
                <a:spcAft>
                  <a:spcPts val="0"/>
                </a:spcAft>
                <a:buNone/>
              </a:pPr>
              <a:endParaRPr sz="1700">
                <a:solidFill>
                  <a:srgbClr val="FFFFFF"/>
                </a:solidFill>
              </a:endParaRPr>
            </a:p>
            <a:p>
              <a:pPr marL="609600" lvl="0" indent="0" algn="l" rtl="0">
                <a:lnSpc>
                  <a:spcPct val="115000"/>
                </a:lnSpc>
                <a:spcBef>
                  <a:spcPts val="1300"/>
                </a:spcBef>
                <a:spcAft>
                  <a:spcPts val="0"/>
                </a:spcAft>
                <a:buNone/>
              </a:pPr>
              <a:endParaRPr sz="1700">
                <a:solidFill>
                  <a:srgbClr val="FFFFFF"/>
                </a:solidFill>
              </a:endParaRPr>
            </a:p>
            <a:p>
              <a:pPr marL="609600" lvl="0" indent="0" algn="l" rtl="0">
                <a:lnSpc>
                  <a:spcPct val="115000"/>
                </a:lnSpc>
                <a:spcBef>
                  <a:spcPts val="1300"/>
                </a:spcBef>
                <a:spcAft>
                  <a:spcPts val="0"/>
                </a:spcAft>
                <a:buNone/>
              </a:pPr>
              <a:endParaRPr sz="1700">
                <a:solidFill>
                  <a:srgbClr val="FFFFFF"/>
                </a:solidFill>
              </a:endParaRPr>
            </a:p>
            <a:p>
              <a:pPr marL="609600" lvl="0" indent="-412750" algn="l" rtl="0">
                <a:lnSpc>
                  <a:spcPct val="115000"/>
                </a:lnSpc>
                <a:spcBef>
                  <a:spcPts val="1300"/>
                </a:spcBef>
                <a:spcAft>
                  <a:spcPts val="0"/>
                </a:spcAft>
                <a:buClr>
                  <a:srgbClr val="FFFFFF"/>
                </a:buClr>
                <a:buSzPts val="1700"/>
                <a:buChar char="●"/>
              </a:pPr>
              <a:r>
                <a:rPr lang="en-GB" sz="1700">
                  <a:solidFill>
                    <a:srgbClr val="FFFFFF"/>
                  </a:solidFill>
                </a:rPr>
                <a:t>Data </a:t>
              </a:r>
              <a:r>
                <a:rPr lang="en-GB" sz="1700" b="1">
                  <a:solidFill>
                    <a:srgbClr val="FFFFFF"/>
                  </a:solidFill>
                </a:rPr>
                <a:t>access </a:t>
              </a:r>
              <a:r>
                <a:rPr lang="en-GB" sz="1700">
                  <a:solidFill>
                    <a:srgbClr val="FFFFFF"/>
                  </a:solidFill>
                </a:rPr>
                <a:t>issues</a:t>
              </a:r>
              <a:endParaRPr sz="1700">
                <a:solidFill>
                  <a:srgbClr val="FFFFFF"/>
                </a:solidFill>
              </a:endParaRPr>
            </a:p>
            <a:p>
              <a:pPr marL="609600" lvl="0" indent="-412750" algn="l" rtl="0">
                <a:lnSpc>
                  <a:spcPct val="115000"/>
                </a:lnSpc>
                <a:spcBef>
                  <a:spcPts val="1300"/>
                </a:spcBef>
                <a:spcAft>
                  <a:spcPts val="0"/>
                </a:spcAft>
                <a:buClr>
                  <a:srgbClr val="FFFFFF"/>
                </a:buClr>
                <a:buSzPts val="1700"/>
                <a:buChar char="●"/>
              </a:pPr>
              <a:r>
                <a:rPr lang="en-GB" sz="1700">
                  <a:solidFill>
                    <a:srgbClr val="FFFFFF"/>
                  </a:solidFill>
                </a:rPr>
                <a:t>Data </a:t>
              </a:r>
              <a:r>
                <a:rPr lang="en-GB" sz="1700" b="1">
                  <a:solidFill>
                    <a:srgbClr val="FFFFFF"/>
                  </a:solidFill>
                </a:rPr>
                <a:t>collection </a:t>
              </a:r>
              <a:r>
                <a:rPr lang="en-GB" sz="1700">
                  <a:solidFill>
                    <a:srgbClr val="FFFFFF"/>
                  </a:solidFill>
                </a:rPr>
                <a:t>issues</a:t>
              </a:r>
              <a:endParaRPr sz="1700">
                <a:solidFill>
                  <a:srgbClr val="FFFFFF"/>
                </a:solidFill>
              </a:endParaRPr>
            </a:p>
            <a:p>
              <a:pPr marL="609600" lvl="0" indent="-412750" algn="l" rtl="0">
                <a:lnSpc>
                  <a:spcPct val="115000"/>
                </a:lnSpc>
                <a:spcBef>
                  <a:spcPts val="1300"/>
                </a:spcBef>
                <a:spcAft>
                  <a:spcPts val="0"/>
                </a:spcAft>
                <a:buClr>
                  <a:srgbClr val="FFFFFF"/>
                </a:buClr>
                <a:buSzPts val="1700"/>
                <a:buChar char="●"/>
              </a:pPr>
              <a:r>
                <a:rPr lang="en-GB" sz="1700">
                  <a:solidFill>
                    <a:srgbClr val="FFFFFF"/>
                  </a:solidFill>
                </a:rPr>
                <a:t>Outcome </a:t>
              </a:r>
              <a:r>
                <a:rPr lang="en-GB" sz="1700" b="1">
                  <a:solidFill>
                    <a:srgbClr val="FFFFFF"/>
                  </a:solidFill>
                </a:rPr>
                <a:t>measure unclear</a:t>
              </a:r>
              <a:endParaRPr sz="1700" b="1">
                <a:solidFill>
                  <a:srgbClr val="FFFFFF"/>
                </a:solidFill>
              </a:endParaRPr>
            </a:p>
            <a:p>
              <a:pPr marL="609600" lvl="0" indent="-412750" algn="l" rtl="0">
                <a:lnSpc>
                  <a:spcPct val="115000"/>
                </a:lnSpc>
                <a:spcBef>
                  <a:spcPts val="1300"/>
                </a:spcBef>
                <a:spcAft>
                  <a:spcPts val="0"/>
                </a:spcAft>
                <a:buClr>
                  <a:srgbClr val="FFFFFF"/>
                </a:buClr>
                <a:buSzPts val="1700"/>
                <a:buChar char="●"/>
              </a:pPr>
              <a:r>
                <a:rPr lang="en-GB" sz="1700">
                  <a:solidFill>
                    <a:srgbClr val="FFFFFF"/>
                  </a:solidFill>
                </a:rPr>
                <a:t>Can’t </a:t>
              </a:r>
              <a:r>
                <a:rPr lang="en-GB" sz="1700" b="1">
                  <a:solidFill>
                    <a:srgbClr val="FFFFFF"/>
                  </a:solidFill>
                </a:rPr>
                <a:t>match individuals</a:t>
              </a:r>
              <a:r>
                <a:rPr lang="en-GB" sz="1700">
                  <a:solidFill>
                    <a:srgbClr val="FFFFFF"/>
                  </a:solidFill>
                </a:rPr>
                <a:t> to treatment/control</a:t>
              </a:r>
              <a:endParaRPr sz="1700">
                <a:solidFill>
                  <a:srgbClr val="FFFFFF"/>
                </a:solidFill>
              </a:endParaRPr>
            </a:p>
            <a:p>
              <a:pPr marL="609600" lvl="0" indent="-412750" algn="l" rtl="0">
                <a:lnSpc>
                  <a:spcPct val="115000"/>
                </a:lnSpc>
                <a:spcBef>
                  <a:spcPts val="1300"/>
                </a:spcBef>
                <a:spcAft>
                  <a:spcPts val="0"/>
                </a:spcAft>
                <a:buClr>
                  <a:srgbClr val="FFFFFF"/>
                </a:buClr>
                <a:buSzPts val="1700"/>
                <a:buChar char="●"/>
              </a:pPr>
              <a:r>
                <a:rPr lang="en-GB" sz="1700" b="1">
                  <a:solidFill>
                    <a:srgbClr val="FFFFFF"/>
                  </a:solidFill>
                </a:rPr>
                <a:t>Attrition</a:t>
              </a:r>
              <a:endParaRPr sz="1700" b="1">
                <a:solidFill>
                  <a:srgbClr val="FFFFFF"/>
                </a:solidFill>
              </a:endParaRPr>
            </a:p>
            <a:p>
              <a:pPr marL="609600" lvl="0" indent="-412750" algn="l" rtl="0">
                <a:lnSpc>
                  <a:spcPct val="115000"/>
                </a:lnSpc>
                <a:spcBef>
                  <a:spcPts val="1300"/>
                </a:spcBef>
                <a:spcAft>
                  <a:spcPts val="1300"/>
                </a:spcAft>
                <a:buClr>
                  <a:srgbClr val="FFFFFF"/>
                </a:buClr>
                <a:buSzPts val="1700"/>
                <a:buChar char="●"/>
              </a:pPr>
              <a:r>
                <a:rPr lang="en-GB" sz="1700" b="1">
                  <a:solidFill>
                    <a:srgbClr val="FFFFFF"/>
                  </a:solidFill>
                </a:rPr>
                <a:t>Negative </a:t>
              </a:r>
              <a:r>
                <a:rPr lang="en-GB" sz="1700">
                  <a:solidFill>
                    <a:srgbClr val="FFFFFF"/>
                  </a:solidFill>
                </a:rPr>
                <a:t>effects</a:t>
              </a:r>
              <a:endParaRPr sz="1700">
                <a:solidFill>
                  <a:srgbClr val="FFFFFF"/>
                </a:solidFill>
              </a:endParaRPr>
            </a:p>
          </p:txBody>
        </p:sp>
        <p:pic>
          <p:nvPicPr>
            <p:cNvPr id="11236" name="Google Shape;11236;p1096"/>
            <p:cNvPicPr preferRelativeResize="0"/>
            <p:nvPr/>
          </p:nvPicPr>
          <p:blipFill rotWithShape="1">
            <a:blip r:embed="rId4">
              <a:alphaModFix/>
            </a:blip>
            <a:srcRect l="15749" t="8295" r="12760" b="12845"/>
            <a:stretch/>
          </p:blipFill>
          <p:spPr>
            <a:xfrm>
              <a:off x="7581900" y="1608550"/>
              <a:ext cx="711576" cy="784875"/>
            </a:xfrm>
            <a:prstGeom prst="rect">
              <a:avLst/>
            </a:prstGeom>
            <a:noFill/>
            <a:ln>
              <a:noFill/>
            </a:ln>
          </p:spPr>
        </p:pic>
        <p:sp>
          <p:nvSpPr>
            <p:cNvPr id="11237" name="Google Shape;11237;p1096"/>
            <p:cNvSpPr txBox="1"/>
            <p:nvPr/>
          </p:nvSpPr>
          <p:spPr>
            <a:xfrm>
              <a:off x="6848475" y="1216975"/>
              <a:ext cx="2164500" cy="505800"/>
            </a:xfrm>
            <a:prstGeom prst="rect">
              <a:avLst/>
            </a:prstGeom>
            <a:noFill/>
            <a:ln>
              <a:noFill/>
            </a:ln>
          </p:spPr>
          <p:txBody>
            <a:bodyPr spcFirstLastPara="1" wrap="square" lIns="91425" tIns="45700" rIns="91425" bIns="45700" anchor="ctr" anchorCtr="0">
              <a:noAutofit/>
            </a:bodyPr>
            <a:lstStyle/>
            <a:p>
              <a:pPr marL="0" lvl="0" indent="0" algn="ctr" rtl="0">
                <a:lnSpc>
                  <a:spcPct val="115000"/>
                </a:lnSpc>
                <a:spcBef>
                  <a:spcPts val="0"/>
                </a:spcBef>
                <a:spcAft>
                  <a:spcPts val="2100"/>
                </a:spcAft>
                <a:buSzPts val="1500"/>
                <a:buNone/>
              </a:pPr>
              <a:r>
                <a:rPr lang="en-GB" sz="2100" b="1">
                  <a:solidFill>
                    <a:srgbClr val="FFFFFF"/>
                  </a:solidFill>
                </a:rPr>
                <a:t>Data collection/ analysis</a:t>
              </a:r>
              <a:endParaRPr sz="2100" b="1">
                <a:solidFill>
                  <a:srgbClr val="FFFFFF"/>
                </a:solidFill>
              </a:endParaRPr>
            </a:p>
          </p:txBody>
        </p:sp>
      </p:grpSp>
      <p:grpSp>
        <p:nvGrpSpPr>
          <p:cNvPr id="11238" name="Google Shape;11238;p1096"/>
          <p:cNvGrpSpPr/>
          <p:nvPr/>
        </p:nvGrpSpPr>
        <p:grpSpPr>
          <a:xfrm>
            <a:off x="3445081" y="1325567"/>
            <a:ext cx="5317867" cy="5530662"/>
            <a:chOff x="2583875" y="994200"/>
            <a:chExt cx="3988500" cy="4148100"/>
          </a:xfrm>
        </p:grpSpPr>
        <p:sp>
          <p:nvSpPr>
            <p:cNvPr id="11239" name="Google Shape;11239;p1096"/>
            <p:cNvSpPr/>
            <p:nvPr/>
          </p:nvSpPr>
          <p:spPr>
            <a:xfrm>
              <a:off x="2583875" y="994200"/>
              <a:ext cx="3988500" cy="4148100"/>
            </a:xfrm>
            <a:prstGeom prst="rect">
              <a:avLst/>
            </a:prstGeom>
            <a:solidFill>
              <a:srgbClr val="0098D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0" name="Google Shape;11240;p1096"/>
            <p:cNvSpPr txBox="1"/>
            <p:nvPr/>
          </p:nvSpPr>
          <p:spPr>
            <a:xfrm>
              <a:off x="3931323" y="1140775"/>
              <a:ext cx="1474500" cy="5058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2100"/>
                </a:spcAft>
                <a:buClr>
                  <a:schemeClr val="dk1"/>
                </a:buClr>
                <a:buSzPts val="1500"/>
                <a:buFont typeface="Arial"/>
                <a:buNone/>
              </a:pPr>
              <a:r>
                <a:rPr lang="en-GB" sz="2100" b="1">
                  <a:solidFill>
                    <a:srgbClr val="FFFFFF"/>
                  </a:solidFill>
                </a:rPr>
                <a:t>Delivery</a:t>
              </a:r>
              <a:endParaRPr sz="2100" b="1">
                <a:solidFill>
                  <a:srgbClr val="FFFFFF"/>
                </a:solidFill>
              </a:endParaRPr>
            </a:p>
          </p:txBody>
        </p:sp>
        <p:sp>
          <p:nvSpPr>
            <p:cNvPr id="11241" name="Google Shape;11241;p1096"/>
            <p:cNvSpPr txBox="1"/>
            <p:nvPr/>
          </p:nvSpPr>
          <p:spPr>
            <a:xfrm>
              <a:off x="2583875" y="2358450"/>
              <a:ext cx="3931200" cy="1631400"/>
            </a:xfrm>
            <a:prstGeom prst="rect">
              <a:avLst/>
            </a:prstGeom>
            <a:noFill/>
            <a:ln>
              <a:noFill/>
            </a:ln>
          </p:spPr>
          <p:txBody>
            <a:bodyPr spcFirstLastPara="1" wrap="square" lIns="91425" tIns="91425" rIns="91425" bIns="91425" anchor="t" anchorCtr="0">
              <a:noAutofit/>
            </a:bodyPr>
            <a:lstStyle/>
            <a:p>
              <a:pPr marL="609600" lvl="0" indent="-412750" algn="l" rtl="0">
                <a:lnSpc>
                  <a:spcPct val="100000"/>
                </a:lnSpc>
                <a:spcBef>
                  <a:spcPts val="0"/>
                </a:spcBef>
                <a:spcAft>
                  <a:spcPts val="0"/>
                </a:spcAft>
                <a:buClr>
                  <a:srgbClr val="FFFFFF"/>
                </a:buClr>
                <a:buSzPts val="1700"/>
                <a:buChar char="●"/>
              </a:pPr>
              <a:r>
                <a:rPr lang="en-GB" sz="1700" b="1">
                  <a:solidFill>
                    <a:srgbClr val="FFFFFF"/>
                  </a:solidFill>
                </a:rPr>
                <a:t>Randomisation failure </a:t>
              </a:r>
              <a:r>
                <a:rPr lang="en-GB" sz="1700">
                  <a:solidFill>
                    <a:srgbClr val="FFFFFF"/>
                  </a:solidFill>
                </a:rPr>
                <a:t>(last min additions/”random” not random)</a:t>
              </a:r>
              <a:endParaRPr sz="1700">
                <a:solidFill>
                  <a:srgbClr val="FFFFFF"/>
                </a:solidFill>
              </a:endParaRPr>
            </a:p>
            <a:p>
              <a:pPr marL="609600" lvl="0" indent="-412750" algn="l" rtl="0">
                <a:lnSpc>
                  <a:spcPct val="100000"/>
                </a:lnSpc>
                <a:spcBef>
                  <a:spcPts val="1300"/>
                </a:spcBef>
                <a:spcAft>
                  <a:spcPts val="0"/>
                </a:spcAft>
                <a:buClr>
                  <a:srgbClr val="FFFFFF"/>
                </a:buClr>
                <a:buSzPts val="1700"/>
                <a:buChar char="●"/>
              </a:pPr>
              <a:r>
                <a:rPr lang="en-GB" sz="1700" b="1">
                  <a:solidFill>
                    <a:srgbClr val="FFFFFF"/>
                  </a:solidFill>
                </a:rPr>
                <a:t>Tech </a:t>
              </a:r>
              <a:r>
                <a:rPr lang="en-GB" sz="1700">
                  <a:solidFill>
                    <a:srgbClr val="FFFFFF"/>
                  </a:solidFill>
                </a:rPr>
                <a:t>solution not working</a:t>
              </a:r>
              <a:endParaRPr sz="1700">
                <a:solidFill>
                  <a:srgbClr val="FFFFFF"/>
                </a:solidFill>
              </a:endParaRPr>
            </a:p>
            <a:p>
              <a:pPr marL="609600" lvl="0" indent="-412750" algn="l" rtl="0">
                <a:lnSpc>
                  <a:spcPct val="100000"/>
                </a:lnSpc>
                <a:spcBef>
                  <a:spcPts val="1300"/>
                </a:spcBef>
                <a:spcAft>
                  <a:spcPts val="0"/>
                </a:spcAft>
                <a:buClr>
                  <a:srgbClr val="FFFFFF"/>
                </a:buClr>
                <a:buSzPts val="1700"/>
                <a:buChar char="●"/>
              </a:pPr>
              <a:r>
                <a:rPr lang="en-GB" sz="1700">
                  <a:solidFill>
                    <a:srgbClr val="FFFFFF"/>
                  </a:solidFill>
                </a:rPr>
                <a:t>Intervention sent to the </a:t>
              </a:r>
              <a:r>
                <a:rPr lang="en-GB" sz="1700" b="1">
                  <a:solidFill>
                    <a:srgbClr val="FFFFFF"/>
                  </a:solidFill>
                </a:rPr>
                <a:t>wrong people</a:t>
              </a:r>
              <a:endParaRPr sz="1700" b="1">
                <a:solidFill>
                  <a:srgbClr val="FFFFFF"/>
                </a:solidFill>
              </a:endParaRPr>
            </a:p>
            <a:p>
              <a:pPr marL="609600" lvl="0" indent="-412750" algn="l" rtl="0">
                <a:lnSpc>
                  <a:spcPct val="100000"/>
                </a:lnSpc>
                <a:spcBef>
                  <a:spcPts val="1300"/>
                </a:spcBef>
                <a:spcAft>
                  <a:spcPts val="0"/>
                </a:spcAft>
                <a:buClr>
                  <a:srgbClr val="FFFFFF"/>
                </a:buClr>
                <a:buSzPts val="1700"/>
                <a:buChar char="●"/>
              </a:pPr>
              <a:r>
                <a:rPr lang="en-GB" sz="1700">
                  <a:solidFill>
                    <a:srgbClr val="FFFFFF"/>
                  </a:solidFill>
                </a:rPr>
                <a:t>Poor </a:t>
              </a:r>
              <a:r>
                <a:rPr lang="en-GB" sz="1700" b="1">
                  <a:solidFill>
                    <a:srgbClr val="FFFFFF"/>
                  </a:solidFill>
                </a:rPr>
                <a:t>delivery</a:t>
              </a:r>
              <a:endParaRPr sz="1700" b="1">
                <a:solidFill>
                  <a:srgbClr val="FFFFFF"/>
                </a:solidFill>
              </a:endParaRPr>
            </a:p>
            <a:p>
              <a:pPr marL="609600" lvl="0" indent="-412750" algn="l" rtl="0">
                <a:lnSpc>
                  <a:spcPct val="100000"/>
                </a:lnSpc>
                <a:spcBef>
                  <a:spcPts val="1300"/>
                </a:spcBef>
                <a:spcAft>
                  <a:spcPts val="0"/>
                </a:spcAft>
                <a:buClr>
                  <a:srgbClr val="FFFFFF"/>
                </a:buClr>
                <a:buSzPts val="1700"/>
                <a:buChar char="●"/>
              </a:pPr>
              <a:r>
                <a:rPr lang="en-GB" sz="1700">
                  <a:solidFill>
                    <a:srgbClr val="FFFFFF"/>
                  </a:solidFill>
                </a:rPr>
                <a:t>Low </a:t>
              </a:r>
              <a:r>
                <a:rPr lang="en-GB" sz="1700" b="1">
                  <a:solidFill>
                    <a:srgbClr val="FFFFFF"/>
                  </a:solidFill>
                </a:rPr>
                <a:t>recruitment/</a:t>
              </a:r>
              <a:r>
                <a:rPr lang="en-GB" sz="1700">
                  <a:solidFill>
                    <a:srgbClr val="FFFFFF"/>
                  </a:solidFill>
                </a:rPr>
                <a:t>low </a:t>
              </a:r>
              <a:r>
                <a:rPr lang="en-GB" sz="1700" b="1">
                  <a:solidFill>
                    <a:srgbClr val="FFFFFF"/>
                  </a:solidFill>
                </a:rPr>
                <a:t>participation</a:t>
              </a:r>
              <a:endParaRPr sz="1700" b="1">
                <a:solidFill>
                  <a:srgbClr val="FFFFFF"/>
                </a:solidFill>
              </a:endParaRPr>
            </a:p>
            <a:p>
              <a:pPr marL="609600" lvl="0" indent="-412750" algn="l" rtl="0">
                <a:lnSpc>
                  <a:spcPct val="100000"/>
                </a:lnSpc>
                <a:spcBef>
                  <a:spcPts val="1300"/>
                </a:spcBef>
                <a:spcAft>
                  <a:spcPts val="0"/>
                </a:spcAft>
                <a:buClr>
                  <a:srgbClr val="FFFFFF"/>
                </a:buClr>
                <a:buSzPts val="1700"/>
                <a:buChar char="●"/>
              </a:pPr>
              <a:r>
                <a:rPr lang="en-GB" sz="1700" b="1">
                  <a:solidFill>
                    <a:srgbClr val="FFFFFF"/>
                  </a:solidFill>
                </a:rPr>
                <a:t>Complaints</a:t>
              </a:r>
              <a:endParaRPr sz="1700" b="1">
                <a:solidFill>
                  <a:srgbClr val="FFFFFF"/>
                </a:solidFill>
              </a:endParaRPr>
            </a:p>
            <a:p>
              <a:pPr marL="609600" lvl="0" indent="-412750" algn="l" rtl="0">
                <a:lnSpc>
                  <a:spcPct val="100000"/>
                </a:lnSpc>
                <a:spcBef>
                  <a:spcPts val="1300"/>
                </a:spcBef>
                <a:spcAft>
                  <a:spcPts val="0"/>
                </a:spcAft>
                <a:buClr>
                  <a:srgbClr val="FFFFFF"/>
                </a:buClr>
                <a:buSzPts val="1700"/>
                <a:buChar char="●"/>
              </a:pPr>
              <a:r>
                <a:rPr lang="en-GB" sz="1700" b="1">
                  <a:solidFill>
                    <a:srgbClr val="FFFFFF"/>
                  </a:solidFill>
                </a:rPr>
                <a:t>Spillovers </a:t>
              </a:r>
              <a:r>
                <a:rPr lang="en-GB" sz="1700">
                  <a:solidFill>
                    <a:srgbClr val="FFFFFF"/>
                  </a:solidFill>
                </a:rPr>
                <a:t>/ comms between groups</a:t>
              </a:r>
              <a:endParaRPr sz="1700">
                <a:solidFill>
                  <a:srgbClr val="FFFFFF"/>
                </a:solidFill>
              </a:endParaRPr>
            </a:p>
            <a:p>
              <a:pPr marL="609600" lvl="0" indent="-412750" algn="l" rtl="0">
                <a:lnSpc>
                  <a:spcPct val="100000"/>
                </a:lnSpc>
                <a:spcBef>
                  <a:spcPts val="1300"/>
                </a:spcBef>
                <a:spcAft>
                  <a:spcPts val="0"/>
                </a:spcAft>
                <a:buClr>
                  <a:srgbClr val="FFFFFF"/>
                </a:buClr>
                <a:buSzPts val="1700"/>
                <a:buChar char="●"/>
              </a:pPr>
              <a:r>
                <a:rPr lang="en-GB" sz="1700" b="1">
                  <a:solidFill>
                    <a:srgbClr val="FFFFFF"/>
                  </a:solidFill>
                </a:rPr>
                <a:t>Process change</a:t>
              </a:r>
              <a:endParaRPr sz="1700" b="1">
                <a:solidFill>
                  <a:srgbClr val="FFFFFF"/>
                </a:solidFill>
              </a:endParaRPr>
            </a:p>
            <a:p>
              <a:pPr marL="0" lvl="0" indent="-241300" algn="ctr" rtl="0">
                <a:spcBef>
                  <a:spcPts val="1300"/>
                </a:spcBef>
                <a:spcAft>
                  <a:spcPts val="700"/>
                </a:spcAft>
                <a:buNone/>
              </a:pPr>
              <a:endParaRPr sz="1700">
                <a:solidFill>
                  <a:srgbClr val="FFFFFF"/>
                </a:solidFill>
              </a:endParaRPr>
            </a:p>
          </p:txBody>
        </p:sp>
        <p:pic>
          <p:nvPicPr>
            <p:cNvPr id="11242" name="Google Shape;11242;p1096"/>
            <p:cNvPicPr preferRelativeResize="0"/>
            <p:nvPr/>
          </p:nvPicPr>
          <p:blipFill>
            <a:blip r:embed="rId5">
              <a:alphaModFix/>
            </a:blip>
            <a:stretch>
              <a:fillRect/>
            </a:stretch>
          </p:blipFill>
          <p:spPr>
            <a:xfrm>
              <a:off x="4021090" y="1449807"/>
              <a:ext cx="841175" cy="905271"/>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29"/>
                                        </p:tgtEl>
                                        <p:attrNameLst>
                                          <p:attrName>style.visibility</p:attrName>
                                        </p:attrNameLst>
                                      </p:cBhvr>
                                      <p:to>
                                        <p:strVal val="visible"/>
                                      </p:to>
                                    </p:set>
                                    <p:animEffect transition="in" filter="fade">
                                      <p:cBhvr>
                                        <p:cTn id="7" dur="1000"/>
                                        <p:tgtEl>
                                          <p:spTgt spid="112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38"/>
                                        </p:tgtEl>
                                        <p:attrNameLst>
                                          <p:attrName>style.visibility</p:attrName>
                                        </p:attrNameLst>
                                      </p:cBhvr>
                                      <p:to>
                                        <p:strVal val="visible"/>
                                      </p:to>
                                    </p:set>
                                    <p:animEffect transition="in" filter="fade">
                                      <p:cBhvr>
                                        <p:cTn id="12" dur="1000"/>
                                        <p:tgtEl>
                                          <p:spTgt spid="112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234"/>
                                        </p:tgtEl>
                                        <p:attrNameLst>
                                          <p:attrName>style.visibility</p:attrName>
                                        </p:attrNameLst>
                                      </p:cBhvr>
                                      <p:to>
                                        <p:strVal val="visible"/>
                                      </p:to>
                                    </p:set>
                                    <p:animEffect transition="in" filter="fade">
                                      <p:cBhvr>
                                        <p:cTn id="17" dur="1000"/>
                                        <p:tgtEl>
                                          <p:spTgt spid="11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1247"/>
        <p:cNvGrpSpPr/>
        <p:nvPr/>
      </p:nvGrpSpPr>
      <p:grpSpPr>
        <a:xfrm>
          <a:off x="0" y="0"/>
          <a:ext cx="0" cy="0"/>
          <a:chOff x="0" y="0"/>
          <a:chExt cx="0" cy="0"/>
        </a:xfrm>
      </p:grpSpPr>
      <p:sp>
        <p:nvSpPr>
          <p:cNvPr id="11248" name="Google Shape;11248;p1097"/>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 The Behavioural Insights Team</a:t>
            </a:r>
            <a:endParaRPr/>
          </a:p>
        </p:txBody>
      </p:sp>
      <p:sp>
        <p:nvSpPr>
          <p:cNvPr id="11249" name="Google Shape;11249;p1097"/>
          <p:cNvSpPr txBox="1">
            <a:spLocks noGrp="1"/>
          </p:cNvSpPr>
          <p:nvPr>
            <p:ph type="title"/>
          </p:nvPr>
        </p:nvSpPr>
        <p:spPr>
          <a:xfrm>
            <a:off x="426125" y="152400"/>
            <a:ext cx="10515600" cy="1216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500"/>
              <a:buFont typeface="Arial"/>
              <a:buNone/>
            </a:pPr>
            <a:r>
              <a:rPr lang="en-GB" sz="3000" b="1"/>
              <a:t>Other impact evaluation methods </a:t>
            </a:r>
            <a:endParaRPr sz="3000" b="1"/>
          </a:p>
        </p:txBody>
      </p:sp>
      <p:graphicFrame>
        <p:nvGraphicFramePr>
          <p:cNvPr id="11250" name="Google Shape;11250;p1097"/>
          <p:cNvGraphicFramePr/>
          <p:nvPr/>
        </p:nvGraphicFramePr>
        <p:xfrm>
          <a:off x="583050" y="1524000"/>
          <a:ext cx="11063300" cy="2255400"/>
        </p:xfrm>
        <a:graphic>
          <a:graphicData uri="http://schemas.openxmlformats.org/drawingml/2006/table">
            <a:tbl>
              <a:tblPr>
                <a:noFill/>
                <a:tableStyleId>{FE546D1F-959A-4BC4-8048-68A3B2CCC418}</a:tableStyleId>
              </a:tblPr>
              <a:tblGrid>
                <a:gridCol w="3474250">
                  <a:extLst>
                    <a:ext uri="{9D8B030D-6E8A-4147-A177-3AD203B41FA5}">
                      <a16:colId xmlns:a16="http://schemas.microsoft.com/office/drawing/2014/main" val="20000"/>
                    </a:ext>
                  </a:extLst>
                </a:gridCol>
                <a:gridCol w="75890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GB" sz="2000">
                          <a:solidFill>
                            <a:srgbClr val="FFFFFF"/>
                          </a:solidFill>
                        </a:rPr>
                        <a:t>Method</a:t>
                      </a:r>
                      <a:endParaRPr sz="2000">
                        <a:solidFill>
                          <a:srgbClr val="FFFFFF"/>
                        </a:solidFill>
                      </a:endParaRPr>
                    </a:p>
                  </a:txBody>
                  <a:tcPr marL="91425" marR="91425" marT="91425" marB="91425">
                    <a:solidFill>
                      <a:schemeClr val="dk1"/>
                    </a:solidFill>
                  </a:tcPr>
                </a:tc>
                <a:tc>
                  <a:txBody>
                    <a:bodyPr/>
                    <a:lstStyle/>
                    <a:p>
                      <a:pPr marL="0" lvl="0" indent="0" algn="l" rtl="0">
                        <a:spcBef>
                          <a:spcPts val="0"/>
                        </a:spcBef>
                        <a:spcAft>
                          <a:spcPts val="0"/>
                        </a:spcAft>
                        <a:buNone/>
                      </a:pPr>
                      <a:r>
                        <a:rPr lang="en-GB" sz="2000">
                          <a:solidFill>
                            <a:srgbClr val="FFFFFF"/>
                          </a:solidFill>
                        </a:rPr>
                        <a:t>Plain-language description</a:t>
                      </a:r>
                      <a:endParaRPr sz="2000">
                        <a:solidFill>
                          <a:srgbClr val="FFFFFF"/>
                        </a:solidFill>
                      </a:endParaRPr>
                    </a:p>
                  </a:txBody>
                  <a:tcPr marL="91425" marR="91425" marT="91425" marB="91425">
                    <a:solidFill>
                      <a:schemeClr val="dk1"/>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GB" sz="2000"/>
                        <a:t>Linear regression</a:t>
                      </a:r>
                      <a:endParaRPr sz="2000"/>
                    </a:p>
                  </a:txBody>
                  <a:tcPr marL="91425" marR="91425" marT="91425" marB="91425">
                    <a:solidFill>
                      <a:schemeClr val="lt2"/>
                    </a:solidFill>
                  </a:tcPr>
                </a:tc>
                <a:tc>
                  <a:txBody>
                    <a:bodyPr/>
                    <a:lstStyle/>
                    <a:p>
                      <a:pPr marL="0" lvl="0" indent="0" algn="l" rtl="0">
                        <a:spcBef>
                          <a:spcPts val="0"/>
                        </a:spcBef>
                        <a:spcAft>
                          <a:spcPts val="0"/>
                        </a:spcAft>
                        <a:buNone/>
                      </a:pPr>
                      <a:r>
                        <a:rPr lang="en-GB" sz="2000"/>
                        <a:t>Finding a line of best fit </a:t>
                      </a:r>
                      <a:endParaRPr sz="2000"/>
                    </a:p>
                  </a:txBody>
                  <a:tcPr marL="91425" marR="91425" marT="91425" marB="91425">
                    <a:solidFill>
                      <a:schemeClr val="lt2"/>
                    </a:solidFill>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GB" sz="2000"/>
                        <a:t>Differences-in-differences</a:t>
                      </a:r>
                      <a:endParaRPr sz="2000"/>
                    </a:p>
                  </a:txBody>
                  <a:tcPr marL="91425" marR="91425" marT="91425" marB="91425">
                    <a:solidFill>
                      <a:schemeClr val="lt2"/>
                    </a:solidFill>
                  </a:tcPr>
                </a:tc>
                <a:tc>
                  <a:txBody>
                    <a:bodyPr/>
                    <a:lstStyle/>
                    <a:p>
                      <a:pPr marL="0" lvl="0" indent="0" algn="l" rtl="0">
                        <a:spcBef>
                          <a:spcPts val="0"/>
                        </a:spcBef>
                        <a:spcAft>
                          <a:spcPts val="0"/>
                        </a:spcAft>
                        <a:buNone/>
                      </a:pPr>
                      <a:r>
                        <a:rPr lang="en-GB" sz="2000"/>
                        <a:t>Comparing changes across groups (the first ‘difference’) over time (the second ‘difference’)</a:t>
                      </a:r>
                      <a:endParaRPr sz="2000"/>
                    </a:p>
                  </a:txBody>
                  <a:tcPr marL="91425" marR="91425" marT="91425" marB="91425">
                    <a:solidFill>
                      <a:schemeClr val="lt2"/>
                    </a:solidFill>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GB" sz="2000"/>
                        <a:t>Regression discontinuity</a:t>
                      </a:r>
                      <a:endParaRPr sz="2000"/>
                    </a:p>
                  </a:txBody>
                  <a:tcPr marL="91425" marR="91425" marT="91425" marB="91425">
                    <a:solidFill>
                      <a:schemeClr val="lt2"/>
                    </a:solidFill>
                  </a:tcPr>
                </a:tc>
                <a:tc>
                  <a:txBody>
                    <a:bodyPr/>
                    <a:lstStyle/>
                    <a:p>
                      <a:pPr marL="0" lvl="0" indent="0" algn="l" rtl="0">
                        <a:spcBef>
                          <a:spcPts val="0"/>
                        </a:spcBef>
                        <a:spcAft>
                          <a:spcPts val="0"/>
                        </a:spcAft>
                        <a:buNone/>
                      </a:pPr>
                      <a:r>
                        <a:rPr lang="en-GB" sz="2000"/>
                        <a:t>Comparing groups just above and below some threshold</a:t>
                      </a:r>
                      <a:endParaRPr sz="2000"/>
                    </a:p>
                  </a:txBody>
                  <a:tcPr marL="91425" marR="91425" marT="91425" marB="91425">
                    <a:solidFill>
                      <a:schemeClr val="lt2"/>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Shape 11254"/>
        <p:cNvGrpSpPr/>
        <p:nvPr/>
      </p:nvGrpSpPr>
      <p:grpSpPr>
        <a:xfrm>
          <a:off x="0" y="0"/>
          <a:ext cx="0" cy="0"/>
          <a:chOff x="0" y="0"/>
          <a:chExt cx="0" cy="0"/>
        </a:xfrm>
      </p:grpSpPr>
      <p:sp>
        <p:nvSpPr>
          <p:cNvPr id="11255" name="Google Shape;11255;p1098"/>
          <p:cNvSpPr txBox="1">
            <a:spLocks noGrp="1"/>
          </p:cNvSpPr>
          <p:nvPr>
            <p:ph type="body" idx="2"/>
          </p:nvPr>
        </p:nvSpPr>
        <p:spPr>
          <a:xfrm>
            <a:off x="7544283" y="2670000"/>
            <a:ext cx="2871900" cy="17211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GB" sz="3200"/>
              <a:t>There will be unknown unknowns</a:t>
            </a:r>
            <a:endParaRPr sz="3200"/>
          </a:p>
        </p:txBody>
      </p:sp>
      <p:pic>
        <p:nvPicPr>
          <p:cNvPr id="11256" name="Google Shape;11256;p1098"/>
          <p:cNvPicPr preferRelativeResize="0"/>
          <p:nvPr/>
        </p:nvPicPr>
        <p:blipFill>
          <a:blip r:embed="rId3">
            <a:alphaModFix/>
          </a:blip>
          <a:stretch>
            <a:fillRect/>
          </a:stretch>
        </p:blipFill>
        <p:spPr>
          <a:xfrm>
            <a:off x="-1" y="0"/>
            <a:ext cx="5959469" cy="747266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089"/>
        <p:cNvGrpSpPr/>
        <p:nvPr/>
      </p:nvGrpSpPr>
      <p:grpSpPr>
        <a:xfrm>
          <a:off x="0" y="0"/>
          <a:ext cx="0" cy="0"/>
          <a:chOff x="0" y="0"/>
          <a:chExt cx="0" cy="0"/>
        </a:xfrm>
      </p:grpSpPr>
      <p:pic>
        <p:nvPicPr>
          <p:cNvPr id="9090" name="Google Shape;9090;p949"/>
          <p:cNvPicPr preferRelativeResize="0"/>
          <p:nvPr/>
        </p:nvPicPr>
        <p:blipFill>
          <a:blip r:embed="rId3">
            <a:alphaModFix/>
          </a:blip>
          <a:stretch>
            <a:fillRect/>
          </a:stretch>
        </p:blipFill>
        <p:spPr>
          <a:xfrm>
            <a:off x="6177663" y="3481450"/>
            <a:ext cx="6014349" cy="3379300"/>
          </a:xfrm>
          <a:prstGeom prst="rect">
            <a:avLst/>
          </a:prstGeom>
          <a:noFill/>
          <a:ln>
            <a:noFill/>
          </a:ln>
        </p:spPr>
      </p:pic>
      <p:pic>
        <p:nvPicPr>
          <p:cNvPr id="9091" name="Google Shape;9091;p949"/>
          <p:cNvPicPr preferRelativeResize="0"/>
          <p:nvPr/>
        </p:nvPicPr>
        <p:blipFill>
          <a:blip r:embed="rId4">
            <a:alphaModFix/>
          </a:blip>
          <a:stretch>
            <a:fillRect/>
          </a:stretch>
        </p:blipFill>
        <p:spPr>
          <a:xfrm>
            <a:off x="6167612" y="-103900"/>
            <a:ext cx="6034425" cy="3585350"/>
          </a:xfrm>
          <a:prstGeom prst="rect">
            <a:avLst/>
          </a:prstGeom>
          <a:noFill/>
          <a:ln>
            <a:noFill/>
          </a:ln>
        </p:spPr>
      </p:pic>
      <p:sp>
        <p:nvSpPr>
          <p:cNvPr id="9092" name="Google Shape;9092;p949"/>
          <p:cNvSpPr txBox="1">
            <a:spLocks noGrp="1"/>
          </p:cNvSpPr>
          <p:nvPr>
            <p:ph type="body" idx="1"/>
          </p:nvPr>
        </p:nvSpPr>
        <p:spPr>
          <a:xfrm>
            <a:off x="415600" y="1536625"/>
            <a:ext cx="5243700" cy="45552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GB" sz="2400" b="1" dirty="0"/>
              <a:t>People often do not accurately </a:t>
            </a:r>
            <a:r>
              <a:rPr lang="en-GB" sz="2400" b="1" dirty="0">
                <a:solidFill>
                  <a:schemeClr val="accent4"/>
                </a:solidFill>
              </a:rPr>
              <a:t>predict </a:t>
            </a:r>
            <a:r>
              <a:rPr lang="en-GB" sz="2400" b="1" dirty="0"/>
              <a:t>what they are going to do. </a:t>
            </a:r>
            <a:endParaRPr sz="2400" dirty="0"/>
          </a:p>
        </p:txBody>
      </p:sp>
      <p:sp>
        <p:nvSpPr>
          <p:cNvPr id="9093" name="Google Shape;9093;p949"/>
          <p:cNvSpPr txBox="1">
            <a:spLocks noGrp="1"/>
          </p:cNvSpPr>
          <p:nvPr>
            <p:ph type="title"/>
          </p:nvPr>
        </p:nvSpPr>
        <p:spPr>
          <a:xfrm>
            <a:off x="415600" y="48450"/>
            <a:ext cx="56334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000"/>
              <a:t>Why do we emphasise behaviours that are directly observable?</a:t>
            </a:r>
            <a:endParaRPr sz="300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Shape 11261"/>
        <p:cNvGrpSpPr/>
        <p:nvPr/>
      </p:nvGrpSpPr>
      <p:grpSpPr>
        <a:xfrm>
          <a:off x="0" y="0"/>
          <a:ext cx="0" cy="0"/>
          <a:chOff x="0" y="0"/>
          <a:chExt cx="0" cy="0"/>
        </a:xfrm>
      </p:grpSpPr>
      <p:sp>
        <p:nvSpPr>
          <p:cNvPr id="11262" name="Google Shape;11262;p1099"/>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 The Behavioural Insights Team</a:t>
            </a:r>
            <a:endParaRPr/>
          </a:p>
        </p:txBody>
      </p:sp>
      <p:sp>
        <p:nvSpPr>
          <p:cNvPr id="11263" name="Google Shape;11263;p1099"/>
          <p:cNvSpPr txBox="1">
            <a:spLocks noGrp="1"/>
          </p:cNvSpPr>
          <p:nvPr>
            <p:ph type="title"/>
          </p:nvPr>
        </p:nvSpPr>
        <p:spPr>
          <a:xfrm>
            <a:off x="426125" y="0"/>
            <a:ext cx="10661100" cy="1216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500"/>
              <a:buFont typeface="Arial"/>
              <a:buNone/>
            </a:pPr>
            <a:r>
              <a:rPr lang="en-GB" sz="3000" b="1"/>
              <a:t>Assessing external validity requires new evidence and a focus on </a:t>
            </a:r>
            <a:r>
              <a:rPr lang="en-GB" sz="3000" b="1" u="sng"/>
              <a:t>people</a:t>
            </a:r>
            <a:endParaRPr sz="3000" b="1" u="sng"/>
          </a:p>
        </p:txBody>
      </p:sp>
      <p:sp>
        <p:nvSpPr>
          <p:cNvPr id="11264" name="Google Shape;11264;p1099"/>
          <p:cNvSpPr txBox="1"/>
          <p:nvPr/>
        </p:nvSpPr>
        <p:spPr>
          <a:xfrm>
            <a:off x="457200" y="5851425"/>
            <a:ext cx="78486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a:t>Source: J-PAL, ‘The Generalizability Puzzle’, p. 57 </a:t>
            </a:r>
            <a:endParaRPr/>
          </a:p>
        </p:txBody>
      </p:sp>
      <p:pic>
        <p:nvPicPr>
          <p:cNvPr id="11265" name="Google Shape;11265;p1099"/>
          <p:cNvPicPr preferRelativeResize="0"/>
          <p:nvPr/>
        </p:nvPicPr>
        <p:blipFill>
          <a:blip r:embed="rId3">
            <a:alphaModFix/>
          </a:blip>
          <a:stretch>
            <a:fillRect/>
          </a:stretch>
        </p:blipFill>
        <p:spPr>
          <a:xfrm>
            <a:off x="1448900" y="1445400"/>
            <a:ext cx="9294193" cy="4329825"/>
          </a:xfrm>
          <a:prstGeom prst="rect">
            <a:avLst/>
          </a:prstGeom>
          <a:noFill/>
          <a:ln>
            <a:noFill/>
          </a:ln>
        </p:spPr>
      </p:pic>
      <p:sp>
        <p:nvSpPr>
          <p:cNvPr id="11266" name="Google Shape;11266;p1099"/>
          <p:cNvSpPr/>
          <p:nvPr/>
        </p:nvSpPr>
        <p:spPr>
          <a:xfrm>
            <a:off x="10010775" y="5419725"/>
            <a:ext cx="457200" cy="666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1271"/>
        <p:cNvGrpSpPr/>
        <p:nvPr/>
      </p:nvGrpSpPr>
      <p:grpSpPr>
        <a:xfrm>
          <a:off x="0" y="0"/>
          <a:ext cx="0" cy="0"/>
          <a:chOff x="0" y="0"/>
          <a:chExt cx="0" cy="0"/>
        </a:xfrm>
      </p:grpSpPr>
      <p:sp>
        <p:nvSpPr>
          <p:cNvPr id="11272" name="Google Shape;11272;p1100"/>
          <p:cNvSpPr txBox="1"/>
          <p:nvPr/>
        </p:nvSpPr>
        <p:spPr>
          <a:xfrm rot="-5400000">
            <a:off x="-31008" y="3095551"/>
            <a:ext cx="1465500" cy="402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chemeClr val="dk1"/>
              </a:buClr>
              <a:buSzPts val="1500"/>
              <a:buFont typeface="Arial"/>
              <a:buNone/>
            </a:pPr>
            <a:r>
              <a:rPr lang="en-GB" sz="2400">
                <a:solidFill>
                  <a:srgbClr val="1899D6"/>
                </a:solidFill>
                <a:latin typeface="Arial Black"/>
                <a:ea typeface="Arial Black"/>
                <a:cs typeface="Arial Black"/>
                <a:sym typeface="Arial Black"/>
              </a:rPr>
              <a:t>Phases</a:t>
            </a:r>
            <a:endParaRPr sz="2400">
              <a:solidFill>
                <a:srgbClr val="1E99D5"/>
              </a:solidFill>
              <a:latin typeface="Arial Black"/>
              <a:ea typeface="Arial Black"/>
              <a:cs typeface="Arial Black"/>
              <a:sym typeface="Arial Black"/>
            </a:endParaRPr>
          </a:p>
        </p:txBody>
      </p:sp>
      <p:sp>
        <p:nvSpPr>
          <p:cNvPr id="11273" name="Google Shape;11273;p1100"/>
          <p:cNvSpPr txBox="1">
            <a:spLocks noGrp="1"/>
          </p:cNvSpPr>
          <p:nvPr>
            <p:ph type="title"/>
          </p:nvPr>
        </p:nvSpPr>
        <p:spPr>
          <a:xfrm>
            <a:off x="349250" y="0"/>
            <a:ext cx="108369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500"/>
              <a:buNone/>
            </a:pPr>
            <a:r>
              <a:rPr lang="en-GB" sz="3200" b="1" i="0">
                <a:solidFill>
                  <a:srgbClr val="FFFFFF"/>
                </a:solidFill>
              </a:rPr>
              <a:t>Trial phase</a:t>
            </a:r>
            <a:endParaRPr b="1" i="0">
              <a:solidFill>
                <a:srgbClr val="FFFFFF"/>
              </a:solidFill>
            </a:endParaRPr>
          </a:p>
        </p:txBody>
      </p:sp>
      <p:grpSp>
        <p:nvGrpSpPr>
          <p:cNvPr id="11274" name="Google Shape;11274;p1100"/>
          <p:cNvGrpSpPr/>
          <p:nvPr/>
        </p:nvGrpSpPr>
        <p:grpSpPr>
          <a:xfrm>
            <a:off x="1381877" y="2535518"/>
            <a:ext cx="5742187" cy="1526817"/>
            <a:chOff x="465427" y="1733331"/>
            <a:chExt cx="5742187" cy="1526817"/>
          </a:xfrm>
        </p:grpSpPr>
        <p:grpSp>
          <p:nvGrpSpPr>
            <p:cNvPr id="11275" name="Google Shape;11275;p1100"/>
            <p:cNvGrpSpPr/>
            <p:nvPr/>
          </p:nvGrpSpPr>
          <p:grpSpPr>
            <a:xfrm>
              <a:off x="1138343" y="2883705"/>
              <a:ext cx="1284643" cy="372391"/>
              <a:chOff x="1711050" y="2677195"/>
              <a:chExt cx="963507" cy="279300"/>
            </a:xfrm>
          </p:grpSpPr>
          <p:sp>
            <p:nvSpPr>
              <p:cNvPr id="11276" name="Google Shape;11276;p1100"/>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11277" name="Google Shape;11277;p1100"/>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1278" name="Google Shape;11278;p1100"/>
            <p:cNvGrpSpPr/>
            <p:nvPr/>
          </p:nvGrpSpPr>
          <p:grpSpPr>
            <a:xfrm>
              <a:off x="1837531" y="1733331"/>
              <a:ext cx="1189000" cy="372391"/>
              <a:chOff x="2235454" y="1814393"/>
              <a:chExt cx="891772" cy="279300"/>
            </a:xfrm>
          </p:grpSpPr>
          <p:sp>
            <p:nvSpPr>
              <p:cNvPr id="11279" name="Google Shape;11279;p1100"/>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11280" name="Google Shape;11280;p1100"/>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1281" name="Google Shape;11281;p1100"/>
            <p:cNvGrpSpPr/>
            <p:nvPr/>
          </p:nvGrpSpPr>
          <p:grpSpPr>
            <a:xfrm>
              <a:off x="3053183" y="2887757"/>
              <a:ext cx="1284643" cy="372391"/>
              <a:chOff x="1711050" y="2677195"/>
              <a:chExt cx="963507" cy="279300"/>
            </a:xfrm>
          </p:grpSpPr>
          <p:sp>
            <p:nvSpPr>
              <p:cNvPr id="11282" name="Google Shape;11282;p1100"/>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11283" name="Google Shape;11283;p1100"/>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1284" name="Google Shape;11284;p1100"/>
            <p:cNvGrpSpPr/>
            <p:nvPr/>
          </p:nvGrpSpPr>
          <p:grpSpPr>
            <a:xfrm>
              <a:off x="3752371" y="1737383"/>
              <a:ext cx="1189000" cy="372391"/>
              <a:chOff x="2235454" y="1814393"/>
              <a:chExt cx="891772" cy="279300"/>
            </a:xfrm>
          </p:grpSpPr>
          <p:sp>
            <p:nvSpPr>
              <p:cNvPr id="11285" name="Google Shape;11285;p1100"/>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11286" name="Google Shape;11286;p1100"/>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1287" name="Google Shape;11287;p1100"/>
            <p:cNvGrpSpPr/>
            <p:nvPr/>
          </p:nvGrpSpPr>
          <p:grpSpPr>
            <a:xfrm>
              <a:off x="4922971" y="2884047"/>
              <a:ext cx="1284643" cy="372391"/>
              <a:chOff x="1711050" y="2677195"/>
              <a:chExt cx="963507" cy="279300"/>
            </a:xfrm>
          </p:grpSpPr>
          <p:sp>
            <p:nvSpPr>
              <p:cNvPr id="11288" name="Google Shape;11288;p1100"/>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11289" name="Google Shape;11289;p1100"/>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1290" name="Google Shape;11290;p1100"/>
            <p:cNvSpPr/>
            <p:nvPr/>
          </p:nvSpPr>
          <p:spPr>
            <a:xfrm>
              <a:off x="2344116" y="1812594"/>
              <a:ext cx="1369779" cy="1369370"/>
            </a:xfrm>
            <a:custGeom>
              <a:avLst/>
              <a:gdLst/>
              <a:ahLst/>
              <a:cxnLst/>
              <a:rect l="l" t="t" r="r" b="b"/>
              <a:pathLst>
                <a:path w="577" h="577" extrusionOk="0">
                  <a:moveTo>
                    <a:pt x="288" y="486"/>
                  </a:moveTo>
                  <a:cubicBezTo>
                    <a:pt x="179" y="486"/>
                    <a:pt x="90" y="397"/>
                    <a:pt x="90" y="289"/>
                  </a:cubicBezTo>
                  <a:cubicBezTo>
                    <a:pt x="90" y="179"/>
                    <a:pt x="179" y="91"/>
                    <a:pt x="288" y="91"/>
                  </a:cubicBezTo>
                  <a:cubicBezTo>
                    <a:pt x="398" y="91"/>
                    <a:pt x="487" y="179"/>
                    <a:pt x="487" y="289"/>
                  </a:cubicBezTo>
                  <a:cubicBezTo>
                    <a:pt x="487" y="397"/>
                    <a:pt x="398" y="486"/>
                    <a:pt x="288" y="486"/>
                  </a:cubicBezTo>
                  <a:close/>
                  <a:moveTo>
                    <a:pt x="288" y="0"/>
                  </a:moveTo>
                  <a:cubicBezTo>
                    <a:pt x="128" y="0"/>
                    <a:pt x="0" y="129"/>
                    <a:pt x="0" y="289"/>
                  </a:cubicBezTo>
                  <a:cubicBezTo>
                    <a:pt x="0" y="447"/>
                    <a:pt x="128" y="577"/>
                    <a:pt x="288" y="577"/>
                  </a:cubicBezTo>
                  <a:cubicBezTo>
                    <a:pt x="448" y="577"/>
                    <a:pt x="577" y="447"/>
                    <a:pt x="577" y="289"/>
                  </a:cubicBezTo>
                  <a:cubicBezTo>
                    <a:pt x="577" y="129"/>
                    <a:pt x="448" y="0"/>
                    <a:pt x="288" y="0"/>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11291" name="Google Shape;11291;p1100"/>
            <p:cNvSpPr/>
            <p:nvPr/>
          </p:nvSpPr>
          <p:spPr>
            <a:xfrm>
              <a:off x="465427" y="1812594"/>
              <a:ext cx="1372156" cy="1369370"/>
            </a:xfrm>
            <a:custGeom>
              <a:avLst/>
              <a:gdLst/>
              <a:ahLst/>
              <a:cxnLst/>
              <a:rect l="l" t="t" r="r" b="b"/>
              <a:pathLst>
                <a:path w="578" h="577" extrusionOk="0">
                  <a:moveTo>
                    <a:pt x="289" y="486"/>
                  </a:moveTo>
                  <a:cubicBezTo>
                    <a:pt x="180" y="486"/>
                    <a:pt x="91" y="397"/>
                    <a:pt x="91" y="289"/>
                  </a:cubicBezTo>
                  <a:cubicBezTo>
                    <a:pt x="91" y="179"/>
                    <a:pt x="180" y="91"/>
                    <a:pt x="289" y="91"/>
                  </a:cubicBezTo>
                  <a:cubicBezTo>
                    <a:pt x="399" y="91"/>
                    <a:pt x="487" y="179"/>
                    <a:pt x="487" y="289"/>
                  </a:cubicBezTo>
                  <a:cubicBezTo>
                    <a:pt x="487" y="397"/>
                    <a:pt x="399" y="486"/>
                    <a:pt x="289" y="486"/>
                  </a:cubicBezTo>
                  <a:close/>
                  <a:moveTo>
                    <a:pt x="289" y="0"/>
                  </a:moveTo>
                  <a:cubicBezTo>
                    <a:pt x="129" y="0"/>
                    <a:pt x="0" y="129"/>
                    <a:pt x="0" y="289"/>
                  </a:cubicBezTo>
                  <a:cubicBezTo>
                    <a:pt x="0" y="447"/>
                    <a:pt x="129" y="577"/>
                    <a:pt x="289" y="577"/>
                  </a:cubicBezTo>
                  <a:cubicBezTo>
                    <a:pt x="449" y="577"/>
                    <a:pt x="578" y="447"/>
                    <a:pt x="578" y="289"/>
                  </a:cubicBezTo>
                  <a:cubicBezTo>
                    <a:pt x="578" y="129"/>
                    <a:pt x="449" y="0"/>
                    <a:pt x="289" y="0"/>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11292" name="Google Shape;11292;p1100"/>
            <p:cNvSpPr/>
            <p:nvPr/>
          </p:nvSpPr>
          <p:spPr>
            <a:xfrm>
              <a:off x="4220427" y="1812594"/>
              <a:ext cx="1369779" cy="1369370"/>
            </a:xfrm>
            <a:custGeom>
              <a:avLst/>
              <a:gdLst/>
              <a:ahLst/>
              <a:cxnLst/>
              <a:rect l="l" t="t" r="r" b="b"/>
              <a:pathLst>
                <a:path w="577" h="577" extrusionOk="0">
                  <a:moveTo>
                    <a:pt x="487" y="289"/>
                  </a:moveTo>
                  <a:cubicBezTo>
                    <a:pt x="487" y="397"/>
                    <a:pt x="398" y="486"/>
                    <a:pt x="289" y="486"/>
                  </a:cubicBezTo>
                  <a:cubicBezTo>
                    <a:pt x="179" y="486"/>
                    <a:pt x="90" y="397"/>
                    <a:pt x="90" y="289"/>
                  </a:cubicBezTo>
                  <a:cubicBezTo>
                    <a:pt x="90" y="179"/>
                    <a:pt x="179" y="91"/>
                    <a:pt x="289" y="91"/>
                  </a:cubicBezTo>
                  <a:cubicBezTo>
                    <a:pt x="398" y="91"/>
                    <a:pt x="487" y="179"/>
                    <a:pt x="487" y="289"/>
                  </a:cubicBezTo>
                  <a:close/>
                  <a:moveTo>
                    <a:pt x="577" y="289"/>
                  </a:moveTo>
                  <a:cubicBezTo>
                    <a:pt x="577" y="129"/>
                    <a:pt x="447" y="0"/>
                    <a:pt x="289" y="0"/>
                  </a:cubicBezTo>
                  <a:cubicBezTo>
                    <a:pt x="129" y="0"/>
                    <a:pt x="0" y="129"/>
                    <a:pt x="0" y="289"/>
                  </a:cubicBezTo>
                  <a:cubicBezTo>
                    <a:pt x="0" y="447"/>
                    <a:pt x="129" y="577"/>
                    <a:pt x="289" y="577"/>
                  </a:cubicBezTo>
                  <a:cubicBezTo>
                    <a:pt x="447" y="577"/>
                    <a:pt x="577" y="447"/>
                    <a:pt x="577" y="289"/>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11293" name="Google Shape;11293;p1100"/>
            <p:cNvSpPr/>
            <p:nvPr/>
          </p:nvSpPr>
          <p:spPr>
            <a:xfrm>
              <a:off x="588267" y="1933367"/>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11294" name="Google Shape;11294;p1100"/>
            <p:cNvSpPr/>
            <p:nvPr/>
          </p:nvSpPr>
          <p:spPr>
            <a:xfrm>
              <a:off x="2469817" y="1939300"/>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11295" name="Google Shape;11295;p1100"/>
            <p:cNvSpPr/>
            <p:nvPr/>
          </p:nvSpPr>
          <p:spPr>
            <a:xfrm>
              <a:off x="4345017" y="1924900"/>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11296" name="Google Shape;11296;p1100"/>
            <p:cNvSpPr/>
            <p:nvPr/>
          </p:nvSpPr>
          <p:spPr>
            <a:xfrm>
              <a:off x="743657" y="2090747"/>
              <a:ext cx="815683" cy="815441"/>
            </a:xfrm>
            <a:custGeom>
              <a:avLst/>
              <a:gdLst/>
              <a:ahLst/>
              <a:cxnLst/>
              <a:rect l="l" t="t" r="r" b="b"/>
              <a:pathLst>
                <a:path w="344" h="344" extrusionOk="0">
                  <a:moveTo>
                    <a:pt x="344" y="172"/>
                  </a:moveTo>
                  <a:cubicBezTo>
                    <a:pt x="344" y="267"/>
                    <a:pt x="267" y="344"/>
                    <a:pt x="172" y="344"/>
                  </a:cubicBezTo>
                  <a:cubicBezTo>
                    <a:pt x="77" y="344"/>
                    <a:pt x="0" y="267"/>
                    <a:pt x="0" y="172"/>
                  </a:cubicBezTo>
                  <a:cubicBezTo>
                    <a:pt x="0" y="78"/>
                    <a:pt x="77" y="0"/>
                    <a:pt x="172" y="0"/>
                  </a:cubicBezTo>
                  <a:cubicBezTo>
                    <a:pt x="267" y="0"/>
                    <a:pt x="344" y="78"/>
                    <a:pt x="344" y="172"/>
                  </a:cubicBezTo>
                  <a:close/>
                </a:path>
              </a:pathLst>
            </a:custGeom>
            <a:solidFill>
              <a:srgbClr val="59565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11297" name="Google Shape;11297;p1100"/>
            <p:cNvSpPr/>
            <p:nvPr/>
          </p:nvSpPr>
          <p:spPr>
            <a:xfrm>
              <a:off x="2622353" y="2090747"/>
              <a:ext cx="813305" cy="815441"/>
            </a:xfrm>
            <a:custGeom>
              <a:avLst/>
              <a:gdLst/>
              <a:ahLst/>
              <a:cxnLst/>
              <a:rect l="l" t="t" r="r" b="b"/>
              <a:pathLst>
                <a:path w="343" h="344" extrusionOk="0">
                  <a:moveTo>
                    <a:pt x="343" y="172"/>
                  </a:moveTo>
                  <a:cubicBezTo>
                    <a:pt x="343" y="267"/>
                    <a:pt x="266" y="344"/>
                    <a:pt x="171" y="344"/>
                  </a:cubicBezTo>
                  <a:cubicBezTo>
                    <a:pt x="77" y="344"/>
                    <a:pt x="0" y="267"/>
                    <a:pt x="0" y="172"/>
                  </a:cubicBezTo>
                  <a:cubicBezTo>
                    <a:pt x="0" y="78"/>
                    <a:pt x="77" y="0"/>
                    <a:pt x="171" y="0"/>
                  </a:cubicBezTo>
                  <a:cubicBezTo>
                    <a:pt x="266" y="0"/>
                    <a:pt x="343" y="78"/>
                    <a:pt x="343" y="172"/>
                  </a:cubicBezTo>
                  <a:close/>
                </a:path>
              </a:pathLst>
            </a:custGeom>
            <a:solidFill>
              <a:srgbClr val="FADA63"/>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11298" name="Google Shape;11298;p1100"/>
            <p:cNvSpPr/>
            <p:nvPr/>
          </p:nvSpPr>
          <p:spPr>
            <a:xfrm>
              <a:off x="4498657" y="2090747"/>
              <a:ext cx="813305" cy="815441"/>
            </a:xfrm>
            <a:custGeom>
              <a:avLst/>
              <a:gdLst/>
              <a:ahLst/>
              <a:cxnLst/>
              <a:rect l="l" t="t" r="r" b="b"/>
              <a:pathLst>
                <a:path w="343" h="344" extrusionOk="0">
                  <a:moveTo>
                    <a:pt x="343" y="172"/>
                  </a:moveTo>
                  <a:cubicBezTo>
                    <a:pt x="343" y="78"/>
                    <a:pt x="266" y="0"/>
                    <a:pt x="172" y="0"/>
                  </a:cubicBezTo>
                  <a:cubicBezTo>
                    <a:pt x="77" y="0"/>
                    <a:pt x="0" y="78"/>
                    <a:pt x="0" y="172"/>
                  </a:cubicBezTo>
                  <a:cubicBezTo>
                    <a:pt x="0" y="267"/>
                    <a:pt x="77" y="344"/>
                    <a:pt x="172" y="344"/>
                  </a:cubicBezTo>
                  <a:cubicBezTo>
                    <a:pt x="266" y="344"/>
                    <a:pt x="343" y="267"/>
                    <a:pt x="343" y="172"/>
                  </a:cubicBezTo>
                  <a:close/>
                </a:path>
              </a:pathLst>
            </a:custGeom>
            <a:solidFill>
              <a:srgbClr val="1899D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pic>
          <p:nvPicPr>
            <p:cNvPr id="11299" name="Google Shape;11299;p1100"/>
            <p:cNvPicPr preferRelativeResize="0"/>
            <p:nvPr/>
          </p:nvPicPr>
          <p:blipFill rotWithShape="1">
            <a:blip r:embed="rId3">
              <a:alphaModFix/>
            </a:blip>
            <a:srcRect/>
            <a:stretch/>
          </p:blipFill>
          <p:spPr>
            <a:xfrm>
              <a:off x="2767327" y="2227255"/>
              <a:ext cx="539900" cy="539440"/>
            </a:xfrm>
            <a:prstGeom prst="rect">
              <a:avLst/>
            </a:prstGeom>
            <a:noFill/>
            <a:ln>
              <a:noFill/>
            </a:ln>
          </p:spPr>
        </p:pic>
        <p:pic>
          <p:nvPicPr>
            <p:cNvPr id="11300" name="Google Shape;11300;p1100"/>
            <p:cNvPicPr preferRelativeResize="0"/>
            <p:nvPr/>
          </p:nvPicPr>
          <p:blipFill rotWithShape="1">
            <a:blip r:embed="rId4">
              <a:alphaModFix/>
            </a:blip>
            <a:srcRect/>
            <a:stretch/>
          </p:blipFill>
          <p:spPr>
            <a:xfrm>
              <a:off x="4614808" y="2208694"/>
              <a:ext cx="577071" cy="576569"/>
            </a:xfrm>
            <a:prstGeom prst="rect">
              <a:avLst/>
            </a:prstGeom>
            <a:noFill/>
            <a:ln>
              <a:noFill/>
            </a:ln>
          </p:spPr>
        </p:pic>
        <p:pic>
          <p:nvPicPr>
            <p:cNvPr id="11301" name="Google Shape;11301;p1100"/>
            <p:cNvPicPr preferRelativeResize="0"/>
            <p:nvPr/>
          </p:nvPicPr>
          <p:blipFill>
            <a:blip r:embed="rId5">
              <a:alphaModFix/>
            </a:blip>
            <a:stretch>
              <a:fillRect/>
            </a:stretch>
          </p:blipFill>
          <p:spPr>
            <a:xfrm>
              <a:off x="945440" y="2280581"/>
              <a:ext cx="432773" cy="432774"/>
            </a:xfrm>
            <a:prstGeom prst="rect">
              <a:avLst/>
            </a:prstGeom>
            <a:noFill/>
            <a:ln>
              <a:noFill/>
            </a:ln>
          </p:spPr>
        </p:pic>
        <p:cxnSp>
          <p:nvCxnSpPr>
            <p:cNvPr id="11302" name="Google Shape;11302;p1100"/>
            <p:cNvCxnSpPr/>
            <p:nvPr/>
          </p:nvCxnSpPr>
          <p:spPr>
            <a:xfrm rot="10800000">
              <a:off x="3894367" y="1944695"/>
              <a:ext cx="864900" cy="0"/>
            </a:xfrm>
            <a:prstGeom prst="straightConnector1">
              <a:avLst/>
            </a:prstGeom>
            <a:noFill/>
            <a:ln w="9525" cap="flat" cmpd="sng">
              <a:solidFill>
                <a:schemeClr val="lt1"/>
              </a:solidFill>
              <a:prstDash val="dash"/>
              <a:round/>
              <a:headEnd type="none" w="med" len="med"/>
              <a:tailEnd type="triangle" w="med" len="med"/>
            </a:ln>
          </p:spPr>
        </p:cxnSp>
        <p:cxnSp>
          <p:nvCxnSpPr>
            <p:cNvPr id="11303" name="Google Shape;11303;p1100"/>
            <p:cNvCxnSpPr/>
            <p:nvPr/>
          </p:nvCxnSpPr>
          <p:spPr>
            <a:xfrm rot="10800000" flipH="1">
              <a:off x="1138400" y="3046467"/>
              <a:ext cx="1116300" cy="12300"/>
            </a:xfrm>
            <a:prstGeom prst="straightConnector1">
              <a:avLst/>
            </a:prstGeom>
            <a:noFill/>
            <a:ln w="9525" cap="flat" cmpd="sng">
              <a:solidFill>
                <a:schemeClr val="lt1"/>
              </a:solidFill>
              <a:prstDash val="solid"/>
              <a:round/>
              <a:headEnd type="none" w="med" len="med"/>
              <a:tailEnd type="triangle" w="med" len="med"/>
            </a:ln>
          </p:spPr>
        </p:cxnSp>
        <p:cxnSp>
          <p:nvCxnSpPr>
            <p:cNvPr id="11304" name="Google Shape;11304;p1100"/>
            <p:cNvCxnSpPr/>
            <p:nvPr/>
          </p:nvCxnSpPr>
          <p:spPr>
            <a:xfrm rot="10800000" flipH="1">
              <a:off x="3030717" y="3046717"/>
              <a:ext cx="1116300" cy="12300"/>
            </a:xfrm>
            <a:prstGeom prst="straightConnector1">
              <a:avLst/>
            </a:prstGeom>
            <a:noFill/>
            <a:ln w="9525" cap="flat" cmpd="sng">
              <a:solidFill>
                <a:schemeClr val="lt1"/>
              </a:solidFill>
              <a:prstDash val="solid"/>
              <a:round/>
              <a:headEnd type="none" w="med" len="med"/>
              <a:tailEnd type="triangle" w="med" len="med"/>
            </a:ln>
          </p:spPr>
        </p:cxnSp>
        <p:cxnSp>
          <p:nvCxnSpPr>
            <p:cNvPr id="11305" name="Google Shape;11305;p1100"/>
            <p:cNvCxnSpPr/>
            <p:nvPr/>
          </p:nvCxnSpPr>
          <p:spPr>
            <a:xfrm rot="10800000" flipH="1">
              <a:off x="4911067" y="3046467"/>
              <a:ext cx="1116300" cy="12300"/>
            </a:xfrm>
            <a:prstGeom prst="straightConnector1">
              <a:avLst/>
            </a:prstGeom>
            <a:noFill/>
            <a:ln w="9525" cap="flat" cmpd="sng">
              <a:solidFill>
                <a:schemeClr val="lt1"/>
              </a:solidFill>
              <a:prstDash val="solid"/>
              <a:round/>
              <a:headEnd type="none" w="med" len="med"/>
              <a:tailEnd type="triangle" w="med" len="med"/>
            </a:ln>
          </p:spPr>
        </p:cxnSp>
        <p:cxnSp>
          <p:nvCxnSpPr>
            <p:cNvPr id="11306" name="Google Shape;11306;p1100"/>
            <p:cNvCxnSpPr/>
            <p:nvPr/>
          </p:nvCxnSpPr>
          <p:spPr>
            <a:xfrm rot="10800000">
              <a:off x="1999600" y="1936779"/>
              <a:ext cx="864900" cy="0"/>
            </a:xfrm>
            <a:prstGeom prst="straightConnector1">
              <a:avLst/>
            </a:prstGeom>
            <a:noFill/>
            <a:ln w="9525" cap="flat" cmpd="sng">
              <a:solidFill>
                <a:schemeClr val="lt1"/>
              </a:solidFill>
              <a:prstDash val="dash"/>
              <a:round/>
              <a:headEnd type="none" w="med" len="med"/>
              <a:tailEnd type="triangle" w="med" len="med"/>
            </a:ln>
          </p:spPr>
        </p:cxnSp>
      </p:grpSp>
      <p:grpSp>
        <p:nvGrpSpPr>
          <p:cNvPr id="11307" name="Google Shape;11307;p1100"/>
          <p:cNvGrpSpPr/>
          <p:nvPr/>
        </p:nvGrpSpPr>
        <p:grpSpPr>
          <a:xfrm>
            <a:off x="9356704" y="2539559"/>
            <a:ext cx="1814590" cy="1444592"/>
            <a:chOff x="7525854" y="1737372"/>
            <a:chExt cx="1814590" cy="1444592"/>
          </a:xfrm>
        </p:grpSpPr>
        <p:grpSp>
          <p:nvGrpSpPr>
            <p:cNvPr id="11308" name="Google Shape;11308;p1100"/>
            <p:cNvGrpSpPr/>
            <p:nvPr/>
          </p:nvGrpSpPr>
          <p:grpSpPr>
            <a:xfrm>
              <a:off x="7525854" y="1737372"/>
              <a:ext cx="1189000" cy="372391"/>
              <a:chOff x="2235454" y="1814393"/>
              <a:chExt cx="891772" cy="279300"/>
            </a:xfrm>
          </p:grpSpPr>
          <p:sp>
            <p:nvSpPr>
              <p:cNvPr id="11309" name="Google Shape;11309;p1100"/>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11310" name="Google Shape;11310;p1100"/>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1311" name="Google Shape;11311;p1100"/>
            <p:cNvSpPr/>
            <p:nvPr/>
          </p:nvSpPr>
          <p:spPr>
            <a:xfrm>
              <a:off x="7973043" y="1812594"/>
              <a:ext cx="1367401" cy="1369370"/>
            </a:xfrm>
            <a:custGeom>
              <a:avLst/>
              <a:gdLst/>
              <a:ahLst/>
              <a:cxnLst/>
              <a:rect l="l" t="t" r="r" b="b"/>
              <a:pathLst>
                <a:path w="576" h="577" extrusionOk="0">
                  <a:moveTo>
                    <a:pt x="486" y="289"/>
                  </a:moveTo>
                  <a:cubicBezTo>
                    <a:pt x="486" y="397"/>
                    <a:pt x="397" y="486"/>
                    <a:pt x="289" y="486"/>
                  </a:cubicBezTo>
                  <a:cubicBezTo>
                    <a:pt x="179" y="486"/>
                    <a:pt x="91" y="397"/>
                    <a:pt x="91" y="289"/>
                  </a:cubicBezTo>
                  <a:cubicBezTo>
                    <a:pt x="91" y="179"/>
                    <a:pt x="179" y="91"/>
                    <a:pt x="289" y="91"/>
                  </a:cubicBezTo>
                  <a:cubicBezTo>
                    <a:pt x="397" y="91"/>
                    <a:pt x="486" y="179"/>
                    <a:pt x="486" y="289"/>
                  </a:cubicBezTo>
                  <a:close/>
                  <a:moveTo>
                    <a:pt x="576" y="289"/>
                  </a:moveTo>
                  <a:cubicBezTo>
                    <a:pt x="576" y="129"/>
                    <a:pt x="447" y="0"/>
                    <a:pt x="289" y="0"/>
                  </a:cubicBezTo>
                  <a:cubicBezTo>
                    <a:pt x="129" y="0"/>
                    <a:pt x="0" y="129"/>
                    <a:pt x="0" y="289"/>
                  </a:cubicBezTo>
                  <a:cubicBezTo>
                    <a:pt x="0" y="447"/>
                    <a:pt x="129" y="577"/>
                    <a:pt x="289" y="577"/>
                  </a:cubicBezTo>
                  <a:cubicBezTo>
                    <a:pt x="447" y="577"/>
                    <a:pt x="576" y="447"/>
                    <a:pt x="576" y="289"/>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11312" name="Google Shape;11312;p1100"/>
            <p:cNvSpPr/>
            <p:nvPr/>
          </p:nvSpPr>
          <p:spPr>
            <a:xfrm>
              <a:off x="8092350" y="1933367"/>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11313" name="Google Shape;11313;p1100"/>
            <p:cNvSpPr/>
            <p:nvPr/>
          </p:nvSpPr>
          <p:spPr>
            <a:xfrm>
              <a:off x="8251286" y="2090747"/>
              <a:ext cx="815683" cy="815441"/>
            </a:xfrm>
            <a:custGeom>
              <a:avLst/>
              <a:gdLst/>
              <a:ahLst/>
              <a:cxnLst/>
              <a:rect l="l" t="t" r="r" b="b"/>
              <a:pathLst>
                <a:path w="344" h="344" extrusionOk="0">
                  <a:moveTo>
                    <a:pt x="344" y="172"/>
                  </a:moveTo>
                  <a:cubicBezTo>
                    <a:pt x="344" y="78"/>
                    <a:pt x="267" y="0"/>
                    <a:pt x="172" y="0"/>
                  </a:cubicBezTo>
                  <a:cubicBezTo>
                    <a:pt x="77" y="0"/>
                    <a:pt x="0" y="78"/>
                    <a:pt x="0" y="172"/>
                  </a:cubicBezTo>
                  <a:cubicBezTo>
                    <a:pt x="0" y="267"/>
                    <a:pt x="77" y="344"/>
                    <a:pt x="172" y="344"/>
                  </a:cubicBezTo>
                  <a:cubicBezTo>
                    <a:pt x="267" y="344"/>
                    <a:pt x="344" y="267"/>
                    <a:pt x="344" y="172"/>
                  </a:cubicBezTo>
                  <a:close/>
                </a:path>
              </a:pathLst>
            </a:custGeom>
            <a:solidFill>
              <a:srgbClr val="FFB549"/>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pic>
          <p:nvPicPr>
            <p:cNvPr id="11314" name="Google Shape;11314;p1100"/>
            <p:cNvPicPr preferRelativeResize="0"/>
            <p:nvPr/>
          </p:nvPicPr>
          <p:blipFill>
            <a:blip r:embed="rId6">
              <a:alphaModFix/>
            </a:blip>
            <a:stretch>
              <a:fillRect/>
            </a:stretch>
          </p:blipFill>
          <p:spPr>
            <a:xfrm>
              <a:off x="8471482" y="2310855"/>
              <a:ext cx="372231" cy="372232"/>
            </a:xfrm>
            <a:prstGeom prst="rect">
              <a:avLst/>
            </a:prstGeom>
            <a:noFill/>
            <a:ln>
              <a:noFill/>
            </a:ln>
          </p:spPr>
        </p:pic>
        <p:cxnSp>
          <p:nvCxnSpPr>
            <p:cNvPr id="11315" name="Google Shape;11315;p1100"/>
            <p:cNvCxnSpPr/>
            <p:nvPr/>
          </p:nvCxnSpPr>
          <p:spPr>
            <a:xfrm rot="10800000">
              <a:off x="7687933" y="1936645"/>
              <a:ext cx="864900" cy="0"/>
            </a:xfrm>
            <a:prstGeom prst="straightConnector1">
              <a:avLst/>
            </a:prstGeom>
            <a:noFill/>
            <a:ln w="9525" cap="flat" cmpd="sng">
              <a:solidFill>
                <a:schemeClr val="lt1"/>
              </a:solidFill>
              <a:prstDash val="dash"/>
              <a:round/>
              <a:headEnd type="none" w="med" len="med"/>
              <a:tailEnd type="triangle" w="med" len="med"/>
            </a:ln>
          </p:spPr>
        </p:cxnSp>
      </p:grpSp>
      <p:grpSp>
        <p:nvGrpSpPr>
          <p:cNvPr id="11316" name="Google Shape;11316;p1100"/>
          <p:cNvGrpSpPr/>
          <p:nvPr/>
        </p:nvGrpSpPr>
        <p:grpSpPr>
          <a:xfrm>
            <a:off x="6356862" y="2038197"/>
            <a:ext cx="3891632" cy="2442474"/>
            <a:chOff x="7151131" y="2642980"/>
            <a:chExt cx="2446183" cy="1530852"/>
          </a:xfrm>
        </p:grpSpPr>
        <p:sp>
          <p:nvSpPr>
            <p:cNvPr id="11317" name="Google Shape;11317;p1100"/>
            <p:cNvSpPr/>
            <p:nvPr/>
          </p:nvSpPr>
          <p:spPr>
            <a:xfrm>
              <a:off x="7435461" y="2722089"/>
              <a:ext cx="904699" cy="213967"/>
            </a:xfrm>
            <a:custGeom>
              <a:avLst/>
              <a:gdLst/>
              <a:ahLst/>
              <a:cxnLst/>
              <a:rect l="l" t="t" r="r" b="b"/>
              <a:pathLst>
                <a:path w="789" h="91" extrusionOk="0">
                  <a:moveTo>
                    <a:pt x="789" y="91"/>
                  </a:moveTo>
                  <a:lnTo>
                    <a:pt x="0" y="91"/>
                  </a:lnTo>
                  <a:lnTo>
                    <a:pt x="0" y="0"/>
                  </a:lnTo>
                  <a:lnTo>
                    <a:pt x="789" y="0"/>
                  </a:lnTo>
                  <a:close/>
                </a:path>
              </a:pathLst>
            </a:custGeom>
            <a:solidFill>
              <a:srgbClr val="1E99D5"/>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a:solidFill>
                  <a:srgbClr val="000000"/>
                </a:solidFill>
                <a:latin typeface="Arial"/>
                <a:ea typeface="Arial"/>
                <a:cs typeface="Arial"/>
                <a:sym typeface="Arial"/>
              </a:endParaRPr>
            </a:p>
          </p:txBody>
        </p:sp>
        <p:sp>
          <p:nvSpPr>
            <p:cNvPr id="11318" name="Google Shape;11318;p1100"/>
            <p:cNvSpPr/>
            <p:nvPr/>
          </p:nvSpPr>
          <p:spPr>
            <a:xfrm rot="-5397230">
              <a:off x="7118881" y="2675380"/>
              <a:ext cx="372300" cy="307500"/>
            </a:xfrm>
            <a:prstGeom prst="triangle">
              <a:avLst>
                <a:gd name="adj" fmla="val 50000"/>
              </a:avLst>
            </a:prstGeom>
            <a:solidFill>
              <a:srgbClr val="1E99D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1319" name="Google Shape;11319;p1100"/>
            <p:cNvGrpSpPr/>
            <p:nvPr/>
          </p:nvGrpSpPr>
          <p:grpSpPr>
            <a:xfrm>
              <a:off x="8312671" y="3801441"/>
              <a:ext cx="1284643" cy="372391"/>
              <a:chOff x="1711050" y="2677195"/>
              <a:chExt cx="963507" cy="279300"/>
            </a:xfrm>
          </p:grpSpPr>
          <p:sp>
            <p:nvSpPr>
              <p:cNvPr id="11320" name="Google Shape;11320;p1100"/>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1E99D5"/>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a:solidFill>
                    <a:srgbClr val="000000"/>
                  </a:solidFill>
                  <a:latin typeface="Arial"/>
                  <a:ea typeface="Arial"/>
                  <a:cs typeface="Arial"/>
                  <a:sym typeface="Arial"/>
                </a:endParaRPr>
              </a:p>
            </p:txBody>
          </p:sp>
          <p:sp>
            <p:nvSpPr>
              <p:cNvPr id="11321" name="Google Shape;11321;p1100"/>
              <p:cNvSpPr/>
              <p:nvPr/>
            </p:nvSpPr>
            <p:spPr>
              <a:xfrm rot="5403693">
                <a:off x="2419407" y="2701495"/>
                <a:ext cx="279300" cy="230700"/>
              </a:xfrm>
              <a:prstGeom prst="triangle">
                <a:avLst>
                  <a:gd name="adj" fmla="val 50000"/>
                </a:avLst>
              </a:prstGeom>
              <a:solidFill>
                <a:srgbClr val="1E99D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1322" name="Google Shape;11322;p1100"/>
            <p:cNvSpPr/>
            <p:nvPr/>
          </p:nvSpPr>
          <p:spPr>
            <a:xfrm>
              <a:off x="7898968" y="3005147"/>
              <a:ext cx="813305" cy="815441"/>
            </a:xfrm>
            <a:custGeom>
              <a:avLst/>
              <a:gdLst/>
              <a:ahLst/>
              <a:cxnLst/>
              <a:rect l="l" t="t" r="r" b="b"/>
              <a:pathLst>
                <a:path w="343" h="344" extrusionOk="0">
                  <a:moveTo>
                    <a:pt x="343" y="172"/>
                  </a:moveTo>
                  <a:cubicBezTo>
                    <a:pt x="343" y="267"/>
                    <a:pt x="267" y="344"/>
                    <a:pt x="172" y="344"/>
                  </a:cubicBezTo>
                  <a:cubicBezTo>
                    <a:pt x="77" y="344"/>
                    <a:pt x="0" y="267"/>
                    <a:pt x="0" y="172"/>
                  </a:cubicBezTo>
                  <a:cubicBezTo>
                    <a:pt x="0" y="78"/>
                    <a:pt x="77" y="0"/>
                    <a:pt x="172" y="0"/>
                  </a:cubicBezTo>
                  <a:cubicBezTo>
                    <a:pt x="267" y="0"/>
                    <a:pt x="343" y="78"/>
                    <a:pt x="343" y="172"/>
                  </a:cubicBezTo>
                  <a:close/>
                </a:path>
              </a:pathLst>
            </a:custGeom>
            <a:solidFill>
              <a:srgbClr val="72CE9B"/>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a:solidFill>
                  <a:srgbClr val="000000"/>
                </a:solidFill>
                <a:latin typeface="Arial"/>
                <a:ea typeface="Arial"/>
                <a:cs typeface="Arial"/>
                <a:sym typeface="Arial"/>
              </a:endParaRPr>
            </a:p>
          </p:txBody>
        </p:sp>
        <p:pic>
          <p:nvPicPr>
            <p:cNvPr id="11323" name="Google Shape;11323;p1100"/>
            <p:cNvPicPr preferRelativeResize="0"/>
            <p:nvPr/>
          </p:nvPicPr>
          <p:blipFill rotWithShape="1">
            <a:blip r:embed="rId7">
              <a:alphaModFix/>
            </a:blip>
            <a:srcRect/>
            <a:stretch/>
          </p:blipFill>
          <p:spPr>
            <a:xfrm>
              <a:off x="8023442" y="3122840"/>
              <a:ext cx="577071" cy="577073"/>
            </a:xfrm>
            <a:prstGeom prst="rect">
              <a:avLst/>
            </a:prstGeom>
            <a:noFill/>
            <a:ln>
              <a:noFill/>
            </a:ln>
          </p:spPr>
        </p:pic>
        <p:cxnSp>
          <p:nvCxnSpPr>
            <p:cNvPr id="11324" name="Google Shape;11324;p1100"/>
            <p:cNvCxnSpPr/>
            <p:nvPr/>
          </p:nvCxnSpPr>
          <p:spPr>
            <a:xfrm rot="10800000">
              <a:off x="7325183" y="2859112"/>
              <a:ext cx="864900" cy="0"/>
            </a:xfrm>
            <a:prstGeom prst="straightConnector1">
              <a:avLst/>
            </a:prstGeom>
            <a:noFill/>
            <a:ln w="9525" cap="flat" cmpd="sng">
              <a:solidFill>
                <a:srgbClr val="FFFFFF"/>
              </a:solidFill>
              <a:prstDash val="dash"/>
              <a:round/>
              <a:headEnd type="none" w="med" len="med"/>
              <a:tailEnd type="triangle" w="med" len="med"/>
            </a:ln>
          </p:spPr>
        </p:cxnSp>
        <p:sp>
          <p:nvSpPr>
            <p:cNvPr id="11325" name="Google Shape;11325;p1100"/>
            <p:cNvSpPr/>
            <p:nvPr/>
          </p:nvSpPr>
          <p:spPr>
            <a:xfrm>
              <a:off x="7620732" y="2726994"/>
              <a:ext cx="1369779" cy="1369370"/>
            </a:xfrm>
            <a:custGeom>
              <a:avLst/>
              <a:gdLst/>
              <a:ahLst/>
              <a:cxnLst/>
              <a:rect l="l" t="t" r="r" b="b"/>
              <a:pathLst>
                <a:path w="577" h="577" extrusionOk="0">
                  <a:moveTo>
                    <a:pt x="289" y="486"/>
                  </a:moveTo>
                  <a:cubicBezTo>
                    <a:pt x="179" y="486"/>
                    <a:pt x="90" y="397"/>
                    <a:pt x="90" y="289"/>
                  </a:cubicBezTo>
                  <a:cubicBezTo>
                    <a:pt x="90" y="179"/>
                    <a:pt x="179" y="91"/>
                    <a:pt x="289" y="91"/>
                  </a:cubicBezTo>
                  <a:cubicBezTo>
                    <a:pt x="398" y="91"/>
                    <a:pt x="486" y="179"/>
                    <a:pt x="486" y="289"/>
                  </a:cubicBezTo>
                  <a:cubicBezTo>
                    <a:pt x="486" y="397"/>
                    <a:pt x="398" y="486"/>
                    <a:pt x="289" y="486"/>
                  </a:cubicBezTo>
                  <a:close/>
                  <a:moveTo>
                    <a:pt x="289" y="0"/>
                  </a:moveTo>
                  <a:cubicBezTo>
                    <a:pt x="129" y="0"/>
                    <a:pt x="0" y="129"/>
                    <a:pt x="0" y="289"/>
                  </a:cubicBezTo>
                  <a:cubicBezTo>
                    <a:pt x="0" y="447"/>
                    <a:pt x="129" y="577"/>
                    <a:pt x="289" y="577"/>
                  </a:cubicBezTo>
                  <a:cubicBezTo>
                    <a:pt x="447" y="577"/>
                    <a:pt x="577" y="447"/>
                    <a:pt x="577" y="289"/>
                  </a:cubicBezTo>
                  <a:cubicBezTo>
                    <a:pt x="577" y="129"/>
                    <a:pt x="447" y="0"/>
                    <a:pt x="289" y="0"/>
                  </a:cubicBezTo>
                  <a:close/>
                </a:path>
              </a:pathLst>
            </a:custGeom>
            <a:solidFill>
              <a:srgbClr val="1E99D5"/>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a:solidFill>
                  <a:srgbClr val="000000"/>
                </a:solidFill>
                <a:latin typeface="Arial"/>
                <a:ea typeface="Arial"/>
                <a:cs typeface="Arial"/>
                <a:sym typeface="Arial"/>
              </a:endParaRPr>
            </a:p>
          </p:txBody>
        </p:sp>
        <p:sp>
          <p:nvSpPr>
            <p:cNvPr id="11326" name="Google Shape;11326;p1100"/>
            <p:cNvSpPr/>
            <p:nvPr/>
          </p:nvSpPr>
          <p:spPr>
            <a:xfrm>
              <a:off x="7745867" y="2857233"/>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cxnSp>
          <p:nvCxnSpPr>
            <p:cNvPr id="11327" name="Google Shape;11327;p1100"/>
            <p:cNvCxnSpPr/>
            <p:nvPr/>
          </p:nvCxnSpPr>
          <p:spPr>
            <a:xfrm rot="10800000" flipH="1">
              <a:off x="8316833" y="3961117"/>
              <a:ext cx="1116300" cy="12300"/>
            </a:xfrm>
            <a:prstGeom prst="straightConnector1">
              <a:avLst/>
            </a:prstGeom>
            <a:noFill/>
            <a:ln w="9525" cap="flat" cmpd="sng">
              <a:solidFill>
                <a:srgbClr val="FFFFFF"/>
              </a:solidFill>
              <a:prstDash val="solid"/>
              <a:round/>
              <a:headEnd type="none" w="med" len="med"/>
              <a:tailEnd type="triangle" w="med" len="med"/>
            </a:ln>
          </p:spPr>
        </p:cxnSp>
      </p:grpSp>
      <p:sp>
        <p:nvSpPr>
          <p:cNvPr id="11328" name="Google Shape;11328;p1100"/>
          <p:cNvSpPr txBox="1"/>
          <p:nvPr/>
        </p:nvSpPr>
        <p:spPr>
          <a:xfrm>
            <a:off x="1381875" y="5047525"/>
            <a:ext cx="9880500" cy="121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i="1">
                <a:solidFill>
                  <a:srgbClr val="FFFFFF"/>
                </a:solidFill>
              </a:rPr>
              <a:t>Develop a strategy to assess if the results you observe are due to your intervention or not and evaluate the effectiveness of your intervention.</a:t>
            </a:r>
            <a:endParaRPr sz="2400" i="1">
              <a:solidFill>
                <a:srgbClr val="FFFFFF"/>
              </a:solidFill>
            </a:endParaRPr>
          </a:p>
        </p:txBody>
      </p:sp>
      <p:sp>
        <p:nvSpPr>
          <p:cNvPr id="11329" name="Google Shape;11329;p1100"/>
          <p:cNvSpPr txBox="1"/>
          <p:nvPr/>
        </p:nvSpPr>
        <p:spPr>
          <a:xfrm>
            <a:off x="1229475" y="1527850"/>
            <a:ext cx="18321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900">
                <a:solidFill>
                  <a:srgbClr val="FFFFFF"/>
                </a:solidFill>
                <a:latin typeface="Arial Black"/>
                <a:ea typeface="Arial Black"/>
                <a:cs typeface="Arial Black"/>
                <a:sym typeface="Arial Black"/>
              </a:rPr>
              <a:t>TARGET</a:t>
            </a:r>
            <a:endParaRPr sz="1900">
              <a:solidFill>
                <a:srgbClr val="FFFFFF"/>
              </a:solidFill>
              <a:latin typeface="Arial Black"/>
              <a:ea typeface="Arial Black"/>
              <a:cs typeface="Arial Black"/>
              <a:sym typeface="Arial Black"/>
            </a:endParaRPr>
          </a:p>
        </p:txBody>
      </p:sp>
      <p:sp>
        <p:nvSpPr>
          <p:cNvPr id="11330" name="Google Shape;11330;p1100"/>
          <p:cNvSpPr txBox="1"/>
          <p:nvPr/>
        </p:nvSpPr>
        <p:spPr>
          <a:xfrm>
            <a:off x="2817275" y="1527850"/>
            <a:ext cx="19575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900">
                <a:solidFill>
                  <a:srgbClr val="FFFFFF"/>
                </a:solidFill>
                <a:latin typeface="Arial Black"/>
                <a:ea typeface="Arial Black"/>
                <a:cs typeface="Arial Black"/>
                <a:sym typeface="Arial Black"/>
              </a:rPr>
              <a:t>EXPLORE</a:t>
            </a:r>
            <a:endParaRPr sz="1900">
              <a:solidFill>
                <a:srgbClr val="FFFFFF"/>
              </a:solidFill>
              <a:latin typeface="Arial Black"/>
              <a:ea typeface="Arial Black"/>
              <a:cs typeface="Arial Black"/>
              <a:sym typeface="Arial Black"/>
            </a:endParaRPr>
          </a:p>
        </p:txBody>
      </p:sp>
      <p:sp>
        <p:nvSpPr>
          <p:cNvPr id="11331" name="Google Shape;11331;p1100"/>
          <p:cNvSpPr txBox="1"/>
          <p:nvPr/>
        </p:nvSpPr>
        <p:spPr>
          <a:xfrm>
            <a:off x="4960300" y="1506167"/>
            <a:ext cx="17103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900">
                <a:solidFill>
                  <a:srgbClr val="FFFFFF"/>
                </a:solidFill>
                <a:latin typeface="Arial Black"/>
                <a:ea typeface="Arial Black"/>
                <a:cs typeface="Arial Black"/>
                <a:sym typeface="Arial Black"/>
              </a:rPr>
              <a:t>SOLUTION</a:t>
            </a:r>
            <a:endParaRPr sz="1900">
              <a:solidFill>
                <a:srgbClr val="FFFFFF"/>
              </a:solidFill>
              <a:latin typeface="Arial Black"/>
              <a:ea typeface="Arial Black"/>
              <a:cs typeface="Arial Black"/>
              <a:sym typeface="Arial Black"/>
            </a:endParaRPr>
          </a:p>
        </p:txBody>
      </p:sp>
      <p:sp>
        <p:nvSpPr>
          <p:cNvPr id="11332" name="Google Shape;11332;p1100"/>
          <p:cNvSpPr txBox="1"/>
          <p:nvPr/>
        </p:nvSpPr>
        <p:spPr>
          <a:xfrm>
            <a:off x="7142775" y="1511400"/>
            <a:ext cx="16611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2400">
                <a:solidFill>
                  <a:srgbClr val="FFFFFF"/>
                </a:solidFill>
                <a:latin typeface="Arial Black"/>
                <a:ea typeface="Arial Black"/>
                <a:cs typeface="Arial Black"/>
                <a:sym typeface="Arial Black"/>
              </a:rPr>
              <a:t>TRIAL</a:t>
            </a:r>
            <a:endParaRPr sz="2400">
              <a:solidFill>
                <a:srgbClr val="FFFFFF"/>
              </a:solidFill>
              <a:latin typeface="Arial Black"/>
              <a:ea typeface="Arial Black"/>
              <a:cs typeface="Arial Black"/>
              <a:sym typeface="Arial Black"/>
            </a:endParaRPr>
          </a:p>
        </p:txBody>
      </p:sp>
      <p:sp>
        <p:nvSpPr>
          <p:cNvPr id="11333" name="Google Shape;11333;p1100"/>
          <p:cNvSpPr txBox="1"/>
          <p:nvPr/>
        </p:nvSpPr>
        <p:spPr>
          <a:xfrm>
            <a:off x="9485150" y="1511400"/>
            <a:ext cx="12207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900">
                <a:solidFill>
                  <a:srgbClr val="FFFFFF"/>
                </a:solidFill>
                <a:latin typeface="Arial Black"/>
                <a:ea typeface="Arial Black"/>
                <a:cs typeface="Arial Black"/>
                <a:sym typeface="Arial Black"/>
              </a:rPr>
              <a:t>SCALE</a:t>
            </a:r>
            <a:endParaRPr sz="1900">
              <a:solidFill>
                <a:srgbClr val="FFFFFF"/>
              </a:solidFill>
              <a:latin typeface="Arial Black"/>
              <a:ea typeface="Arial Black"/>
              <a:cs typeface="Arial Black"/>
              <a:sym typeface="Arial Black"/>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1337"/>
        <p:cNvGrpSpPr/>
        <p:nvPr/>
      </p:nvGrpSpPr>
      <p:grpSpPr>
        <a:xfrm>
          <a:off x="0" y="0"/>
          <a:ext cx="0" cy="0"/>
          <a:chOff x="0" y="0"/>
          <a:chExt cx="0" cy="0"/>
        </a:xfrm>
      </p:grpSpPr>
      <p:sp>
        <p:nvSpPr>
          <p:cNvPr id="11338" name="Google Shape;11338;p1101"/>
          <p:cNvSpPr txBox="1">
            <a:spLocks noGrp="1"/>
          </p:cNvSpPr>
          <p:nvPr>
            <p:ph type="title"/>
          </p:nvPr>
        </p:nvSpPr>
        <p:spPr>
          <a:xfrm>
            <a:off x="415600" y="288575"/>
            <a:ext cx="57966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GB" sz="3100">
                <a:solidFill>
                  <a:schemeClr val="dk2"/>
                </a:solidFill>
              </a:rPr>
              <a:t>Activity</a:t>
            </a:r>
            <a:r>
              <a:rPr lang="en-GB" sz="3100"/>
              <a:t>: Discuss and plan an evaluation strategy</a:t>
            </a:r>
            <a:endParaRPr sz="3000"/>
          </a:p>
        </p:txBody>
      </p:sp>
      <p:sp>
        <p:nvSpPr>
          <p:cNvPr id="11339" name="Google Shape;11339;p1101"/>
          <p:cNvSpPr txBox="1">
            <a:spLocks noGrp="1"/>
          </p:cNvSpPr>
          <p:nvPr>
            <p:ph type="body" idx="1"/>
          </p:nvPr>
        </p:nvSpPr>
        <p:spPr>
          <a:xfrm>
            <a:off x="336100" y="1738250"/>
            <a:ext cx="5419800" cy="47709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GB" sz="1800" b="1" u="sng"/>
              <a:t>Instructions</a:t>
            </a:r>
            <a:endParaRPr sz="1800" b="1" u="sng"/>
          </a:p>
          <a:p>
            <a:pPr marL="457200" lvl="0" indent="-342900" algn="l" rtl="0">
              <a:lnSpc>
                <a:spcPct val="100000"/>
              </a:lnSpc>
              <a:spcBef>
                <a:spcPts val="2100"/>
              </a:spcBef>
              <a:spcAft>
                <a:spcPts val="0"/>
              </a:spcAft>
              <a:buClr>
                <a:schemeClr val="dk1"/>
              </a:buClr>
              <a:buSzPts val="1800"/>
              <a:buAutoNum type="arabicPeriod"/>
            </a:pPr>
            <a:r>
              <a:rPr lang="en-GB" sz="1800">
                <a:solidFill>
                  <a:schemeClr val="dk1"/>
                </a:solidFill>
              </a:rPr>
              <a:t>Use the Activity 8 tab in your workbook to plan how you would evaluate your solution</a:t>
            </a:r>
            <a:endParaRPr sz="1800">
              <a:solidFill>
                <a:schemeClr val="dk1"/>
              </a:solidFill>
            </a:endParaRPr>
          </a:p>
          <a:p>
            <a:pPr marL="457200" lvl="0" indent="0" algn="l" rtl="0">
              <a:lnSpc>
                <a:spcPct val="100000"/>
              </a:lnSpc>
              <a:spcBef>
                <a:spcPts val="0"/>
              </a:spcBef>
              <a:spcAft>
                <a:spcPts val="0"/>
              </a:spcAft>
              <a:buNone/>
            </a:pPr>
            <a:endParaRPr sz="1800" b="1">
              <a:solidFill>
                <a:schemeClr val="dk1"/>
              </a:solidFill>
            </a:endParaRPr>
          </a:p>
          <a:p>
            <a:pPr marL="457200" lvl="0" indent="-342900" algn="l" rtl="0">
              <a:lnSpc>
                <a:spcPct val="100000"/>
              </a:lnSpc>
              <a:spcBef>
                <a:spcPts val="0"/>
              </a:spcBef>
              <a:spcAft>
                <a:spcPts val="0"/>
              </a:spcAft>
              <a:buClr>
                <a:schemeClr val="dk1"/>
              </a:buClr>
              <a:buSzPts val="1800"/>
              <a:buAutoNum type="arabicPeriod"/>
            </a:pPr>
            <a:r>
              <a:rPr lang="en-GB" sz="1800">
                <a:solidFill>
                  <a:schemeClr val="dk1"/>
                </a:solidFill>
              </a:rPr>
              <a:t>Resist jumping straight to ‘we’ll obviously do a randomised-controlled trial’ — this might not be the best answer</a:t>
            </a:r>
            <a:endParaRPr sz="1800">
              <a:solidFill>
                <a:schemeClr val="dk1"/>
              </a:solidFill>
            </a:endParaRPr>
          </a:p>
          <a:p>
            <a:pPr marL="457200" lvl="0" indent="0" algn="l" rtl="0">
              <a:lnSpc>
                <a:spcPct val="100000"/>
              </a:lnSpc>
              <a:spcBef>
                <a:spcPts val="0"/>
              </a:spcBef>
              <a:spcAft>
                <a:spcPts val="0"/>
              </a:spcAft>
              <a:buNone/>
            </a:pPr>
            <a:endParaRPr sz="1800">
              <a:solidFill>
                <a:schemeClr val="dk1"/>
              </a:solidFill>
            </a:endParaRPr>
          </a:p>
          <a:p>
            <a:pPr marL="457200" lvl="0" indent="-342900" algn="l" rtl="0">
              <a:lnSpc>
                <a:spcPct val="100000"/>
              </a:lnSpc>
              <a:spcBef>
                <a:spcPts val="0"/>
              </a:spcBef>
              <a:spcAft>
                <a:spcPts val="0"/>
              </a:spcAft>
              <a:buClr>
                <a:schemeClr val="dk1"/>
              </a:buClr>
              <a:buSzPts val="1800"/>
              <a:buAutoNum type="arabicPeriod"/>
            </a:pPr>
            <a:r>
              <a:rPr lang="en-GB" sz="1800" b="1">
                <a:solidFill>
                  <a:schemeClr val="dk1"/>
                </a:solidFill>
              </a:rPr>
              <a:t>It’s okay to have many unanswered questions or even no clear method</a:t>
            </a:r>
            <a:r>
              <a:rPr lang="en-GB" sz="1800">
                <a:solidFill>
                  <a:schemeClr val="dk1"/>
                </a:solidFill>
              </a:rPr>
              <a:t>: recognising the key factors in an evaluation and being able to discuss them is more important than having a concrete design</a:t>
            </a:r>
            <a:endParaRPr sz="1800">
              <a:solidFill>
                <a:schemeClr val="dk1"/>
              </a:solidFill>
            </a:endParaRPr>
          </a:p>
          <a:p>
            <a:pPr marL="0" lvl="0" indent="0" algn="l" rtl="0">
              <a:lnSpc>
                <a:spcPct val="100000"/>
              </a:lnSpc>
              <a:spcBef>
                <a:spcPts val="0"/>
              </a:spcBef>
              <a:spcAft>
                <a:spcPts val="0"/>
              </a:spcAft>
              <a:buNone/>
            </a:pPr>
            <a:endParaRPr sz="1800">
              <a:solidFill>
                <a:schemeClr val="dk1"/>
              </a:solidFill>
            </a:endParaRPr>
          </a:p>
          <a:p>
            <a:pPr marL="0" lvl="0" indent="0" algn="l" rtl="0">
              <a:lnSpc>
                <a:spcPct val="100000"/>
              </a:lnSpc>
              <a:spcBef>
                <a:spcPts val="0"/>
              </a:spcBef>
              <a:spcAft>
                <a:spcPts val="0"/>
              </a:spcAft>
              <a:buNone/>
            </a:pPr>
            <a:endParaRPr sz="1800"/>
          </a:p>
        </p:txBody>
      </p:sp>
      <p:grpSp>
        <p:nvGrpSpPr>
          <p:cNvPr id="11340" name="Google Shape;11340;p1101"/>
          <p:cNvGrpSpPr/>
          <p:nvPr/>
        </p:nvGrpSpPr>
        <p:grpSpPr>
          <a:xfrm>
            <a:off x="9683173" y="68257"/>
            <a:ext cx="2350882" cy="1060006"/>
            <a:chOff x="10218175" y="215875"/>
            <a:chExt cx="1854300" cy="803400"/>
          </a:xfrm>
        </p:grpSpPr>
        <p:sp>
          <p:nvSpPr>
            <p:cNvPr id="11341" name="Google Shape;11341;p1101"/>
            <p:cNvSpPr/>
            <p:nvPr/>
          </p:nvSpPr>
          <p:spPr>
            <a:xfrm>
              <a:off x="10218175" y="215875"/>
              <a:ext cx="1854300" cy="803400"/>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000" b="1"/>
                <a:t>15 mins</a:t>
              </a:r>
              <a:endParaRPr sz="2000" b="1"/>
            </a:p>
          </p:txBody>
        </p:sp>
        <p:pic>
          <p:nvPicPr>
            <p:cNvPr id="11342" name="Google Shape;11342;p1101"/>
            <p:cNvPicPr preferRelativeResize="0"/>
            <p:nvPr/>
          </p:nvPicPr>
          <p:blipFill rotWithShape="1">
            <a:blip r:embed="rId3">
              <a:alphaModFix/>
            </a:blip>
            <a:srcRect/>
            <a:stretch/>
          </p:blipFill>
          <p:spPr>
            <a:xfrm>
              <a:off x="11218725" y="325250"/>
              <a:ext cx="777400" cy="584650"/>
            </a:xfrm>
            <a:prstGeom prst="rect">
              <a:avLst/>
            </a:prstGeom>
            <a:noFill/>
            <a:ln>
              <a:noFill/>
            </a:ln>
          </p:spPr>
        </p:pic>
      </p:grpSp>
      <p:graphicFrame>
        <p:nvGraphicFramePr>
          <p:cNvPr id="11343" name="Google Shape;11343;p1101"/>
          <p:cNvGraphicFramePr/>
          <p:nvPr/>
        </p:nvGraphicFramePr>
        <p:xfrm>
          <a:off x="6532138" y="1284838"/>
          <a:ext cx="5419800" cy="5355285"/>
        </p:xfrm>
        <a:graphic>
          <a:graphicData uri="http://schemas.openxmlformats.org/drawingml/2006/table">
            <a:tbl>
              <a:tblPr>
                <a:noFill/>
                <a:tableStyleId>{FE546D1F-959A-4BC4-8048-68A3B2CCC418}</a:tableStyleId>
              </a:tblPr>
              <a:tblGrid>
                <a:gridCol w="5419800">
                  <a:extLst>
                    <a:ext uri="{9D8B030D-6E8A-4147-A177-3AD203B41FA5}">
                      <a16:colId xmlns:a16="http://schemas.microsoft.com/office/drawing/2014/main" val="20000"/>
                    </a:ext>
                  </a:extLst>
                </a:gridCol>
              </a:tblGrid>
              <a:tr h="380975">
                <a:tc>
                  <a:txBody>
                    <a:bodyPr/>
                    <a:lstStyle/>
                    <a:p>
                      <a:pPr marL="0" lvl="0" indent="0" algn="l" rtl="0">
                        <a:spcBef>
                          <a:spcPts val="0"/>
                        </a:spcBef>
                        <a:spcAft>
                          <a:spcPts val="0"/>
                        </a:spcAft>
                        <a:buNone/>
                      </a:pPr>
                      <a:r>
                        <a:rPr lang="en-GB" b="1">
                          <a:solidFill>
                            <a:srgbClr val="FFFFFF"/>
                          </a:solidFill>
                        </a:rPr>
                        <a:t>Checklist Item</a:t>
                      </a:r>
                      <a:endParaRPr b="1">
                        <a:solidFill>
                          <a:srgbClr val="FFFFFF"/>
                        </a:solidFill>
                      </a:endParaRPr>
                    </a:p>
                  </a:txBody>
                  <a:tcPr marL="91425" marR="91425" marT="91425" marB="91425" anchor="ctr">
                    <a:solidFill>
                      <a:srgbClr val="666666"/>
                    </a:solidFill>
                  </a:tcPr>
                </a:tc>
                <a:extLst>
                  <a:ext uri="{0D108BD9-81ED-4DB2-BD59-A6C34878D82A}">
                    <a16:rowId xmlns:a16="http://schemas.microsoft.com/office/drawing/2014/main" val="10000"/>
                  </a:ext>
                </a:extLst>
              </a:tr>
              <a:tr h="466075">
                <a:tc>
                  <a:txBody>
                    <a:bodyPr/>
                    <a:lstStyle/>
                    <a:p>
                      <a:pPr marL="0" marR="0" lvl="0" indent="0" algn="l" rtl="0">
                        <a:lnSpc>
                          <a:spcPct val="114000"/>
                        </a:lnSpc>
                        <a:spcBef>
                          <a:spcPts val="0"/>
                        </a:spcBef>
                        <a:spcAft>
                          <a:spcPts val="0"/>
                        </a:spcAft>
                        <a:buClr>
                          <a:schemeClr val="dk1"/>
                        </a:buClr>
                        <a:buSzPts val="1100"/>
                        <a:buFont typeface="Arial"/>
                        <a:buNone/>
                      </a:pPr>
                      <a:r>
                        <a:rPr lang="en-GB" sz="1100" b="1"/>
                        <a:t>1. What outcome are you measuring?</a:t>
                      </a:r>
                      <a:endParaRPr sz="1100" b="1"/>
                    </a:p>
                  </a:txBody>
                  <a:tcPr marL="91425" marR="91425" marT="91425" marB="91425" anchor="ctr">
                    <a:solidFill>
                      <a:schemeClr val="accent4"/>
                    </a:solidFill>
                  </a:tcPr>
                </a:tc>
                <a:extLst>
                  <a:ext uri="{0D108BD9-81ED-4DB2-BD59-A6C34878D82A}">
                    <a16:rowId xmlns:a16="http://schemas.microsoft.com/office/drawing/2014/main" val="10001"/>
                  </a:ext>
                </a:extLst>
              </a:tr>
              <a:tr h="210825">
                <a:tc>
                  <a:txBody>
                    <a:bodyPr/>
                    <a:lstStyle/>
                    <a:p>
                      <a:pPr marL="0" lvl="0" indent="0" algn="l" rtl="0">
                        <a:spcBef>
                          <a:spcPts val="0"/>
                        </a:spcBef>
                        <a:spcAft>
                          <a:spcPts val="0"/>
                        </a:spcAft>
                        <a:buNone/>
                      </a:pPr>
                      <a:endParaRPr sz="100" b="1">
                        <a:solidFill>
                          <a:srgbClr val="FFFFFF"/>
                        </a:solidFill>
                      </a:endParaRPr>
                    </a:p>
                  </a:txBody>
                  <a:tcPr marL="91425" marR="91425" marT="91425" marB="91425" anchor="ctr">
                    <a:lnB w="9525"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561125">
                <a:tc>
                  <a:txBody>
                    <a:bodyPr/>
                    <a:lstStyle/>
                    <a:p>
                      <a:pPr marL="0" lvl="0" indent="0" algn="l" rtl="0">
                        <a:lnSpc>
                          <a:spcPct val="114000"/>
                        </a:lnSpc>
                        <a:spcBef>
                          <a:spcPts val="0"/>
                        </a:spcBef>
                        <a:spcAft>
                          <a:spcPts val="0"/>
                        </a:spcAft>
                        <a:buClr>
                          <a:schemeClr val="dk1"/>
                        </a:buClr>
                        <a:buSzPts val="1100"/>
                        <a:buFont typeface="Arial"/>
                        <a:buNone/>
                      </a:pPr>
                      <a:r>
                        <a:rPr lang="en-GB" sz="1100" b="1"/>
                        <a:t>2. What is your sample size?</a:t>
                      </a:r>
                      <a:endParaRPr sz="1100" b="1"/>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4"/>
                    </a:solidFill>
                  </a:tcPr>
                </a:tc>
                <a:extLst>
                  <a:ext uri="{0D108BD9-81ED-4DB2-BD59-A6C34878D82A}">
                    <a16:rowId xmlns:a16="http://schemas.microsoft.com/office/drawing/2014/main" val="10003"/>
                  </a:ext>
                </a:extLst>
              </a:tr>
              <a:tr h="210825">
                <a:tc>
                  <a:txBody>
                    <a:bodyPr/>
                    <a:lstStyle/>
                    <a:p>
                      <a:pPr marL="0" lvl="0" indent="0" algn="l" rtl="0">
                        <a:lnSpc>
                          <a:spcPct val="114000"/>
                        </a:lnSpc>
                        <a:spcBef>
                          <a:spcPts val="0"/>
                        </a:spcBef>
                        <a:spcAft>
                          <a:spcPts val="0"/>
                        </a:spcAft>
                        <a:buNone/>
                      </a:pPr>
                      <a:endParaRPr sz="100" b="1">
                        <a:solidFill>
                          <a:srgbClr val="FFFFFF"/>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525575">
                <a:tc>
                  <a:txBody>
                    <a:bodyPr/>
                    <a:lstStyle/>
                    <a:p>
                      <a:pPr marL="0" lvl="0" indent="0" algn="l" rtl="0">
                        <a:lnSpc>
                          <a:spcPct val="114000"/>
                        </a:lnSpc>
                        <a:spcBef>
                          <a:spcPts val="0"/>
                        </a:spcBef>
                        <a:spcAft>
                          <a:spcPts val="0"/>
                        </a:spcAft>
                        <a:buClr>
                          <a:schemeClr val="dk1"/>
                        </a:buClr>
                        <a:buSzPts val="1100"/>
                        <a:buFont typeface="Arial"/>
                        <a:buNone/>
                      </a:pPr>
                      <a:r>
                        <a:rPr lang="en-GB" sz="1100" b="1"/>
                        <a:t>3. How will you know what would have happened if you hadn’t intervened? </a:t>
                      </a:r>
                      <a:endParaRPr sz="1100" b="1"/>
                    </a:p>
                  </a:txBody>
                  <a:tcPr marL="91425" marR="91425" marT="91425" marB="91425" anchor="ctr">
                    <a:lnT w="9525" cap="flat" cmpd="sng">
                      <a:solidFill>
                        <a:srgbClr val="9E9E9E"/>
                      </a:solidFill>
                      <a:prstDash val="solid"/>
                      <a:round/>
                      <a:headEnd type="none" w="sm" len="sm"/>
                      <a:tailEnd type="none" w="sm" len="sm"/>
                    </a:lnT>
                    <a:solidFill>
                      <a:schemeClr val="accent4"/>
                    </a:solidFill>
                  </a:tcPr>
                </a:tc>
                <a:extLst>
                  <a:ext uri="{0D108BD9-81ED-4DB2-BD59-A6C34878D82A}">
                    <a16:rowId xmlns:a16="http://schemas.microsoft.com/office/drawing/2014/main" val="10005"/>
                  </a:ext>
                </a:extLst>
              </a:tr>
              <a:tr h="210825">
                <a:tc>
                  <a:txBody>
                    <a:bodyPr/>
                    <a:lstStyle/>
                    <a:p>
                      <a:pPr marL="0" lvl="0" indent="0" algn="l" rtl="0">
                        <a:spcBef>
                          <a:spcPts val="0"/>
                        </a:spcBef>
                        <a:spcAft>
                          <a:spcPts val="0"/>
                        </a:spcAft>
                        <a:buNone/>
                      </a:pPr>
                      <a:endParaRPr sz="100" b="1">
                        <a:solidFill>
                          <a:srgbClr val="FFFFFF"/>
                        </a:solidFill>
                      </a:endParaRPr>
                    </a:p>
                  </a:txBody>
                  <a:tcPr marL="91425" marR="91425" marT="91425" marB="91425" anchor="ctr">
                    <a:lnB w="9525"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529075">
                <a:tc>
                  <a:txBody>
                    <a:bodyPr/>
                    <a:lstStyle/>
                    <a:p>
                      <a:pPr marL="0" lvl="0" indent="0" algn="l" rtl="0">
                        <a:lnSpc>
                          <a:spcPct val="114000"/>
                        </a:lnSpc>
                        <a:spcBef>
                          <a:spcPts val="0"/>
                        </a:spcBef>
                        <a:spcAft>
                          <a:spcPts val="0"/>
                        </a:spcAft>
                        <a:buClr>
                          <a:schemeClr val="dk1"/>
                        </a:buClr>
                        <a:buSzPts val="1100"/>
                        <a:buFont typeface="Arial"/>
                        <a:buNone/>
                      </a:pPr>
                      <a:r>
                        <a:rPr lang="en-GB" sz="1100" b="1"/>
                        <a:t>4. Is the comparison group similar to the group receiving the new approach? </a:t>
                      </a:r>
                      <a:endParaRPr sz="1100" b="1"/>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4"/>
                    </a:solidFill>
                  </a:tcPr>
                </a:tc>
                <a:extLst>
                  <a:ext uri="{0D108BD9-81ED-4DB2-BD59-A6C34878D82A}">
                    <a16:rowId xmlns:a16="http://schemas.microsoft.com/office/drawing/2014/main" val="10007"/>
                  </a:ext>
                </a:extLst>
              </a:tr>
              <a:tr h="210825">
                <a:tc>
                  <a:txBody>
                    <a:bodyPr/>
                    <a:lstStyle/>
                    <a:p>
                      <a:pPr marL="0" lvl="0" indent="0" algn="l" rtl="0">
                        <a:spcBef>
                          <a:spcPts val="0"/>
                        </a:spcBef>
                        <a:spcAft>
                          <a:spcPts val="0"/>
                        </a:spcAft>
                        <a:buNone/>
                      </a:pPr>
                      <a:endParaRPr sz="100" b="1">
                        <a:solidFill>
                          <a:srgbClr val="FFFFFF"/>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r h="525575">
                <a:tc>
                  <a:txBody>
                    <a:bodyPr/>
                    <a:lstStyle/>
                    <a:p>
                      <a:pPr marL="0" lvl="0" indent="0" algn="l" rtl="0">
                        <a:lnSpc>
                          <a:spcPct val="114000"/>
                        </a:lnSpc>
                        <a:spcBef>
                          <a:spcPts val="0"/>
                        </a:spcBef>
                        <a:spcAft>
                          <a:spcPts val="0"/>
                        </a:spcAft>
                        <a:buClr>
                          <a:schemeClr val="dk1"/>
                        </a:buClr>
                        <a:buSzPts val="1100"/>
                        <a:buFont typeface="Arial"/>
                        <a:buNone/>
                      </a:pPr>
                      <a:r>
                        <a:rPr lang="en-GB" sz="1100" b="1"/>
                        <a:t>5. How will you keep your control and treatment group separate?</a:t>
                      </a:r>
                      <a:endParaRPr sz="1100" i="1"/>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4"/>
                    </a:solidFill>
                  </a:tcPr>
                </a:tc>
                <a:extLst>
                  <a:ext uri="{0D108BD9-81ED-4DB2-BD59-A6C34878D82A}">
                    <a16:rowId xmlns:a16="http://schemas.microsoft.com/office/drawing/2014/main" val="10009"/>
                  </a:ext>
                </a:extLst>
              </a:tr>
              <a:tr h="210825">
                <a:tc>
                  <a:txBody>
                    <a:bodyPr/>
                    <a:lstStyle/>
                    <a:p>
                      <a:pPr marL="0" lvl="0" indent="0" algn="l" rtl="0">
                        <a:lnSpc>
                          <a:spcPct val="114000"/>
                        </a:lnSpc>
                        <a:spcBef>
                          <a:spcPts val="0"/>
                        </a:spcBef>
                        <a:spcAft>
                          <a:spcPts val="0"/>
                        </a:spcAft>
                        <a:buNone/>
                      </a:pPr>
                      <a:endParaRPr sz="100" b="1">
                        <a:solidFill>
                          <a:srgbClr val="FFFFFF"/>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r h="525575">
                <a:tc>
                  <a:txBody>
                    <a:bodyPr/>
                    <a:lstStyle/>
                    <a:p>
                      <a:pPr marL="0" lvl="0" indent="0" algn="l" rtl="0">
                        <a:lnSpc>
                          <a:spcPct val="114000"/>
                        </a:lnSpc>
                        <a:spcBef>
                          <a:spcPts val="0"/>
                        </a:spcBef>
                        <a:spcAft>
                          <a:spcPts val="0"/>
                        </a:spcAft>
                        <a:buClr>
                          <a:schemeClr val="dk1"/>
                        </a:buClr>
                        <a:buSzPts val="1100"/>
                        <a:buFont typeface="Arial"/>
                        <a:buNone/>
                      </a:pPr>
                      <a:r>
                        <a:rPr lang="en-GB" sz="1100" b="1"/>
                        <a:t>6. What external factors could impact results?</a:t>
                      </a:r>
                      <a:endParaRPr sz="1100" i="1"/>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4"/>
                    </a:solidFill>
                  </a:tcPr>
                </a:tc>
                <a:extLst>
                  <a:ext uri="{0D108BD9-81ED-4DB2-BD59-A6C34878D82A}">
                    <a16:rowId xmlns:a16="http://schemas.microsoft.com/office/drawing/2014/main" val="10011"/>
                  </a:ext>
                </a:extLst>
              </a:tr>
              <a:tr h="210825">
                <a:tc>
                  <a:txBody>
                    <a:bodyPr/>
                    <a:lstStyle/>
                    <a:p>
                      <a:pPr marL="0" lvl="0" indent="0" algn="l" rtl="0">
                        <a:spcBef>
                          <a:spcPts val="0"/>
                        </a:spcBef>
                        <a:spcAft>
                          <a:spcPts val="0"/>
                        </a:spcAft>
                        <a:buNone/>
                      </a:pPr>
                      <a:endParaRPr sz="100" b="1">
                        <a:solidFill>
                          <a:srgbClr val="FFFFFF"/>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12"/>
                  </a:ext>
                </a:extLst>
              </a:tr>
              <a:tr h="561125">
                <a:tc>
                  <a:txBody>
                    <a:bodyPr/>
                    <a:lstStyle/>
                    <a:p>
                      <a:pPr marL="0" marR="0" lvl="0" indent="0" algn="l" rtl="0">
                        <a:lnSpc>
                          <a:spcPct val="100000"/>
                        </a:lnSpc>
                        <a:spcBef>
                          <a:spcPts val="0"/>
                        </a:spcBef>
                        <a:spcAft>
                          <a:spcPts val="0"/>
                        </a:spcAft>
                        <a:buClr>
                          <a:schemeClr val="dk1"/>
                        </a:buClr>
                        <a:buSzPts val="1100"/>
                        <a:buFont typeface="Arial"/>
                        <a:buNone/>
                      </a:pPr>
                      <a:r>
                        <a:rPr lang="en-GB" sz="1100" b="1"/>
                        <a:t>7. Can you explain why you are having an impact?</a:t>
                      </a:r>
                      <a:endParaRPr sz="1100" b="1"/>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4"/>
                    </a:solidFill>
                  </a:tcPr>
                </a:tc>
                <a:extLst>
                  <a:ext uri="{0D108BD9-81ED-4DB2-BD59-A6C34878D82A}">
                    <a16:rowId xmlns:a16="http://schemas.microsoft.com/office/drawing/2014/main" val="10013"/>
                  </a:ext>
                </a:extLst>
              </a:tr>
            </a:tbl>
          </a:graphicData>
        </a:graphic>
      </p:graphicFrame>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1348"/>
        <p:cNvGrpSpPr/>
        <p:nvPr/>
      </p:nvGrpSpPr>
      <p:grpSpPr>
        <a:xfrm>
          <a:off x="0" y="0"/>
          <a:ext cx="0" cy="0"/>
          <a:chOff x="0" y="0"/>
          <a:chExt cx="0" cy="0"/>
        </a:xfrm>
      </p:grpSpPr>
      <p:sp>
        <p:nvSpPr>
          <p:cNvPr id="11349" name="Google Shape;11349;p1102"/>
          <p:cNvSpPr txBox="1">
            <a:spLocks noGrp="1"/>
          </p:cNvSpPr>
          <p:nvPr>
            <p:ph type="title"/>
          </p:nvPr>
        </p:nvSpPr>
        <p:spPr>
          <a:xfrm>
            <a:off x="415600" y="2867800"/>
            <a:ext cx="11360700" cy="11223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GB"/>
              <a:t>Presentation Prep</a:t>
            </a:r>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1354"/>
        <p:cNvGrpSpPr/>
        <p:nvPr/>
      </p:nvGrpSpPr>
      <p:grpSpPr>
        <a:xfrm>
          <a:off x="0" y="0"/>
          <a:ext cx="0" cy="0"/>
          <a:chOff x="0" y="0"/>
          <a:chExt cx="0" cy="0"/>
        </a:xfrm>
      </p:grpSpPr>
      <p:sp>
        <p:nvSpPr>
          <p:cNvPr id="11355" name="Google Shape;11355;p1103"/>
          <p:cNvSpPr txBox="1">
            <a:spLocks noGrp="1"/>
          </p:cNvSpPr>
          <p:nvPr>
            <p:ph type="title"/>
          </p:nvPr>
        </p:nvSpPr>
        <p:spPr>
          <a:xfrm>
            <a:off x="415600" y="292400"/>
            <a:ext cx="9305700" cy="1034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3700"/>
              <a:buFont typeface="Arial"/>
              <a:buNone/>
            </a:pPr>
            <a:r>
              <a:rPr lang="en-GB" sz="2800" b="1">
                <a:solidFill>
                  <a:schemeClr val="dk2"/>
                </a:solidFill>
              </a:rPr>
              <a:t>Activity: </a:t>
            </a:r>
            <a:r>
              <a:rPr lang="en-GB" sz="2800"/>
              <a:t>Prepare for your presentation</a:t>
            </a:r>
            <a:endParaRPr sz="2800"/>
          </a:p>
        </p:txBody>
      </p:sp>
      <p:sp>
        <p:nvSpPr>
          <p:cNvPr id="11356" name="Google Shape;11356;p1103"/>
          <p:cNvSpPr txBox="1">
            <a:spLocks noGrp="1"/>
          </p:cNvSpPr>
          <p:nvPr>
            <p:ph type="body" idx="4294967295"/>
          </p:nvPr>
        </p:nvSpPr>
        <p:spPr>
          <a:xfrm>
            <a:off x="265125" y="1661475"/>
            <a:ext cx="4443300" cy="867600"/>
          </a:xfrm>
          <a:prstGeom prst="rect">
            <a:avLst/>
          </a:prstGeom>
        </p:spPr>
        <p:txBody>
          <a:bodyPr spcFirstLastPara="1" wrap="square" lIns="121900" tIns="121900" rIns="121900" bIns="121900" anchor="t" anchorCtr="0">
            <a:noAutofit/>
          </a:bodyPr>
          <a:lstStyle/>
          <a:p>
            <a:pPr marL="457200" lvl="0" indent="-311150" algn="l" rtl="0">
              <a:lnSpc>
                <a:spcPct val="100000"/>
              </a:lnSpc>
              <a:spcBef>
                <a:spcPts val="1067"/>
              </a:spcBef>
              <a:spcAft>
                <a:spcPts val="0"/>
              </a:spcAft>
              <a:buClr>
                <a:schemeClr val="accent1"/>
              </a:buClr>
              <a:buSzPts val="1300"/>
              <a:buAutoNum type="arabicPeriod"/>
            </a:pPr>
            <a:r>
              <a:rPr lang="en-GB" sz="1300"/>
              <a:t>Key points to cover;</a:t>
            </a:r>
            <a:endParaRPr sz="1300"/>
          </a:p>
          <a:p>
            <a:pPr marL="914400" lvl="1" indent="-311150" algn="l" rtl="0">
              <a:lnSpc>
                <a:spcPct val="100000"/>
              </a:lnSpc>
              <a:spcBef>
                <a:spcPts val="1000"/>
              </a:spcBef>
              <a:spcAft>
                <a:spcPts val="0"/>
              </a:spcAft>
              <a:buClr>
                <a:schemeClr val="dk1"/>
              </a:buClr>
              <a:buSzPts val="1300"/>
              <a:buAutoNum type="alphaLcPeriod"/>
            </a:pPr>
            <a:r>
              <a:rPr lang="en-GB" sz="1300"/>
              <a:t>The challenge you’re addressing</a:t>
            </a:r>
            <a:endParaRPr sz="1300"/>
          </a:p>
          <a:p>
            <a:pPr marL="914400" lvl="1" indent="-311150" algn="l" rtl="0">
              <a:lnSpc>
                <a:spcPct val="100000"/>
              </a:lnSpc>
              <a:spcBef>
                <a:spcPts val="1000"/>
              </a:spcBef>
              <a:spcAft>
                <a:spcPts val="0"/>
              </a:spcAft>
              <a:buClr>
                <a:schemeClr val="dk1"/>
              </a:buClr>
              <a:buSzPts val="1300"/>
              <a:buAutoNum type="alphaLcPeriod"/>
            </a:pPr>
            <a:r>
              <a:rPr lang="en-GB" sz="1300"/>
              <a:t>The key behaviours you identified as important (look back at your behaviour map)</a:t>
            </a:r>
            <a:endParaRPr sz="1300"/>
          </a:p>
          <a:p>
            <a:pPr marL="914400" lvl="1" indent="-311150" algn="l" rtl="0">
              <a:lnSpc>
                <a:spcPct val="100000"/>
              </a:lnSpc>
              <a:spcBef>
                <a:spcPts val="1000"/>
              </a:spcBef>
              <a:spcAft>
                <a:spcPts val="0"/>
              </a:spcAft>
              <a:buClr>
                <a:schemeClr val="dk1"/>
              </a:buClr>
              <a:buSzPts val="1300"/>
              <a:buAutoNum type="alphaLcPeriod"/>
            </a:pPr>
            <a:r>
              <a:rPr lang="en-GB" sz="1300"/>
              <a:t>The barriers you identified as important (think back to the barrier cards you selected)</a:t>
            </a:r>
            <a:endParaRPr sz="1300"/>
          </a:p>
          <a:p>
            <a:pPr marL="914400" lvl="1" indent="-311150" algn="l" rtl="0">
              <a:lnSpc>
                <a:spcPct val="100000"/>
              </a:lnSpc>
              <a:spcBef>
                <a:spcPts val="1000"/>
              </a:spcBef>
              <a:spcAft>
                <a:spcPts val="0"/>
              </a:spcAft>
              <a:buClr>
                <a:schemeClr val="dk1"/>
              </a:buClr>
              <a:buSzPts val="1300"/>
              <a:buAutoNum type="alphaLcPeriod"/>
            </a:pPr>
            <a:r>
              <a:rPr lang="en-GB" sz="1300"/>
              <a:t>You solution / intervention (what EAST principles have you applied)</a:t>
            </a:r>
            <a:endParaRPr sz="1300"/>
          </a:p>
          <a:p>
            <a:pPr marL="914400" lvl="1" indent="-311150" algn="l" rtl="0">
              <a:lnSpc>
                <a:spcPct val="100000"/>
              </a:lnSpc>
              <a:spcBef>
                <a:spcPts val="1000"/>
              </a:spcBef>
              <a:spcAft>
                <a:spcPts val="0"/>
              </a:spcAft>
              <a:buClr>
                <a:schemeClr val="dk1"/>
              </a:buClr>
              <a:buSzPts val="1300"/>
              <a:buAutoNum type="alphaLcPeriod"/>
            </a:pPr>
            <a:r>
              <a:rPr lang="en-GB" sz="1300"/>
              <a:t>How you plan to test the effectiveness of this solution</a:t>
            </a:r>
            <a:endParaRPr sz="1300"/>
          </a:p>
          <a:p>
            <a:pPr marL="457200" lvl="0" indent="-311150" algn="l" rtl="0">
              <a:lnSpc>
                <a:spcPct val="100000"/>
              </a:lnSpc>
              <a:spcBef>
                <a:spcPts val="1000"/>
              </a:spcBef>
              <a:spcAft>
                <a:spcPts val="0"/>
              </a:spcAft>
              <a:buClr>
                <a:schemeClr val="accent1"/>
              </a:buClr>
              <a:buSzPts val="1300"/>
              <a:buAutoNum type="arabicPeriod"/>
            </a:pPr>
            <a:r>
              <a:rPr lang="en-GB" sz="1300"/>
              <a:t>Use your workbooks to help guide this presentation (See the Activity 9 tab for a format to help plan your presentation)</a:t>
            </a:r>
            <a:endParaRPr sz="1300"/>
          </a:p>
          <a:p>
            <a:pPr marL="457200" lvl="0" indent="-311150" algn="l" rtl="0">
              <a:lnSpc>
                <a:spcPct val="100000"/>
              </a:lnSpc>
              <a:spcBef>
                <a:spcPts val="1000"/>
              </a:spcBef>
              <a:spcAft>
                <a:spcPts val="0"/>
              </a:spcAft>
              <a:buClr>
                <a:schemeClr val="accent1"/>
              </a:buClr>
              <a:buSzPts val="1300"/>
              <a:buAutoNum type="arabicPeriod"/>
            </a:pPr>
            <a:r>
              <a:rPr lang="en-GB" sz="1300"/>
              <a:t>You are allowed to share your screen (e.g. the Activity tab) and can use </a:t>
            </a:r>
            <a:r>
              <a:rPr lang="en-GB" sz="1300" b="1"/>
              <a:t>one slide</a:t>
            </a:r>
            <a:r>
              <a:rPr lang="en-GB" sz="1300"/>
              <a:t> to aid your presentation if you would like</a:t>
            </a:r>
            <a:endParaRPr sz="1300"/>
          </a:p>
          <a:p>
            <a:pPr marL="457200" lvl="0" indent="-311150" algn="l" rtl="0">
              <a:lnSpc>
                <a:spcPct val="100000"/>
              </a:lnSpc>
              <a:spcBef>
                <a:spcPts val="1000"/>
              </a:spcBef>
              <a:spcAft>
                <a:spcPts val="0"/>
              </a:spcAft>
              <a:buSzPts val="1300"/>
              <a:buAutoNum type="arabicPeriod"/>
            </a:pPr>
            <a:r>
              <a:rPr lang="en-GB" sz="1300"/>
              <a:t>You will have a maximum of 5 minutes to present followed by 1-2 questions</a:t>
            </a:r>
            <a:endParaRPr sz="1300"/>
          </a:p>
          <a:p>
            <a:pPr marL="0" lvl="0" indent="0" algn="l" rtl="0">
              <a:lnSpc>
                <a:spcPct val="100000"/>
              </a:lnSpc>
              <a:spcBef>
                <a:spcPts val="1000"/>
              </a:spcBef>
              <a:spcAft>
                <a:spcPts val="0"/>
              </a:spcAft>
              <a:buNone/>
            </a:pPr>
            <a:endParaRPr sz="1500"/>
          </a:p>
          <a:p>
            <a:pPr marL="0" lvl="0" indent="0" algn="l" rtl="0">
              <a:lnSpc>
                <a:spcPct val="100000"/>
              </a:lnSpc>
              <a:spcBef>
                <a:spcPts val="600"/>
              </a:spcBef>
              <a:spcAft>
                <a:spcPts val="600"/>
              </a:spcAft>
              <a:buNone/>
            </a:pPr>
            <a:endParaRPr sz="1500"/>
          </a:p>
        </p:txBody>
      </p:sp>
      <p:grpSp>
        <p:nvGrpSpPr>
          <p:cNvPr id="11357" name="Google Shape;11357;p1103"/>
          <p:cNvGrpSpPr/>
          <p:nvPr/>
        </p:nvGrpSpPr>
        <p:grpSpPr>
          <a:xfrm>
            <a:off x="9721148" y="182957"/>
            <a:ext cx="2350882" cy="1060006"/>
            <a:chOff x="10218175" y="-3891788"/>
            <a:chExt cx="1854300" cy="803400"/>
          </a:xfrm>
        </p:grpSpPr>
        <p:sp>
          <p:nvSpPr>
            <p:cNvPr id="11358" name="Google Shape;11358;p1103"/>
            <p:cNvSpPr/>
            <p:nvPr/>
          </p:nvSpPr>
          <p:spPr>
            <a:xfrm>
              <a:off x="10218175" y="-3891788"/>
              <a:ext cx="1854300" cy="803400"/>
            </a:xfrm>
            <a:prstGeom prst="roundRect">
              <a:avLst>
                <a:gd name="adj" fmla="val 16667"/>
              </a:avLst>
            </a:prstGeom>
            <a:solidFill>
              <a:srgbClr val="FAD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000" b="1">
                  <a:solidFill>
                    <a:srgbClr val="FFFFFF"/>
                  </a:solidFill>
                </a:rPr>
                <a:t>30 mins</a:t>
              </a:r>
              <a:endParaRPr sz="2000" b="1">
                <a:solidFill>
                  <a:srgbClr val="FFFFFF"/>
                </a:solidFill>
              </a:endParaRPr>
            </a:p>
          </p:txBody>
        </p:sp>
        <p:pic>
          <p:nvPicPr>
            <p:cNvPr id="11359" name="Google Shape;11359;p1103"/>
            <p:cNvPicPr preferRelativeResize="0"/>
            <p:nvPr/>
          </p:nvPicPr>
          <p:blipFill rotWithShape="1">
            <a:blip r:embed="rId3">
              <a:alphaModFix/>
            </a:blip>
            <a:srcRect/>
            <a:stretch/>
          </p:blipFill>
          <p:spPr>
            <a:xfrm>
              <a:off x="11218725" y="-3782413"/>
              <a:ext cx="777400" cy="584650"/>
            </a:xfrm>
            <a:prstGeom prst="rect">
              <a:avLst/>
            </a:prstGeom>
            <a:noFill/>
            <a:ln>
              <a:noFill/>
            </a:ln>
          </p:spPr>
        </p:pic>
      </p:grpSp>
      <p:pic>
        <p:nvPicPr>
          <p:cNvPr id="11360" name="Google Shape;11360;p1103"/>
          <p:cNvPicPr preferRelativeResize="0"/>
          <p:nvPr/>
        </p:nvPicPr>
        <p:blipFill>
          <a:blip r:embed="rId4">
            <a:alphaModFix/>
          </a:blip>
          <a:stretch>
            <a:fillRect/>
          </a:stretch>
        </p:blipFill>
        <p:spPr>
          <a:xfrm>
            <a:off x="4994575" y="1977750"/>
            <a:ext cx="6943725" cy="35242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098"/>
        <p:cNvGrpSpPr/>
        <p:nvPr/>
      </p:nvGrpSpPr>
      <p:grpSpPr>
        <a:xfrm>
          <a:off x="0" y="0"/>
          <a:ext cx="0" cy="0"/>
          <a:chOff x="0" y="0"/>
          <a:chExt cx="0" cy="0"/>
        </a:xfrm>
      </p:grpSpPr>
      <p:sp>
        <p:nvSpPr>
          <p:cNvPr id="9099" name="Google Shape;9099;p950"/>
          <p:cNvSpPr txBox="1">
            <a:spLocks noGrp="1"/>
          </p:cNvSpPr>
          <p:nvPr>
            <p:ph type="title"/>
          </p:nvPr>
        </p:nvSpPr>
        <p:spPr>
          <a:xfrm>
            <a:off x="415600" y="177976"/>
            <a:ext cx="11360700" cy="7635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GB" dirty="0">
                <a:solidFill>
                  <a:schemeClr val="dk2"/>
                </a:solidFill>
              </a:rPr>
              <a:t>Activity 1: </a:t>
            </a:r>
            <a:r>
              <a:rPr lang="en-GB" dirty="0"/>
              <a:t>Identify measurable outcomes</a:t>
            </a:r>
            <a:endParaRPr dirty="0"/>
          </a:p>
        </p:txBody>
      </p:sp>
      <p:sp>
        <p:nvSpPr>
          <p:cNvPr id="9100" name="Google Shape;9100;p950"/>
          <p:cNvSpPr/>
          <p:nvPr/>
        </p:nvSpPr>
        <p:spPr>
          <a:xfrm rot="5400000">
            <a:off x="8932400" y="4803388"/>
            <a:ext cx="264900" cy="285600"/>
          </a:xfrm>
          <a:prstGeom prst="rightArrow">
            <a:avLst>
              <a:gd name="adj1" fmla="val 60000"/>
              <a:gd name="adj2"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101" name="Google Shape;9101;p950"/>
          <p:cNvCxnSpPr>
            <a:stCxn id="9102" idx="3"/>
            <a:endCxn id="9103" idx="1"/>
          </p:cNvCxnSpPr>
          <p:nvPr/>
        </p:nvCxnSpPr>
        <p:spPr>
          <a:xfrm>
            <a:off x="5162950" y="2085850"/>
            <a:ext cx="1690200" cy="0"/>
          </a:xfrm>
          <a:prstGeom prst="straightConnector1">
            <a:avLst/>
          </a:prstGeom>
          <a:noFill/>
          <a:ln w="9525" cap="flat" cmpd="sng">
            <a:solidFill>
              <a:schemeClr val="dk1"/>
            </a:solidFill>
            <a:prstDash val="dot"/>
            <a:round/>
            <a:headEnd type="none" w="med" len="med"/>
            <a:tailEnd type="none" w="med" len="med"/>
          </a:ln>
        </p:spPr>
      </p:cxnSp>
      <p:cxnSp>
        <p:nvCxnSpPr>
          <p:cNvPr id="9104" name="Google Shape;9104;p950"/>
          <p:cNvCxnSpPr>
            <a:stCxn id="9105" idx="3"/>
            <a:endCxn id="9106" idx="1"/>
          </p:cNvCxnSpPr>
          <p:nvPr/>
        </p:nvCxnSpPr>
        <p:spPr>
          <a:xfrm>
            <a:off x="5162950" y="3992663"/>
            <a:ext cx="1690200" cy="0"/>
          </a:xfrm>
          <a:prstGeom prst="straightConnector1">
            <a:avLst/>
          </a:prstGeom>
          <a:noFill/>
          <a:ln w="9525" cap="flat" cmpd="sng">
            <a:solidFill>
              <a:schemeClr val="dk1"/>
            </a:solidFill>
            <a:prstDash val="dot"/>
            <a:round/>
            <a:headEnd type="none" w="med" len="med"/>
            <a:tailEnd type="none" w="med" len="med"/>
          </a:ln>
        </p:spPr>
      </p:cxnSp>
      <p:sp>
        <p:nvSpPr>
          <p:cNvPr id="9107" name="Google Shape;9107;p950"/>
          <p:cNvSpPr/>
          <p:nvPr/>
        </p:nvSpPr>
        <p:spPr>
          <a:xfrm rot="5400000">
            <a:off x="8932400" y="2929538"/>
            <a:ext cx="264900" cy="285600"/>
          </a:xfrm>
          <a:prstGeom prst="rightArrow">
            <a:avLst>
              <a:gd name="adj1" fmla="val 60000"/>
              <a:gd name="adj2"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8" name="Google Shape;9108;p950"/>
          <p:cNvSpPr/>
          <p:nvPr/>
        </p:nvSpPr>
        <p:spPr>
          <a:xfrm>
            <a:off x="446950" y="5179475"/>
            <a:ext cx="4716000" cy="1440000"/>
          </a:xfrm>
          <a:prstGeom prst="roundRect">
            <a:avLst>
              <a:gd name="adj" fmla="val 16667"/>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900" b="1">
                <a:solidFill>
                  <a:schemeClr val="lt1"/>
                </a:solidFill>
              </a:rPr>
              <a:t>Identify measurable outcomes</a:t>
            </a:r>
            <a:endParaRPr sz="1900" b="1">
              <a:solidFill>
                <a:schemeClr val="lt1"/>
              </a:solidFill>
            </a:endParaRPr>
          </a:p>
          <a:p>
            <a:pPr marL="0" marR="0" lvl="0" indent="0" algn="ctr" rtl="0">
              <a:spcBef>
                <a:spcPts val="0"/>
              </a:spcBef>
              <a:spcAft>
                <a:spcPts val="0"/>
              </a:spcAft>
              <a:buNone/>
            </a:pPr>
            <a:r>
              <a:rPr lang="en-GB" b="1" i="1">
                <a:solidFill>
                  <a:schemeClr val="accent4"/>
                </a:solidFill>
              </a:rPr>
              <a:t>“We will achieve z”</a:t>
            </a:r>
            <a:endParaRPr b="1" i="1">
              <a:solidFill>
                <a:schemeClr val="accent4"/>
              </a:solidFill>
            </a:endParaRPr>
          </a:p>
        </p:txBody>
      </p:sp>
      <p:sp>
        <p:nvSpPr>
          <p:cNvPr id="9105" name="Google Shape;9105;p950"/>
          <p:cNvSpPr/>
          <p:nvPr/>
        </p:nvSpPr>
        <p:spPr>
          <a:xfrm>
            <a:off x="446950" y="3272663"/>
            <a:ext cx="4716000" cy="1440000"/>
          </a:xfrm>
          <a:prstGeom prst="roundRect">
            <a:avLst>
              <a:gd name="adj" fmla="val 16667"/>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900" b="1">
                <a:solidFill>
                  <a:schemeClr val="lt1"/>
                </a:solidFill>
              </a:rPr>
              <a:t>Define target behaviours</a:t>
            </a:r>
            <a:endParaRPr sz="1900" b="1">
              <a:solidFill>
                <a:schemeClr val="lt1"/>
              </a:solidFill>
            </a:endParaRPr>
          </a:p>
          <a:p>
            <a:pPr marL="0" marR="0" lvl="0" indent="0" algn="ctr" rtl="0">
              <a:spcBef>
                <a:spcPts val="0"/>
              </a:spcBef>
              <a:spcAft>
                <a:spcPts val="0"/>
              </a:spcAft>
              <a:buNone/>
            </a:pPr>
            <a:r>
              <a:rPr lang="en-GB" b="1" i="1">
                <a:solidFill>
                  <a:schemeClr val="accent4"/>
                </a:solidFill>
              </a:rPr>
              <a:t>“If only x would do y”</a:t>
            </a:r>
            <a:endParaRPr b="1" i="1">
              <a:solidFill>
                <a:schemeClr val="accent4"/>
              </a:solidFill>
            </a:endParaRPr>
          </a:p>
        </p:txBody>
      </p:sp>
      <p:sp>
        <p:nvSpPr>
          <p:cNvPr id="9102" name="Google Shape;9102;p950"/>
          <p:cNvSpPr/>
          <p:nvPr/>
        </p:nvSpPr>
        <p:spPr>
          <a:xfrm>
            <a:off x="446950" y="1365850"/>
            <a:ext cx="4716000" cy="1440000"/>
          </a:xfrm>
          <a:prstGeom prst="roundRect">
            <a:avLst>
              <a:gd name="adj" fmla="val 16667"/>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900" b="1" dirty="0">
                <a:solidFill>
                  <a:schemeClr val="lt1"/>
                </a:solidFill>
              </a:rPr>
              <a:t>Choose a high level challenge or goal</a:t>
            </a:r>
            <a:endParaRPr sz="1900" b="1" dirty="0"/>
          </a:p>
        </p:txBody>
      </p:sp>
      <p:sp>
        <p:nvSpPr>
          <p:cNvPr id="9103" name="Google Shape;9103;p950"/>
          <p:cNvSpPr/>
          <p:nvPr/>
        </p:nvSpPr>
        <p:spPr>
          <a:xfrm>
            <a:off x="6853250" y="1365850"/>
            <a:ext cx="4423200" cy="1440000"/>
          </a:xfrm>
          <a:prstGeom prst="roundRect">
            <a:avLst>
              <a:gd name="adj" fmla="val 16667"/>
            </a:avLst>
          </a:prstGeom>
          <a:solidFill>
            <a:srgbClr val="FFFFFF"/>
          </a:solidFill>
          <a:ln w="12700" cap="flat" cmpd="sng">
            <a:solidFill>
              <a:schemeClr val="dk1"/>
            </a:solidFill>
            <a:prstDash val="dot"/>
            <a:miter lim="800000"/>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400"/>
              <a:buFont typeface="Arial"/>
              <a:buNone/>
            </a:pPr>
            <a:r>
              <a:rPr lang="en-GB" sz="1900" b="1"/>
              <a:t>Reduce antimicrobial resistance</a:t>
            </a:r>
            <a:endParaRPr/>
          </a:p>
        </p:txBody>
      </p:sp>
      <p:sp>
        <p:nvSpPr>
          <p:cNvPr id="9106" name="Google Shape;9106;p950"/>
          <p:cNvSpPr/>
          <p:nvPr/>
        </p:nvSpPr>
        <p:spPr>
          <a:xfrm>
            <a:off x="6853250" y="3272738"/>
            <a:ext cx="4423200" cy="1440000"/>
          </a:xfrm>
          <a:prstGeom prst="roundRect">
            <a:avLst>
              <a:gd name="adj" fmla="val 16667"/>
            </a:avLst>
          </a:prstGeom>
          <a:solidFill>
            <a:srgbClr val="FFFFFF"/>
          </a:solidFill>
          <a:ln w="12700" cap="flat" cmpd="sng">
            <a:solidFill>
              <a:schemeClr val="dk1"/>
            </a:solidFill>
            <a:prstDash val="dot"/>
            <a:miter lim="800000"/>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n-GB" sz="1900" b="1"/>
              <a:t>GPs stop writing unnecessary prescriptions and use delayed prescriptions when appropriate</a:t>
            </a:r>
            <a:endParaRPr sz="1900" b="1"/>
          </a:p>
        </p:txBody>
      </p:sp>
      <p:sp>
        <p:nvSpPr>
          <p:cNvPr id="9109" name="Google Shape;9109;p950"/>
          <p:cNvSpPr/>
          <p:nvPr/>
        </p:nvSpPr>
        <p:spPr>
          <a:xfrm>
            <a:off x="6853250" y="5179625"/>
            <a:ext cx="4423200" cy="1439700"/>
          </a:xfrm>
          <a:prstGeom prst="roundRect">
            <a:avLst>
              <a:gd name="adj" fmla="val 16667"/>
            </a:avLst>
          </a:prstGeom>
          <a:solidFill>
            <a:srgbClr val="FFFFFF"/>
          </a:solidFill>
          <a:ln w="12700" cap="flat" cmpd="sng">
            <a:solidFill>
              <a:schemeClr val="dk1"/>
            </a:solidFill>
            <a:prstDash val="dot"/>
            <a:miter lim="800000"/>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n-GB" sz="1900" b="1"/>
              <a:t>Reduction in number of antibiotics dispensed</a:t>
            </a:r>
            <a:endParaRPr/>
          </a:p>
        </p:txBody>
      </p:sp>
      <p:cxnSp>
        <p:nvCxnSpPr>
          <p:cNvPr id="9110" name="Google Shape;9110;p950"/>
          <p:cNvCxnSpPr>
            <a:stCxn id="9108" idx="3"/>
            <a:endCxn id="9109" idx="1"/>
          </p:cNvCxnSpPr>
          <p:nvPr/>
        </p:nvCxnSpPr>
        <p:spPr>
          <a:xfrm>
            <a:off x="5162950" y="5899475"/>
            <a:ext cx="1690200" cy="0"/>
          </a:xfrm>
          <a:prstGeom prst="straightConnector1">
            <a:avLst/>
          </a:prstGeom>
          <a:noFill/>
          <a:ln w="9525" cap="flat" cmpd="sng">
            <a:solidFill>
              <a:schemeClr val="dk1"/>
            </a:solidFill>
            <a:prstDash val="dot"/>
            <a:round/>
            <a:headEnd type="none" w="med" len="med"/>
            <a:tailEnd type="none" w="med" len="med"/>
          </a:ln>
        </p:spPr>
      </p:cxnSp>
      <p:pic>
        <p:nvPicPr>
          <p:cNvPr id="9111" name="Google Shape;9111;p950"/>
          <p:cNvPicPr preferRelativeResize="0"/>
          <p:nvPr/>
        </p:nvPicPr>
        <p:blipFill>
          <a:blip r:embed="rId3">
            <a:alphaModFix/>
          </a:blip>
          <a:stretch>
            <a:fillRect/>
          </a:stretch>
        </p:blipFill>
        <p:spPr>
          <a:xfrm>
            <a:off x="4952785" y="1088175"/>
            <a:ext cx="498325" cy="498325"/>
          </a:xfrm>
          <a:prstGeom prst="rect">
            <a:avLst/>
          </a:prstGeom>
          <a:noFill/>
          <a:ln>
            <a:noFill/>
          </a:ln>
        </p:spPr>
      </p:pic>
      <p:pic>
        <p:nvPicPr>
          <p:cNvPr id="9112" name="Google Shape;9112;p950"/>
          <p:cNvPicPr preferRelativeResize="0"/>
          <p:nvPr/>
        </p:nvPicPr>
        <p:blipFill>
          <a:blip r:embed="rId3">
            <a:alphaModFix/>
          </a:blip>
          <a:stretch>
            <a:fillRect/>
          </a:stretch>
        </p:blipFill>
        <p:spPr>
          <a:xfrm>
            <a:off x="4952785" y="3020350"/>
            <a:ext cx="498325" cy="498325"/>
          </a:xfrm>
          <a:prstGeom prst="rect">
            <a:avLst/>
          </a:prstGeom>
          <a:noFill/>
          <a:ln>
            <a:noFill/>
          </a:ln>
        </p:spPr>
      </p:pic>
      <p:grpSp>
        <p:nvGrpSpPr>
          <p:cNvPr id="9113" name="Google Shape;9113;p950"/>
          <p:cNvGrpSpPr/>
          <p:nvPr/>
        </p:nvGrpSpPr>
        <p:grpSpPr>
          <a:xfrm>
            <a:off x="9721148" y="192407"/>
            <a:ext cx="2350882" cy="1060006"/>
            <a:chOff x="10218175" y="215875"/>
            <a:chExt cx="1854300" cy="803400"/>
          </a:xfrm>
        </p:grpSpPr>
        <p:sp>
          <p:nvSpPr>
            <p:cNvPr id="9114" name="Google Shape;9114;p950"/>
            <p:cNvSpPr/>
            <p:nvPr/>
          </p:nvSpPr>
          <p:spPr>
            <a:xfrm>
              <a:off x="10218175" y="215875"/>
              <a:ext cx="1854300" cy="803400"/>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000" b="1" dirty="0">
                  <a:solidFill>
                    <a:srgbClr val="FFFFFF"/>
                  </a:solidFill>
                </a:rPr>
                <a:t>5 mins</a:t>
              </a:r>
              <a:endParaRPr sz="2000" b="1" dirty="0">
                <a:solidFill>
                  <a:srgbClr val="FFFFFF"/>
                </a:solidFill>
              </a:endParaRPr>
            </a:p>
          </p:txBody>
        </p:sp>
        <p:pic>
          <p:nvPicPr>
            <p:cNvPr id="9115" name="Google Shape;9115;p950"/>
            <p:cNvPicPr preferRelativeResize="0"/>
            <p:nvPr/>
          </p:nvPicPr>
          <p:blipFill rotWithShape="1">
            <a:blip r:embed="rId4">
              <a:alphaModFix/>
            </a:blip>
            <a:srcRect/>
            <a:stretch/>
          </p:blipFill>
          <p:spPr>
            <a:xfrm>
              <a:off x="11218725" y="325250"/>
              <a:ext cx="777400" cy="584650"/>
            </a:xfrm>
            <a:prstGeom prst="rect">
              <a:avLst/>
            </a:prstGeom>
            <a:noFill/>
            <a:ln>
              <a:noFill/>
            </a:ln>
          </p:spPr>
        </p:pic>
      </p:grpSp>
      <p:pic>
        <p:nvPicPr>
          <p:cNvPr id="2" name="Google Shape;9112;p950">
            <a:extLst>
              <a:ext uri="{FF2B5EF4-FFF2-40B4-BE49-F238E27FC236}">
                <a16:creationId xmlns:a16="http://schemas.microsoft.com/office/drawing/2014/main" id="{4C1CA38C-F473-EDB1-C4F5-8604B4051B57}"/>
              </a:ext>
            </a:extLst>
          </p:cNvPr>
          <p:cNvPicPr preferRelativeResize="0"/>
          <p:nvPr/>
        </p:nvPicPr>
        <p:blipFill>
          <a:blip r:embed="rId3">
            <a:alphaModFix/>
          </a:blip>
          <a:stretch>
            <a:fillRect/>
          </a:stretch>
        </p:blipFill>
        <p:spPr>
          <a:xfrm>
            <a:off x="4840426" y="4848888"/>
            <a:ext cx="498325" cy="4983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0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10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10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1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10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10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10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10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1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10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10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1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10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00" grpId="0" animBg="1"/>
      <p:bldP spid="9107" grpId="0" animBg="1"/>
      <p:bldP spid="9108" grpId="0" animBg="1"/>
      <p:bldP spid="9105" grpId="0" animBg="1"/>
      <p:bldP spid="9102" grpId="0" animBg="1"/>
      <p:bldP spid="9103" grpId="0" animBg="1"/>
      <p:bldP spid="9106" grpId="0" animBg="1"/>
      <p:bldP spid="910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127"/>
        <p:cNvGrpSpPr/>
        <p:nvPr/>
      </p:nvGrpSpPr>
      <p:grpSpPr>
        <a:xfrm>
          <a:off x="0" y="0"/>
          <a:ext cx="0" cy="0"/>
          <a:chOff x="0" y="0"/>
          <a:chExt cx="0" cy="0"/>
        </a:xfrm>
      </p:grpSpPr>
      <p:sp>
        <p:nvSpPr>
          <p:cNvPr id="9128" name="Google Shape;9128;p952"/>
          <p:cNvSpPr txBox="1">
            <a:spLocks noGrp="1"/>
          </p:cNvSpPr>
          <p:nvPr>
            <p:ph type="title"/>
          </p:nvPr>
        </p:nvSpPr>
        <p:spPr>
          <a:xfrm>
            <a:off x="415600" y="283322"/>
            <a:ext cx="9093600" cy="10344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GB" dirty="0">
                <a:solidFill>
                  <a:srgbClr val="2097D5"/>
                </a:solidFill>
              </a:rPr>
              <a:t>Activity 2: </a:t>
            </a:r>
            <a:r>
              <a:rPr lang="en-GB" dirty="0"/>
              <a:t>Make your target behaviour SMART</a:t>
            </a:r>
            <a:endParaRPr dirty="0"/>
          </a:p>
        </p:txBody>
      </p:sp>
      <p:grpSp>
        <p:nvGrpSpPr>
          <p:cNvPr id="9129" name="Google Shape;9129;p952"/>
          <p:cNvGrpSpPr/>
          <p:nvPr/>
        </p:nvGrpSpPr>
        <p:grpSpPr>
          <a:xfrm>
            <a:off x="1434275" y="5431313"/>
            <a:ext cx="9543000" cy="867000"/>
            <a:chOff x="1542925" y="2512638"/>
            <a:chExt cx="9543000" cy="867000"/>
          </a:xfrm>
        </p:grpSpPr>
        <p:sp>
          <p:nvSpPr>
            <p:cNvPr id="9130" name="Google Shape;9130;p952"/>
            <p:cNvSpPr/>
            <p:nvPr/>
          </p:nvSpPr>
          <p:spPr>
            <a:xfrm>
              <a:off x="1542925" y="2512638"/>
              <a:ext cx="9543000" cy="867000"/>
            </a:xfrm>
            <a:prstGeom prst="roundRect">
              <a:avLst>
                <a:gd name="adj" fmla="val 10000"/>
              </a:avLst>
            </a:prstGeom>
            <a:solidFill>
              <a:srgbClr val="1B99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1" name="Google Shape;9131;p952"/>
            <p:cNvSpPr txBox="1"/>
            <p:nvPr/>
          </p:nvSpPr>
          <p:spPr>
            <a:xfrm>
              <a:off x="1665700" y="2512788"/>
              <a:ext cx="9312600" cy="8667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chemeClr val="lt1"/>
                </a:buClr>
                <a:buSzPts val="2400"/>
                <a:buFont typeface="Arial"/>
                <a:buNone/>
              </a:pPr>
              <a:endParaRPr sz="1800" b="1">
                <a:solidFill>
                  <a:schemeClr val="lt1"/>
                </a:solidFill>
              </a:endParaRPr>
            </a:p>
            <a:p>
              <a:pPr marL="0" lvl="0" indent="0" algn="ctr" rtl="0">
                <a:lnSpc>
                  <a:spcPct val="90000"/>
                </a:lnSpc>
                <a:spcBef>
                  <a:spcPts val="0"/>
                </a:spcBef>
                <a:spcAft>
                  <a:spcPts val="0"/>
                </a:spcAft>
                <a:buClr>
                  <a:schemeClr val="lt1"/>
                </a:buClr>
                <a:buSzPts val="2400"/>
                <a:buFont typeface="Arial"/>
                <a:buNone/>
              </a:pPr>
              <a:r>
                <a:rPr lang="en-GB" sz="1800" b="1">
                  <a:solidFill>
                    <a:schemeClr val="lt1"/>
                  </a:solidFill>
                </a:rPr>
                <a:t>SMART target behaviour and measurable outcome:</a:t>
              </a:r>
              <a:endParaRPr sz="1800" b="1">
                <a:solidFill>
                  <a:schemeClr val="lt1"/>
                </a:solidFill>
              </a:endParaRPr>
            </a:p>
            <a:p>
              <a:pPr marL="0" lvl="0" indent="0" algn="ctr" rtl="0">
                <a:lnSpc>
                  <a:spcPct val="90000"/>
                </a:lnSpc>
                <a:spcBef>
                  <a:spcPts val="0"/>
                </a:spcBef>
                <a:spcAft>
                  <a:spcPts val="0"/>
                </a:spcAft>
                <a:buClr>
                  <a:schemeClr val="lt1"/>
                </a:buClr>
                <a:buSzPts val="2400"/>
                <a:buFont typeface="Arial"/>
                <a:buNone/>
              </a:pPr>
              <a:r>
                <a:rPr lang="en-GB" sz="1800" b="1">
                  <a:solidFill>
                    <a:schemeClr val="lt1"/>
                  </a:solidFill>
                </a:rPr>
                <a:t> A </a:t>
              </a:r>
              <a:r>
                <a:rPr lang="en-GB" sz="1800" b="1">
                  <a:solidFill>
                    <a:srgbClr val="FFAB40"/>
                  </a:solidFill>
                </a:rPr>
                <a:t>2%</a:t>
              </a:r>
              <a:r>
                <a:rPr lang="en-GB" sz="1800" b="1">
                  <a:solidFill>
                    <a:schemeClr val="dk1"/>
                  </a:solidFill>
                </a:rPr>
                <a:t> </a:t>
              </a:r>
              <a:r>
                <a:rPr lang="en-GB" sz="1800" b="1">
                  <a:solidFill>
                    <a:schemeClr val="lt1"/>
                  </a:solidFill>
                </a:rPr>
                <a:t>reduction in prescription rates </a:t>
              </a:r>
              <a:r>
                <a:rPr lang="en-GB" sz="1800" b="1">
                  <a:solidFill>
                    <a:schemeClr val="accent1"/>
                  </a:solidFill>
                </a:rPr>
                <a:t>across the top</a:t>
              </a:r>
              <a:r>
                <a:rPr lang="en-GB" sz="1800" b="1">
                  <a:solidFill>
                    <a:srgbClr val="FFFFFF"/>
                  </a:solidFill>
                </a:rPr>
                <a:t> </a:t>
              </a:r>
              <a:r>
                <a:rPr lang="en-GB" sz="1800" b="1">
                  <a:solidFill>
                    <a:srgbClr val="FFAB40"/>
                  </a:solidFill>
                </a:rPr>
                <a:t>20% of prescribing GPs in the UK</a:t>
              </a:r>
              <a:r>
                <a:rPr lang="en-GB" sz="1800" b="1">
                  <a:solidFill>
                    <a:schemeClr val="dk1"/>
                  </a:solidFill>
                </a:rPr>
                <a:t> </a:t>
              </a:r>
              <a:r>
                <a:rPr lang="en-GB" sz="1800" b="1">
                  <a:solidFill>
                    <a:srgbClr val="FFFFFF"/>
                  </a:solidFill>
                </a:rPr>
                <a:t>within the first</a:t>
              </a:r>
              <a:r>
                <a:rPr lang="en-GB" sz="1800" b="1">
                  <a:solidFill>
                    <a:srgbClr val="FFAB40"/>
                  </a:solidFill>
                </a:rPr>
                <a:t> 6 months</a:t>
              </a:r>
              <a:r>
                <a:rPr lang="en-GB" sz="1800" b="1">
                  <a:solidFill>
                    <a:schemeClr val="lt1"/>
                  </a:solidFill>
                </a:rPr>
                <a:t> of our intervention</a:t>
              </a:r>
              <a:endParaRPr sz="1800" b="1">
                <a:solidFill>
                  <a:schemeClr val="lt1"/>
                </a:solidFill>
              </a:endParaRPr>
            </a:p>
            <a:p>
              <a:pPr marL="0" marR="0" lvl="0" indent="0" algn="ctr" rtl="0">
                <a:lnSpc>
                  <a:spcPct val="90000"/>
                </a:lnSpc>
                <a:spcBef>
                  <a:spcPts val="0"/>
                </a:spcBef>
                <a:spcAft>
                  <a:spcPts val="0"/>
                </a:spcAft>
                <a:buClr>
                  <a:schemeClr val="lt1"/>
                </a:buClr>
                <a:buSzPts val="2400"/>
                <a:buFont typeface="Arial"/>
                <a:buNone/>
              </a:pPr>
              <a:endParaRPr sz="1800" b="1">
                <a:solidFill>
                  <a:schemeClr val="lt1"/>
                </a:solidFill>
              </a:endParaRPr>
            </a:p>
          </p:txBody>
        </p:sp>
      </p:grpSp>
      <p:sp>
        <p:nvSpPr>
          <p:cNvPr id="9132" name="Google Shape;9132;p952"/>
          <p:cNvSpPr txBox="1"/>
          <p:nvPr/>
        </p:nvSpPr>
        <p:spPr>
          <a:xfrm>
            <a:off x="510875" y="1554300"/>
            <a:ext cx="11265300" cy="5541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GB" sz="1800">
                <a:solidFill>
                  <a:schemeClr val="dk1"/>
                </a:solidFill>
              </a:rPr>
              <a:t>After you’ve selected a target behaviour, refine the behaviour and measurable outcome to ensure they meet SMART criteria.</a:t>
            </a:r>
            <a:endParaRPr sz="1800">
              <a:solidFill>
                <a:schemeClr val="dk1"/>
              </a:solidFill>
            </a:endParaRPr>
          </a:p>
        </p:txBody>
      </p:sp>
      <p:grpSp>
        <p:nvGrpSpPr>
          <p:cNvPr id="9133" name="Google Shape;9133;p952"/>
          <p:cNvGrpSpPr/>
          <p:nvPr/>
        </p:nvGrpSpPr>
        <p:grpSpPr>
          <a:xfrm>
            <a:off x="1434275" y="4245000"/>
            <a:ext cx="9542993" cy="612000"/>
            <a:chOff x="780925" y="1933525"/>
            <a:chExt cx="9542993" cy="612000"/>
          </a:xfrm>
        </p:grpSpPr>
        <p:sp>
          <p:nvSpPr>
            <p:cNvPr id="9134" name="Google Shape;9134;p952"/>
            <p:cNvSpPr/>
            <p:nvPr/>
          </p:nvSpPr>
          <p:spPr>
            <a:xfrm>
              <a:off x="780925" y="1933525"/>
              <a:ext cx="9498000" cy="612000"/>
            </a:xfrm>
            <a:prstGeom prst="roundRect">
              <a:avLst>
                <a:gd name="adj" fmla="val 10000"/>
              </a:avLst>
            </a:prstGeom>
            <a:solidFill>
              <a:srgbClr val="1B99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5" name="Google Shape;9135;p952"/>
            <p:cNvSpPr txBox="1"/>
            <p:nvPr/>
          </p:nvSpPr>
          <p:spPr>
            <a:xfrm>
              <a:off x="886518" y="1979719"/>
              <a:ext cx="9437400" cy="4698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chemeClr val="lt1"/>
                </a:buClr>
                <a:buSzPts val="2400"/>
                <a:buFont typeface="Arial"/>
                <a:buNone/>
              </a:pPr>
              <a:r>
                <a:rPr lang="en-GB" sz="1800" b="1" dirty="0">
                  <a:solidFill>
                    <a:schemeClr val="lt1"/>
                  </a:solidFill>
                </a:rPr>
                <a:t>Original target behaviour and measurable outcome: </a:t>
              </a:r>
              <a:endParaRPr sz="1800" b="1" dirty="0">
                <a:solidFill>
                  <a:schemeClr val="lt1"/>
                </a:solidFill>
              </a:endParaRPr>
            </a:p>
            <a:p>
              <a:pPr marL="0" marR="0" lvl="0" indent="0" algn="ctr" rtl="0">
                <a:lnSpc>
                  <a:spcPct val="90000"/>
                </a:lnSpc>
                <a:spcBef>
                  <a:spcPts val="0"/>
                </a:spcBef>
                <a:spcAft>
                  <a:spcPts val="0"/>
                </a:spcAft>
                <a:buClr>
                  <a:schemeClr val="lt1"/>
                </a:buClr>
                <a:buSzPts val="2400"/>
                <a:buFont typeface="Arial"/>
                <a:buNone/>
              </a:pPr>
              <a:r>
                <a:rPr lang="en-GB" sz="1800" b="1" dirty="0">
                  <a:solidFill>
                    <a:schemeClr val="lt1"/>
                  </a:solidFill>
                </a:rPr>
                <a:t>A reduction in doctors prescription rates </a:t>
              </a:r>
              <a:endParaRPr sz="1800" b="1" dirty="0"/>
            </a:p>
          </p:txBody>
        </p:sp>
      </p:grpSp>
      <p:sp>
        <p:nvSpPr>
          <p:cNvPr id="9136" name="Google Shape;9136;p952"/>
          <p:cNvSpPr txBox="1"/>
          <p:nvPr/>
        </p:nvSpPr>
        <p:spPr>
          <a:xfrm>
            <a:off x="9671025" y="2344975"/>
            <a:ext cx="1908000" cy="15912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400"/>
              <a:buFont typeface="Arial"/>
              <a:buNone/>
            </a:pPr>
            <a:r>
              <a:rPr lang="en-GB" b="1">
                <a:solidFill>
                  <a:srgbClr val="FFAB40"/>
                </a:solidFill>
              </a:rPr>
              <a:t>Time-Related:</a:t>
            </a:r>
            <a:r>
              <a:rPr lang="en-GB" b="1"/>
              <a:t> </a:t>
            </a:r>
            <a:r>
              <a:rPr lang="en-GB" sz="1400" b="1">
                <a:solidFill>
                  <a:srgbClr val="000000"/>
                </a:solidFill>
              </a:rPr>
              <a:t>Specify </a:t>
            </a:r>
            <a:r>
              <a:rPr lang="en-GB" b="1"/>
              <a:t>when the result(s) can be achieved.</a:t>
            </a:r>
            <a:endParaRPr sz="1400" b="1">
              <a:solidFill>
                <a:srgbClr val="000000"/>
              </a:solidFill>
            </a:endParaRPr>
          </a:p>
          <a:p>
            <a:pPr marL="0" marR="0" lvl="0" indent="0" algn="l" rtl="0">
              <a:spcBef>
                <a:spcPts val="0"/>
              </a:spcBef>
              <a:spcAft>
                <a:spcPts val="0"/>
              </a:spcAft>
              <a:buClr>
                <a:srgbClr val="000000"/>
              </a:buClr>
              <a:buSzPts val="1400"/>
              <a:buFont typeface="Arial"/>
              <a:buNone/>
            </a:pPr>
            <a:r>
              <a:rPr lang="en-GB"/>
              <a:t>Can </a:t>
            </a:r>
            <a:r>
              <a:rPr lang="en-GB" sz="1400">
                <a:solidFill>
                  <a:srgbClr val="000000"/>
                </a:solidFill>
                <a:latin typeface="Arial"/>
                <a:ea typeface="Arial"/>
                <a:cs typeface="Arial"/>
                <a:sym typeface="Arial"/>
              </a:rPr>
              <a:t>the timeframes be linked to existing processes.</a:t>
            </a:r>
            <a:endParaRPr/>
          </a:p>
        </p:txBody>
      </p:sp>
      <p:sp>
        <p:nvSpPr>
          <p:cNvPr id="9137" name="Google Shape;9137;p952"/>
          <p:cNvSpPr txBox="1"/>
          <p:nvPr/>
        </p:nvSpPr>
        <p:spPr>
          <a:xfrm>
            <a:off x="2729444" y="2344975"/>
            <a:ext cx="1908000" cy="13257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400"/>
              <a:buFont typeface="Arial"/>
              <a:buNone/>
            </a:pPr>
            <a:r>
              <a:rPr lang="en-GB" b="1">
                <a:solidFill>
                  <a:srgbClr val="FBA02E"/>
                </a:solidFill>
              </a:rPr>
              <a:t>Measurable:</a:t>
            </a:r>
            <a:r>
              <a:rPr lang="en-GB" b="1"/>
              <a:t> Specify a quantifiable outcome measure</a:t>
            </a:r>
            <a:endParaRPr b="1"/>
          </a:p>
          <a:p>
            <a:pPr marL="0" marR="0" lvl="0" indent="0" algn="l" rtl="0">
              <a:spcBef>
                <a:spcPts val="0"/>
              </a:spcBef>
              <a:spcAft>
                <a:spcPts val="0"/>
              </a:spcAft>
              <a:buClr>
                <a:srgbClr val="000000"/>
              </a:buClr>
              <a:buSzPts val="1400"/>
              <a:buFont typeface="Arial"/>
              <a:buNone/>
            </a:pPr>
            <a:r>
              <a:rPr lang="en-GB"/>
              <a:t>Identify direction and expected magnitude of effect. </a:t>
            </a:r>
            <a:endParaRPr/>
          </a:p>
        </p:txBody>
      </p:sp>
      <p:sp>
        <p:nvSpPr>
          <p:cNvPr id="9138" name="Google Shape;9138;p952"/>
          <p:cNvSpPr txBox="1"/>
          <p:nvPr/>
        </p:nvSpPr>
        <p:spPr>
          <a:xfrm>
            <a:off x="5043300" y="2344975"/>
            <a:ext cx="1908000" cy="15912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400"/>
              <a:buFont typeface="Arial"/>
              <a:buNone/>
            </a:pPr>
            <a:r>
              <a:rPr lang="en-GB" b="1">
                <a:solidFill>
                  <a:srgbClr val="FBA02E"/>
                </a:solidFill>
              </a:rPr>
              <a:t>Assignable: </a:t>
            </a:r>
            <a:r>
              <a:rPr lang="en-GB" b="1"/>
              <a:t>Specify whose behaviour you are trying to change</a:t>
            </a:r>
            <a:endParaRPr b="1"/>
          </a:p>
          <a:p>
            <a:pPr marL="0" marR="0" lvl="0" indent="0" algn="l" rtl="0">
              <a:spcBef>
                <a:spcPts val="0"/>
              </a:spcBef>
              <a:spcAft>
                <a:spcPts val="0"/>
              </a:spcAft>
              <a:buClr>
                <a:srgbClr val="000000"/>
              </a:buClr>
              <a:buSzPts val="1400"/>
              <a:buFont typeface="Arial"/>
              <a:buNone/>
            </a:pPr>
            <a:r>
              <a:rPr lang="en-GB"/>
              <a:t>A specific group or subset or an entire population?</a:t>
            </a:r>
            <a:endParaRPr/>
          </a:p>
          <a:p>
            <a:pPr marL="0" marR="0" lvl="0" indent="0" algn="l" rtl="0">
              <a:spcBef>
                <a:spcPts val="0"/>
              </a:spcBef>
              <a:spcAft>
                <a:spcPts val="0"/>
              </a:spcAft>
              <a:buClr>
                <a:srgbClr val="000000"/>
              </a:buClr>
              <a:buSzPts val="1400"/>
              <a:buFont typeface="Arial"/>
              <a:buNone/>
            </a:pPr>
            <a:endParaRPr/>
          </a:p>
        </p:txBody>
      </p:sp>
      <p:sp>
        <p:nvSpPr>
          <p:cNvPr id="9139" name="Google Shape;9139;p952"/>
          <p:cNvSpPr txBox="1"/>
          <p:nvPr/>
        </p:nvSpPr>
        <p:spPr>
          <a:xfrm>
            <a:off x="415600" y="2344975"/>
            <a:ext cx="1908000" cy="9600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400"/>
              <a:buFont typeface="Arial"/>
              <a:buNone/>
            </a:pPr>
            <a:r>
              <a:rPr lang="en-GB" b="1">
                <a:solidFill>
                  <a:srgbClr val="FFAB40"/>
                </a:solidFill>
              </a:rPr>
              <a:t>Specific:</a:t>
            </a:r>
            <a:r>
              <a:rPr lang="en-GB" b="1"/>
              <a:t> Identify a specific behaviour that you are trying to change</a:t>
            </a:r>
            <a:endParaRPr/>
          </a:p>
        </p:txBody>
      </p:sp>
      <p:sp>
        <p:nvSpPr>
          <p:cNvPr id="9140" name="Google Shape;9140;p952"/>
          <p:cNvSpPr txBox="1"/>
          <p:nvPr/>
        </p:nvSpPr>
        <p:spPr>
          <a:xfrm>
            <a:off x="7357150" y="2344975"/>
            <a:ext cx="1908000" cy="13257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400"/>
              <a:buFont typeface="Arial"/>
              <a:buNone/>
            </a:pPr>
            <a:r>
              <a:rPr lang="en-GB" b="1">
                <a:solidFill>
                  <a:srgbClr val="FFAB40"/>
                </a:solidFill>
              </a:rPr>
              <a:t>Realistic:</a:t>
            </a:r>
            <a:r>
              <a:rPr lang="en-GB" b="1"/>
              <a:t> Be honest upfront about what is desirable but conscious of the baseline and what may be possible.</a:t>
            </a:r>
            <a:endParaRPr b="1"/>
          </a:p>
          <a:p>
            <a:pPr marL="0" marR="0" lvl="0" indent="0" algn="l" rtl="0">
              <a:spcBef>
                <a:spcPts val="0"/>
              </a:spcBef>
              <a:spcAft>
                <a:spcPts val="0"/>
              </a:spcAft>
              <a:buClr>
                <a:srgbClr val="000000"/>
              </a:buClr>
              <a:buSzPts val="1400"/>
              <a:buFont typeface="Arial"/>
              <a:buNone/>
            </a:pPr>
            <a:endParaRPr b="1"/>
          </a:p>
        </p:txBody>
      </p:sp>
      <p:grpSp>
        <p:nvGrpSpPr>
          <p:cNvPr id="9141" name="Google Shape;9141;p952"/>
          <p:cNvGrpSpPr/>
          <p:nvPr/>
        </p:nvGrpSpPr>
        <p:grpSpPr>
          <a:xfrm>
            <a:off x="9721148" y="192407"/>
            <a:ext cx="2350882" cy="1060006"/>
            <a:chOff x="10218175" y="215875"/>
            <a:chExt cx="1854300" cy="803400"/>
          </a:xfrm>
        </p:grpSpPr>
        <p:sp>
          <p:nvSpPr>
            <p:cNvPr id="9142" name="Google Shape;9142;p952"/>
            <p:cNvSpPr/>
            <p:nvPr/>
          </p:nvSpPr>
          <p:spPr>
            <a:xfrm>
              <a:off x="10218175" y="215875"/>
              <a:ext cx="1854300" cy="803400"/>
            </a:xfrm>
            <a:prstGeom prst="roundRect">
              <a:avLst>
                <a:gd name="adj" fmla="val 16667"/>
              </a:avLst>
            </a:prstGeom>
            <a:solidFill>
              <a:srgbClr val="FAD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000" b="1">
                  <a:solidFill>
                    <a:srgbClr val="FFFFFF"/>
                  </a:solidFill>
                </a:rPr>
                <a:t>5 mins</a:t>
              </a:r>
              <a:endParaRPr sz="2000" b="1">
                <a:solidFill>
                  <a:srgbClr val="FFFFFF"/>
                </a:solidFill>
              </a:endParaRPr>
            </a:p>
          </p:txBody>
        </p:sp>
        <p:pic>
          <p:nvPicPr>
            <p:cNvPr id="9143" name="Google Shape;9143;p952"/>
            <p:cNvPicPr preferRelativeResize="0"/>
            <p:nvPr/>
          </p:nvPicPr>
          <p:blipFill rotWithShape="1">
            <a:blip r:embed="rId3">
              <a:alphaModFix/>
            </a:blip>
            <a:srcRect/>
            <a:stretch/>
          </p:blipFill>
          <p:spPr>
            <a:xfrm>
              <a:off x="11218725" y="325250"/>
              <a:ext cx="777400" cy="584650"/>
            </a:xfrm>
            <a:prstGeom prst="rect">
              <a:avLst/>
            </a:prstGeom>
            <a:noFill/>
            <a:ln>
              <a:noFill/>
            </a:ln>
          </p:spPr>
        </p:pic>
      </p:grpSp>
      <p:sp>
        <p:nvSpPr>
          <p:cNvPr id="9144" name="Google Shape;9144;p952"/>
          <p:cNvSpPr/>
          <p:nvPr/>
        </p:nvSpPr>
        <p:spPr>
          <a:xfrm rot="5400000">
            <a:off x="5768400" y="4776034"/>
            <a:ext cx="457800" cy="820200"/>
          </a:xfrm>
          <a:prstGeom prst="rightArrow">
            <a:avLst>
              <a:gd name="adj1" fmla="val 60000"/>
              <a:gd name="adj2"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1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1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1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1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12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160"/>
        <p:cNvGrpSpPr/>
        <p:nvPr/>
      </p:nvGrpSpPr>
      <p:grpSpPr>
        <a:xfrm>
          <a:off x="0" y="0"/>
          <a:ext cx="0" cy="0"/>
          <a:chOff x="0" y="0"/>
          <a:chExt cx="0" cy="0"/>
        </a:xfrm>
      </p:grpSpPr>
      <p:grpSp>
        <p:nvGrpSpPr>
          <p:cNvPr id="9161" name="Google Shape;9161;p954"/>
          <p:cNvGrpSpPr/>
          <p:nvPr/>
        </p:nvGrpSpPr>
        <p:grpSpPr>
          <a:xfrm>
            <a:off x="1305677" y="2649843"/>
            <a:ext cx="1957559" cy="1443501"/>
            <a:chOff x="772277" y="2428106"/>
            <a:chExt cx="1957559" cy="1443501"/>
          </a:xfrm>
        </p:grpSpPr>
        <p:grpSp>
          <p:nvGrpSpPr>
            <p:cNvPr id="9162" name="Google Shape;9162;p954"/>
            <p:cNvGrpSpPr/>
            <p:nvPr/>
          </p:nvGrpSpPr>
          <p:grpSpPr>
            <a:xfrm>
              <a:off x="1445193" y="3499217"/>
              <a:ext cx="1284643" cy="372391"/>
              <a:chOff x="1711050" y="2677195"/>
              <a:chExt cx="963507" cy="279300"/>
            </a:xfrm>
          </p:grpSpPr>
          <p:sp>
            <p:nvSpPr>
              <p:cNvPr id="9163" name="Google Shape;9163;p954"/>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9164" name="Google Shape;9164;p954"/>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9165" name="Google Shape;9165;p954"/>
            <p:cNvSpPr/>
            <p:nvPr/>
          </p:nvSpPr>
          <p:spPr>
            <a:xfrm>
              <a:off x="772277" y="2428106"/>
              <a:ext cx="1372156" cy="1369370"/>
            </a:xfrm>
            <a:custGeom>
              <a:avLst/>
              <a:gdLst/>
              <a:ahLst/>
              <a:cxnLst/>
              <a:rect l="l" t="t" r="r" b="b"/>
              <a:pathLst>
                <a:path w="578" h="577" extrusionOk="0">
                  <a:moveTo>
                    <a:pt x="289" y="486"/>
                  </a:moveTo>
                  <a:cubicBezTo>
                    <a:pt x="180" y="486"/>
                    <a:pt x="91" y="397"/>
                    <a:pt x="91" y="289"/>
                  </a:cubicBezTo>
                  <a:cubicBezTo>
                    <a:pt x="91" y="179"/>
                    <a:pt x="180" y="91"/>
                    <a:pt x="289" y="91"/>
                  </a:cubicBezTo>
                  <a:cubicBezTo>
                    <a:pt x="399" y="91"/>
                    <a:pt x="487" y="179"/>
                    <a:pt x="487" y="289"/>
                  </a:cubicBezTo>
                  <a:cubicBezTo>
                    <a:pt x="487" y="397"/>
                    <a:pt x="399" y="486"/>
                    <a:pt x="289" y="486"/>
                  </a:cubicBezTo>
                  <a:close/>
                  <a:moveTo>
                    <a:pt x="289" y="0"/>
                  </a:moveTo>
                  <a:cubicBezTo>
                    <a:pt x="129" y="0"/>
                    <a:pt x="0" y="129"/>
                    <a:pt x="0" y="289"/>
                  </a:cubicBezTo>
                  <a:cubicBezTo>
                    <a:pt x="0" y="447"/>
                    <a:pt x="129" y="577"/>
                    <a:pt x="289" y="577"/>
                  </a:cubicBezTo>
                  <a:cubicBezTo>
                    <a:pt x="449" y="577"/>
                    <a:pt x="578" y="447"/>
                    <a:pt x="578" y="289"/>
                  </a:cubicBezTo>
                  <a:cubicBezTo>
                    <a:pt x="578" y="129"/>
                    <a:pt x="449" y="0"/>
                    <a:pt x="289" y="0"/>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9166" name="Google Shape;9166;p954"/>
            <p:cNvSpPr/>
            <p:nvPr/>
          </p:nvSpPr>
          <p:spPr>
            <a:xfrm>
              <a:off x="895117" y="2548879"/>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9167" name="Google Shape;9167;p954"/>
            <p:cNvSpPr/>
            <p:nvPr/>
          </p:nvSpPr>
          <p:spPr>
            <a:xfrm>
              <a:off x="1050507" y="2706259"/>
              <a:ext cx="815683" cy="815441"/>
            </a:xfrm>
            <a:custGeom>
              <a:avLst/>
              <a:gdLst/>
              <a:ahLst/>
              <a:cxnLst/>
              <a:rect l="l" t="t" r="r" b="b"/>
              <a:pathLst>
                <a:path w="344" h="344" extrusionOk="0">
                  <a:moveTo>
                    <a:pt x="344" y="172"/>
                  </a:moveTo>
                  <a:cubicBezTo>
                    <a:pt x="344" y="267"/>
                    <a:pt x="267" y="344"/>
                    <a:pt x="172" y="344"/>
                  </a:cubicBezTo>
                  <a:cubicBezTo>
                    <a:pt x="77" y="344"/>
                    <a:pt x="0" y="267"/>
                    <a:pt x="0" y="172"/>
                  </a:cubicBezTo>
                  <a:cubicBezTo>
                    <a:pt x="0" y="78"/>
                    <a:pt x="77" y="0"/>
                    <a:pt x="172" y="0"/>
                  </a:cubicBezTo>
                  <a:cubicBezTo>
                    <a:pt x="267" y="0"/>
                    <a:pt x="344" y="78"/>
                    <a:pt x="344" y="172"/>
                  </a:cubicBezTo>
                  <a:close/>
                </a:path>
              </a:pathLst>
            </a:custGeom>
            <a:solidFill>
              <a:srgbClr val="59565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pic>
          <p:nvPicPr>
            <p:cNvPr id="9168" name="Google Shape;9168;p954"/>
            <p:cNvPicPr preferRelativeResize="0"/>
            <p:nvPr/>
          </p:nvPicPr>
          <p:blipFill>
            <a:blip r:embed="rId3">
              <a:alphaModFix/>
            </a:blip>
            <a:stretch>
              <a:fillRect/>
            </a:stretch>
          </p:blipFill>
          <p:spPr>
            <a:xfrm>
              <a:off x="1252290" y="2896093"/>
              <a:ext cx="432773" cy="432774"/>
            </a:xfrm>
            <a:prstGeom prst="rect">
              <a:avLst/>
            </a:prstGeom>
            <a:noFill/>
            <a:ln>
              <a:noFill/>
            </a:ln>
          </p:spPr>
        </p:pic>
        <p:cxnSp>
          <p:nvCxnSpPr>
            <p:cNvPr id="9169" name="Google Shape;9169;p954"/>
            <p:cNvCxnSpPr/>
            <p:nvPr/>
          </p:nvCxnSpPr>
          <p:spPr>
            <a:xfrm rot="10800000" flipH="1">
              <a:off x="1445250" y="3661979"/>
              <a:ext cx="1116300" cy="12300"/>
            </a:xfrm>
            <a:prstGeom prst="straightConnector1">
              <a:avLst/>
            </a:prstGeom>
            <a:noFill/>
            <a:ln w="9525" cap="flat" cmpd="sng">
              <a:solidFill>
                <a:schemeClr val="lt1"/>
              </a:solidFill>
              <a:prstDash val="solid"/>
              <a:round/>
              <a:headEnd type="none" w="med" len="med"/>
              <a:tailEnd type="triangle" w="med" len="med"/>
            </a:ln>
          </p:spPr>
        </p:cxnSp>
      </p:grpSp>
      <p:sp>
        <p:nvSpPr>
          <p:cNvPr id="9170" name="Google Shape;9170;p954"/>
          <p:cNvSpPr/>
          <p:nvPr/>
        </p:nvSpPr>
        <p:spPr>
          <a:xfrm>
            <a:off x="7664061" y="2685277"/>
            <a:ext cx="904699" cy="213967"/>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9171" name="Google Shape;9171;p954"/>
          <p:cNvSpPr/>
          <p:nvPr/>
        </p:nvSpPr>
        <p:spPr>
          <a:xfrm rot="-5397230">
            <a:off x="7347481" y="2638568"/>
            <a:ext cx="372300" cy="3075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9172" name="Google Shape;9172;p954"/>
          <p:cNvGrpSpPr/>
          <p:nvPr/>
        </p:nvGrpSpPr>
        <p:grpSpPr>
          <a:xfrm>
            <a:off x="8541271" y="3764629"/>
            <a:ext cx="1284643" cy="372391"/>
            <a:chOff x="1711050" y="2677195"/>
            <a:chExt cx="963507" cy="279300"/>
          </a:xfrm>
        </p:grpSpPr>
        <p:sp>
          <p:nvSpPr>
            <p:cNvPr id="9173" name="Google Shape;9173;p954"/>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9174" name="Google Shape;9174;p954"/>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9175" name="Google Shape;9175;p954"/>
          <p:cNvGrpSpPr/>
          <p:nvPr/>
        </p:nvGrpSpPr>
        <p:grpSpPr>
          <a:xfrm>
            <a:off x="9278454" y="2614960"/>
            <a:ext cx="1189000" cy="372391"/>
            <a:chOff x="2235454" y="1814393"/>
            <a:chExt cx="891772" cy="279300"/>
          </a:xfrm>
        </p:grpSpPr>
        <p:sp>
          <p:nvSpPr>
            <p:cNvPr id="9176" name="Google Shape;9176;p954"/>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9177" name="Google Shape;9177;p954"/>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9178" name="Google Shape;9178;p954"/>
          <p:cNvGrpSpPr/>
          <p:nvPr/>
        </p:nvGrpSpPr>
        <p:grpSpPr>
          <a:xfrm>
            <a:off x="5504971" y="2614971"/>
            <a:ext cx="1189000" cy="372391"/>
            <a:chOff x="2235454" y="1814393"/>
            <a:chExt cx="891772" cy="279300"/>
          </a:xfrm>
        </p:grpSpPr>
        <p:sp>
          <p:nvSpPr>
            <p:cNvPr id="9179" name="Google Shape;9179;p954"/>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9180" name="Google Shape;9180;p954"/>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9181" name="Google Shape;9181;p954"/>
          <p:cNvGrpSpPr/>
          <p:nvPr/>
        </p:nvGrpSpPr>
        <p:grpSpPr>
          <a:xfrm>
            <a:off x="6675571" y="3761635"/>
            <a:ext cx="1284643" cy="372391"/>
            <a:chOff x="1711050" y="2677195"/>
            <a:chExt cx="963507" cy="279300"/>
          </a:xfrm>
        </p:grpSpPr>
        <p:sp>
          <p:nvSpPr>
            <p:cNvPr id="9182" name="Google Shape;9182;p954"/>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9183" name="Google Shape;9183;p954"/>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9184" name="Google Shape;9184;p954"/>
          <p:cNvSpPr/>
          <p:nvPr/>
        </p:nvSpPr>
        <p:spPr>
          <a:xfrm>
            <a:off x="5973027" y="2690182"/>
            <a:ext cx="1369779" cy="1369370"/>
          </a:xfrm>
          <a:custGeom>
            <a:avLst/>
            <a:gdLst/>
            <a:ahLst/>
            <a:cxnLst/>
            <a:rect l="l" t="t" r="r" b="b"/>
            <a:pathLst>
              <a:path w="577" h="577" extrusionOk="0">
                <a:moveTo>
                  <a:pt x="487" y="289"/>
                </a:moveTo>
                <a:cubicBezTo>
                  <a:pt x="487" y="397"/>
                  <a:pt x="398" y="486"/>
                  <a:pt x="289" y="486"/>
                </a:cubicBezTo>
                <a:cubicBezTo>
                  <a:pt x="179" y="486"/>
                  <a:pt x="90" y="397"/>
                  <a:pt x="90" y="289"/>
                </a:cubicBezTo>
                <a:cubicBezTo>
                  <a:pt x="90" y="179"/>
                  <a:pt x="179" y="91"/>
                  <a:pt x="289" y="91"/>
                </a:cubicBezTo>
                <a:cubicBezTo>
                  <a:pt x="398" y="91"/>
                  <a:pt x="487" y="179"/>
                  <a:pt x="487" y="289"/>
                </a:cubicBezTo>
                <a:close/>
                <a:moveTo>
                  <a:pt x="577" y="289"/>
                </a:moveTo>
                <a:cubicBezTo>
                  <a:pt x="577" y="129"/>
                  <a:pt x="447" y="0"/>
                  <a:pt x="289" y="0"/>
                </a:cubicBezTo>
                <a:cubicBezTo>
                  <a:pt x="129" y="0"/>
                  <a:pt x="0" y="129"/>
                  <a:pt x="0" y="289"/>
                </a:cubicBezTo>
                <a:cubicBezTo>
                  <a:pt x="0" y="447"/>
                  <a:pt x="129" y="577"/>
                  <a:pt x="289" y="577"/>
                </a:cubicBezTo>
                <a:cubicBezTo>
                  <a:pt x="447" y="577"/>
                  <a:pt x="577" y="447"/>
                  <a:pt x="577" y="289"/>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9185" name="Google Shape;9185;p954"/>
          <p:cNvSpPr/>
          <p:nvPr/>
        </p:nvSpPr>
        <p:spPr>
          <a:xfrm>
            <a:off x="7849332" y="2690182"/>
            <a:ext cx="1369779" cy="1369370"/>
          </a:xfrm>
          <a:custGeom>
            <a:avLst/>
            <a:gdLst/>
            <a:ahLst/>
            <a:cxnLst/>
            <a:rect l="l" t="t" r="r" b="b"/>
            <a:pathLst>
              <a:path w="577" h="577" extrusionOk="0">
                <a:moveTo>
                  <a:pt x="289" y="486"/>
                </a:moveTo>
                <a:cubicBezTo>
                  <a:pt x="179" y="486"/>
                  <a:pt x="90" y="397"/>
                  <a:pt x="90" y="289"/>
                </a:cubicBezTo>
                <a:cubicBezTo>
                  <a:pt x="90" y="179"/>
                  <a:pt x="179" y="91"/>
                  <a:pt x="289" y="91"/>
                </a:cubicBezTo>
                <a:cubicBezTo>
                  <a:pt x="398" y="91"/>
                  <a:pt x="486" y="179"/>
                  <a:pt x="486" y="289"/>
                </a:cubicBezTo>
                <a:cubicBezTo>
                  <a:pt x="486" y="397"/>
                  <a:pt x="398" y="486"/>
                  <a:pt x="289" y="486"/>
                </a:cubicBezTo>
                <a:close/>
                <a:moveTo>
                  <a:pt x="289" y="0"/>
                </a:moveTo>
                <a:cubicBezTo>
                  <a:pt x="129" y="0"/>
                  <a:pt x="0" y="129"/>
                  <a:pt x="0" y="289"/>
                </a:cubicBezTo>
                <a:cubicBezTo>
                  <a:pt x="0" y="447"/>
                  <a:pt x="129" y="577"/>
                  <a:pt x="289" y="577"/>
                </a:cubicBezTo>
                <a:cubicBezTo>
                  <a:pt x="447" y="577"/>
                  <a:pt x="577" y="447"/>
                  <a:pt x="577" y="289"/>
                </a:cubicBezTo>
                <a:cubicBezTo>
                  <a:pt x="577" y="129"/>
                  <a:pt x="447" y="0"/>
                  <a:pt x="289" y="0"/>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9186" name="Google Shape;9186;p954"/>
          <p:cNvSpPr/>
          <p:nvPr/>
        </p:nvSpPr>
        <p:spPr>
          <a:xfrm>
            <a:off x="9725643" y="2690182"/>
            <a:ext cx="1367401" cy="1369370"/>
          </a:xfrm>
          <a:custGeom>
            <a:avLst/>
            <a:gdLst/>
            <a:ahLst/>
            <a:cxnLst/>
            <a:rect l="l" t="t" r="r" b="b"/>
            <a:pathLst>
              <a:path w="576" h="577" extrusionOk="0">
                <a:moveTo>
                  <a:pt x="486" y="289"/>
                </a:moveTo>
                <a:cubicBezTo>
                  <a:pt x="486" y="397"/>
                  <a:pt x="397" y="486"/>
                  <a:pt x="289" y="486"/>
                </a:cubicBezTo>
                <a:cubicBezTo>
                  <a:pt x="179" y="486"/>
                  <a:pt x="91" y="397"/>
                  <a:pt x="91" y="289"/>
                </a:cubicBezTo>
                <a:cubicBezTo>
                  <a:pt x="91" y="179"/>
                  <a:pt x="179" y="91"/>
                  <a:pt x="289" y="91"/>
                </a:cubicBezTo>
                <a:cubicBezTo>
                  <a:pt x="397" y="91"/>
                  <a:pt x="486" y="179"/>
                  <a:pt x="486" y="289"/>
                </a:cubicBezTo>
                <a:close/>
                <a:moveTo>
                  <a:pt x="576" y="289"/>
                </a:moveTo>
                <a:cubicBezTo>
                  <a:pt x="576" y="129"/>
                  <a:pt x="447" y="0"/>
                  <a:pt x="289" y="0"/>
                </a:cubicBezTo>
                <a:cubicBezTo>
                  <a:pt x="129" y="0"/>
                  <a:pt x="0" y="129"/>
                  <a:pt x="0" y="289"/>
                </a:cubicBezTo>
                <a:cubicBezTo>
                  <a:pt x="0" y="447"/>
                  <a:pt x="129" y="577"/>
                  <a:pt x="289" y="577"/>
                </a:cubicBezTo>
                <a:cubicBezTo>
                  <a:pt x="447" y="577"/>
                  <a:pt x="576" y="447"/>
                  <a:pt x="576" y="289"/>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9187" name="Google Shape;9187;p954"/>
          <p:cNvSpPr/>
          <p:nvPr/>
        </p:nvSpPr>
        <p:spPr>
          <a:xfrm>
            <a:off x="6097617" y="2802488"/>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9188" name="Google Shape;9188;p954"/>
          <p:cNvSpPr/>
          <p:nvPr/>
        </p:nvSpPr>
        <p:spPr>
          <a:xfrm>
            <a:off x="7974467" y="2820421"/>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9189" name="Google Shape;9189;p954"/>
          <p:cNvSpPr/>
          <p:nvPr/>
        </p:nvSpPr>
        <p:spPr>
          <a:xfrm>
            <a:off x="9844950" y="2810955"/>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9190" name="Google Shape;9190;p954"/>
          <p:cNvSpPr/>
          <p:nvPr/>
        </p:nvSpPr>
        <p:spPr>
          <a:xfrm>
            <a:off x="6251257" y="2968335"/>
            <a:ext cx="813305" cy="815441"/>
          </a:xfrm>
          <a:custGeom>
            <a:avLst/>
            <a:gdLst/>
            <a:ahLst/>
            <a:cxnLst/>
            <a:rect l="l" t="t" r="r" b="b"/>
            <a:pathLst>
              <a:path w="343" h="344" extrusionOk="0">
                <a:moveTo>
                  <a:pt x="343" y="172"/>
                </a:moveTo>
                <a:cubicBezTo>
                  <a:pt x="343" y="78"/>
                  <a:pt x="266" y="0"/>
                  <a:pt x="172" y="0"/>
                </a:cubicBezTo>
                <a:cubicBezTo>
                  <a:pt x="77" y="0"/>
                  <a:pt x="0" y="78"/>
                  <a:pt x="0" y="172"/>
                </a:cubicBezTo>
                <a:cubicBezTo>
                  <a:pt x="0" y="267"/>
                  <a:pt x="77" y="344"/>
                  <a:pt x="172" y="344"/>
                </a:cubicBezTo>
                <a:cubicBezTo>
                  <a:pt x="266" y="344"/>
                  <a:pt x="343" y="267"/>
                  <a:pt x="343" y="172"/>
                </a:cubicBezTo>
                <a:close/>
              </a:path>
            </a:pathLst>
          </a:custGeom>
          <a:solidFill>
            <a:srgbClr val="1899D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9191" name="Google Shape;9191;p954"/>
          <p:cNvSpPr/>
          <p:nvPr/>
        </p:nvSpPr>
        <p:spPr>
          <a:xfrm>
            <a:off x="8127568" y="2968335"/>
            <a:ext cx="813305" cy="815441"/>
          </a:xfrm>
          <a:custGeom>
            <a:avLst/>
            <a:gdLst/>
            <a:ahLst/>
            <a:cxnLst/>
            <a:rect l="l" t="t" r="r" b="b"/>
            <a:pathLst>
              <a:path w="343" h="344" extrusionOk="0">
                <a:moveTo>
                  <a:pt x="343" y="172"/>
                </a:moveTo>
                <a:cubicBezTo>
                  <a:pt x="343" y="267"/>
                  <a:pt x="267" y="344"/>
                  <a:pt x="172" y="344"/>
                </a:cubicBezTo>
                <a:cubicBezTo>
                  <a:pt x="77" y="344"/>
                  <a:pt x="0" y="267"/>
                  <a:pt x="0" y="172"/>
                </a:cubicBezTo>
                <a:cubicBezTo>
                  <a:pt x="0" y="78"/>
                  <a:pt x="77" y="0"/>
                  <a:pt x="172" y="0"/>
                </a:cubicBezTo>
                <a:cubicBezTo>
                  <a:pt x="267" y="0"/>
                  <a:pt x="343" y="78"/>
                  <a:pt x="343" y="172"/>
                </a:cubicBezTo>
                <a:close/>
              </a:path>
            </a:pathLst>
          </a:custGeom>
          <a:solidFill>
            <a:srgbClr val="72CE9B"/>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9192" name="Google Shape;9192;p954"/>
          <p:cNvSpPr/>
          <p:nvPr/>
        </p:nvSpPr>
        <p:spPr>
          <a:xfrm>
            <a:off x="10003886" y="2968335"/>
            <a:ext cx="815683" cy="815441"/>
          </a:xfrm>
          <a:custGeom>
            <a:avLst/>
            <a:gdLst/>
            <a:ahLst/>
            <a:cxnLst/>
            <a:rect l="l" t="t" r="r" b="b"/>
            <a:pathLst>
              <a:path w="344" h="344" extrusionOk="0">
                <a:moveTo>
                  <a:pt x="344" y="172"/>
                </a:moveTo>
                <a:cubicBezTo>
                  <a:pt x="344" y="78"/>
                  <a:pt x="267" y="0"/>
                  <a:pt x="172" y="0"/>
                </a:cubicBezTo>
                <a:cubicBezTo>
                  <a:pt x="77" y="0"/>
                  <a:pt x="0" y="78"/>
                  <a:pt x="0" y="172"/>
                </a:cubicBezTo>
                <a:cubicBezTo>
                  <a:pt x="0" y="267"/>
                  <a:pt x="77" y="344"/>
                  <a:pt x="172" y="344"/>
                </a:cubicBezTo>
                <a:cubicBezTo>
                  <a:pt x="267" y="344"/>
                  <a:pt x="344" y="267"/>
                  <a:pt x="344" y="172"/>
                </a:cubicBezTo>
                <a:close/>
              </a:path>
            </a:pathLst>
          </a:custGeom>
          <a:solidFill>
            <a:srgbClr val="FFB549"/>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pic>
        <p:nvPicPr>
          <p:cNvPr id="9193" name="Google Shape;9193;p954"/>
          <p:cNvPicPr preferRelativeResize="0"/>
          <p:nvPr/>
        </p:nvPicPr>
        <p:blipFill rotWithShape="1">
          <a:blip r:embed="rId4">
            <a:alphaModFix/>
          </a:blip>
          <a:srcRect/>
          <a:stretch/>
        </p:blipFill>
        <p:spPr>
          <a:xfrm>
            <a:off x="6367408" y="3086281"/>
            <a:ext cx="577071" cy="576569"/>
          </a:xfrm>
          <a:prstGeom prst="rect">
            <a:avLst/>
          </a:prstGeom>
          <a:noFill/>
          <a:ln>
            <a:noFill/>
          </a:ln>
        </p:spPr>
      </p:pic>
      <p:pic>
        <p:nvPicPr>
          <p:cNvPr id="9194" name="Google Shape;9194;p954"/>
          <p:cNvPicPr preferRelativeResize="0"/>
          <p:nvPr/>
        </p:nvPicPr>
        <p:blipFill rotWithShape="1">
          <a:blip r:embed="rId5">
            <a:alphaModFix/>
          </a:blip>
          <a:srcRect/>
          <a:stretch/>
        </p:blipFill>
        <p:spPr>
          <a:xfrm>
            <a:off x="8252042" y="3086028"/>
            <a:ext cx="577071" cy="577073"/>
          </a:xfrm>
          <a:prstGeom prst="rect">
            <a:avLst/>
          </a:prstGeom>
          <a:noFill/>
          <a:ln>
            <a:noFill/>
          </a:ln>
        </p:spPr>
      </p:pic>
      <p:pic>
        <p:nvPicPr>
          <p:cNvPr id="9195" name="Google Shape;9195;p954"/>
          <p:cNvPicPr preferRelativeResize="0"/>
          <p:nvPr/>
        </p:nvPicPr>
        <p:blipFill>
          <a:blip r:embed="rId6">
            <a:alphaModFix/>
          </a:blip>
          <a:stretch>
            <a:fillRect/>
          </a:stretch>
        </p:blipFill>
        <p:spPr>
          <a:xfrm>
            <a:off x="10224082" y="3188443"/>
            <a:ext cx="372231" cy="372232"/>
          </a:xfrm>
          <a:prstGeom prst="rect">
            <a:avLst/>
          </a:prstGeom>
          <a:noFill/>
          <a:ln>
            <a:noFill/>
          </a:ln>
        </p:spPr>
      </p:pic>
      <p:cxnSp>
        <p:nvCxnSpPr>
          <p:cNvPr id="9196" name="Google Shape;9196;p954"/>
          <p:cNvCxnSpPr/>
          <p:nvPr/>
        </p:nvCxnSpPr>
        <p:spPr>
          <a:xfrm rot="10800000">
            <a:off x="5646967" y="2822283"/>
            <a:ext cx="864900" cy="0"/>
          </a:xfrm>
          <a:prstGeom prst="straightConnector1">
            <a:avLst/>
          </a:prstGeom>
          <a:noFill/>
          <a:ln w="9525" cap="flat" cmpd="sng">
            <a:solidFill>
              <a:schemeClr val="lt1"/>
            </a:solidFill>
            <a:prstDash val="dash"/>
            <a:round/>
            <a:headEnd type="none" w="med" len="med"/>
            <a:tailEnd type="triangle" w="med" len="med"/>
          </a:ln>
        </p:spPr>
      </p:cxnSp>
      <p:cxnSp>
        <p:nvCxnSpPr>
          <p:cNvPr id="9197" name="Google Shape;9197;p954"/>
          <p:cNvCxnSpPr/>
          <p:nvPr/>
        </p:nvCxnSpPr>
        <p:spPr>
          <a:xfrm rot="10800000" flipH="1">
            <a:off x="6663667" y="3924055"/>
            <a:ext cx="1116300" cy="12300"/>
          </a:xfrm>
          <a:prstGeom prst="straightConnector1">
            <a:avLst/>
          </a:prstGeom>
          <a:noFill/>
          <a:ln w="9525" cap="flat" cmpd="sng">
            <a:solidFill>
              <a:schemeClr val="lt1"/>
            </a:solidFill>
            <a:prstDash val="solid"/>
            <a:round/>
            <a:headEnd type="none" w="med" len="med"/>
            <a:tailEnd type="triangle" w="med" len="med"/>
          </a:ln>
        </p:spPr>
      </p:cxnSp>
      <p:cxnSp>
        <p:nvCxnSpPr>
          <p:cNvPr id="9198" name="Google Shape;9198;p954"/>
          <p:cNvCxnSpPr/>
          <p:nvPr/>
        </p:nvCxnSpPr>
        <p:spPr>
          <a:xfrm rot="10800000" flipH="1">
            <a:off x="8545433" y="3924305"/>
            <a:ext cx="1116300" cy="12300"/>
          </a:xfrm>
          <a:prstGeom prst="straightConnector1">
            <a:avLst/>
          </a:prstGeom>
          <a:noFill/>
          <a:ln w="9525" cap="flat" cmpd="sng">
            <a:solidFill>
              <a:schemeClr val="lt1"/>
            </a:solidFill>
            <a:prstDash val="solid"/>
            <a:round/>
            <a:headEnd type="none" w="med" len="med"/>
            <a:tailEnd type="triangle" w="med" len="med"/>
          </a:ln>
        </p:spPr>
      </p:cxnSp>
      <p:cxnSp>
        <p:nvCxnSpPr>
          <p:cNvPr id="9199" name="Google Shape;9199;p954"/>
          <p:cNvCxnSpPr/>
          <p:nvPr/>
        </p:nvCxnSpPr>
        <p:spPr>
          <a:xfrm rot="10800000">
            <a:off x="7553783" y="2822300"/>
            <a:ext cx="864900" cy="0"/>
          </a:xfrm>
          <a:prstGeom prst="straightConnector1">
            <a:avLst/>
          </a:prstGeom>
          <a:noFill/>
          <a:ln w="9525" cap="flat" cmpd="sng">
            <a:solidFill>
              <a:schemeClr val="lt1"/>
            </a:solidFill>
            <a:prstDash val="dash"/>
            <a:round/>
            <a:headEnd type="none" w="med" len="med"/>
            <a:tailEnd type="triangle" w="med" len="med"/>
          </a:ln>
        </p:spPr>
      </p:cxnSp>
      <p:cxnSp>
        <p:nvCxnSpPr>
          <p:cNvPr id="9200" name="Google Shape;9200;p954"/>
          <p:cNvCxnSpPr/>
          <p:nvPr/>
        </p:nvCxnSpPr>
        <p:spPr>
          <a:xfrm rot="10800000">
            <a:off x="9440533" y="2814233"/>
            <a:ext cx="864900" cy="0"/>
          </a:xfrm>
          <a:prstGeom prst="straightConnector1">
            <a:avLst/>
          </a:prstGeom>
          <a:noFill/>
          <a:ln w="9525" cap="flat" cmpd="sng">
            <a:solidFill>
              <a:schemeClr val="lt1"/>
            </a:solidFill>
            <a:prstDash val="dash"/>
            <a:round/>
            <a:headEnd type="none" w="med" len="med"/>
            <a:tailEnd type="triangle" w="med" len="med"/>
          </a:ln>
        </p:spPr>
      </p:cxnSp>
      <p:sp>
        <p:nvSpPr>
          <p:cNvPr id="9201" name="Google Shape;9201;p954"/>
          <p:cNvSpPr txBox="1">
            <a:spLocks noGrp="1"/>
          </p:cNvSpPr>
          <p:nvPr>
            <p:ph type="title"/>
          </p:nvPr>
        </p:nvSpPr>
        <p:spPr>
          <a:xfrm>
            <a:off x="425450" y="0"/>
            <a:ext cx="108369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500"/>
              <a:buNone/>
            </a:pPr>
            <a:r>
              <a:rPr lang="en-GB" sz="3200" b="1" i="0">
                <a:solidFill>
                  <a:srgbClr val="FFFFFF"/>
                </a:solidFill>
              </a:rPr>
              <a:t>Explore phase</a:t>
            </a:r>
            <a:endParaRPr b="1" i="0">
              <a:solidFill>
                <a:srgbClr val="FFFFFF"/>
              </a:solidFill>
            </a:endParaRPr>
          </a:p>
        </p:txBody>
      </p:sp>
      <p:sp>
        <p:nvSpPr>
          <p:cNvPr id="9202" name="Google Shape;9202;p954"/>
          <p:cNvSpPr txBox="1"/>
          <p:nvPr/>
        </p:nvSpPr>
        <p:spPr>
          <a:xfrm>
            <a:off x="2057900" y="5087425"/>
            <a:ext cx="8503500" cy="53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i="1">
                <a:solidFill>
                  <a:srgbClr val="FFFFFF"/>
                </a:solidFill>
              </a:rPr>
              <a:t>Understand the context and perspective of the end-users </a:t>
            </a:r>
            <a:endParaRPr sz="2400" i="1">
              <a:solidFill>
                <a:srgbClr val="FFFFFF"/>
              </a:solidFill>
            </a:endParaRPr>
          </a:p>
          <a:p>
            <a:pPr marL="0" lvl="0" indent="0" algn="ctr" rtl="0">
              <a:spcBef>
                <a:spcPts val="0"/>
              </a:spcBef>
              <a:spcAft>
                <a:spcPts val="0"/>
              </a:spcAft>
              <a:buNone/>
            </a:pPr>
            <a:r>
              <a:rPr lang="en-GB" sz="2400" i="1">
                <a:solidFill>
                  <a:srgbClr val="FFFFFF"/>
                </a:solidFill>
              </a:rPr>
              <a:t>and the barriers to performing a target behaviour. </a:t>
            </a:r>
            <a:endParaRPr sz="2400" i="1">
              <a:solidFill>
                <a:srgbClr val="FFFFFF"/>
              </a:solidFill>
            </a:endParaRPr>
          </a:p>
        </p:txBody>
      </p:sp>
      <p:sp>
        <p:nvSpPr>
          <p:cNvPr id="9203" name="Google Shape;9203;p954"/>
          <p:cNvSpPr txBox="1"/>
          <p:nvPr/>
        </p:nvSpPr>
        <p:spPr>
          <a:xfrm rot="-5400000">
            <a:off x="-31008" y="3095551"/>
            <a:ext cx="1465500" cy="402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rgbClr val="000000"/>
              </a:buClr>
              <a:buSzPts val="1500"/>
              <a:buFont typeface="Arial"/>
              <a:buNone/>
            </a:pPr>
            <a:r>
              <a:rPr lang="en-GB" sz="2400">
                <a:solidFill>
                  <a:srgbClr val="1899D6"/>
                </a:solidFill>
                <a:latin typeface="Arial Black"/>
                <a:ea typeface="Arial Black"/>
                <a:cs typeface="Arial Black"/>
                <a:sym typeface="Arial Black"/>
              </a:rPr>
              <a:t>Phases</a:t>
            </a:r>
            <a:endParaRPr sz="2400">
              <a:solidFill>
                <a:srgbClr val="1E99D5"/>
              </a:solidFill>
              <a:latin typeface="Arial Black"/>
              <a:ea typeface="Arial Black"/>
              <a:cs typeface="Arial Black"/>
              <a:sym typeface="Arial Black"/>
            </a:endParaRPr>
          </a:p>
        </p:txBody>
      </p:sp>
      <p:sp>
        <p:nvSpPr>
          <p:cNvPr id="9204" name="Google Shape;9204;p954"/>
          <p:cNvSpPr txBox="1"/>
          <p:nvPr/>
        </p:nvSpPr>
        <p:spPr>
          <a:xfrm>
            <a:off x="1149725" y="1591300"/>
            <a:ext cx="18321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900">
                <a:solidFill>
                  <a:srgbClr val="FFFFFF"/>
                </a:solidFill>
                <a:latin typeface="Arial Black"/>
                <a:ea typeface="Arial Black"/>
                <a:cs typeface="Arial Black"/>
                <a:sym typeface="Arial Black"/>
              </a:rPr>
              <a:t>TARGET</a:t>
            </a:r>
            <a:endParaRPr sz="1900">
              <a:solidFill>
                <a:srgbClr val="FFFFFF"/>
              </a:solidFill>
              <a:latin typeface="Arial Black"/>
              <a:ea typeface="Arial Black"/>
              <a:cs typeface="Arial Black"/>
              <a:sym typeface="Arial Black"/>
            </a:endParaRPr>
          </a:p>
        </p:txBody>
      </p:sp>
      <p:sp>
        <p:nvSpPr>
          <p:cNvPr id="9205" name="Google Shape;9205;p954"/>
          <p:cNvSpPr txBox="1"/>
          <p:nvPr/>
        </p:nvSpPr>
        <p:spPr>
          <a:xfrm>
            <a:off x="3350675" y="1581350"/>
            <a:ext cx="19575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2400">
                <a:solidFill>
                  <a:srgbClr val="FFFFFF"/>
                </a:solidFill>
                <a:latin typeface="Arial Black"/>
                <a:ea typeface="Arial Black"/>
                <a:cs typeface="Arial Black"/>
                <a:sym typeface="Arial Black"/>
              </a:rPr>
              <a:t>EXPLORE</a:t>
            </a:r>
            <a:endParaRPr sz="2400">
              <a:solidFill>
                <a:srgbClr val="FFFFFF"/>
              </a:solidFill>
              <a:latin typeface="Arial Black"/>
              <a:ea typeface="Arial Black"/>
              <a:cs typeface="Arial Black"/>
              <a:sym typeface="Arial Black"/>
            </a:endParaRPr>
          </a:p>
        </p:txBody>
      </p:sp>
      <p:sp>
        <p:nvSpPr>
          <p:cNvPr id="9206" name="Google Shape;9206;p954"/>
          <p:cNvSpPr txBox="1"/>
          <p:nvPr/>
        </p:nvSpPr>
        <p:spPr>
          <a:xfrm>
            <a:off x="5799366" y="1591300"/>
            <a:ext cx="17031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900">
                <a:solidFill>
                  <a:srgbClr val="FFFFFF"/>
                </a:solidFill>
                <a:latin typeface="Arial Black"/>
                <a:ea typeface="Arial Black"/>
                <a:cs typeface="Arial Black"/>
                <a:sym typeface="Arial Black"/>
              </a:rPr>
              <a:t>SOLUTION</a:t>
            </a:r>
            <a:endParaRPr sz="1900">
              <a:solidFill>
                <a:srgbClr val="FFFFFF"/>
              </a:solidFill>
              <a:latin typeface="Arial Black"/>
              <a:ea typeface="Arial Black"/>
              <a:cs typeface="Arial Black"/>
              <a:sym typeface="Arial Black"/>
            </a:endParaRPr>
          </a:p>
        </p:txBody>
      </p:sp>
      <p:sp>
        <p:nvSpPr>
          <p:cNvPr id="9207" name="Google Shape;9207;p954"/>
          <p:cNvSpPr txBox="1"/>
          <p:nvPr/>
        </p:nvSpPr>
        <p:spPr>
          <a:xfrm>
            <a:off x="7725750" y="1582345"/>
            <a:ext cx="12207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900">
                <a:solidFill>
                  <a:srgbClr val="FFFFFF"/>
                </a:solidFill>
                <a:latin typeface="Arial Black"/>
                <a:ea typeface="Arial Black"/>
                <a:cs typeface="Arial Black"/>
                <a:sym typeface="Arial Black"/>
              </a:rPr>
              <a:t>TRIAL</a:t>
            </a:r>
            <a:endParaRPr sz="1900">
              <a:solidFill>
                <a:srgbClr val="FFFFFF"/>
              </a:solidFill>
              <a:latin typeface="Arial Black"/>
              <a:ea typeface="Arial Black"/>
              <a:cs typeface="Arial Black"/>
              <a:sym typeface="Arial Black"/>
            </a:endParaRPr>
          </a:p>
        </p:txBody>
      </p:sp>
      <p:sp>
        <p:nvSpPr>
          <p:cNvPr id="9208" name="Google Shape;9208;p954"/>
          <p:cNvSpPr txBox="1"/>
          <p:nvPr/>
        </p:nvSpPr>
        <p:spPr>
          <a:xfrm>
            <a:off x="9547413" y="1591295"/>
            <a:ext cx="12207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900">
                <a:solidFill>
                  <a:srgbClr val="FFFFFF"/>
                </a:solidFill>
                <a:latin typeface="Arial Black"/>
                <a:ea typeface="Arial Black"/>
                <a:cs typeface="Arial Black"/>
                <a:sym typeface="Arial Black"/>
              </a:rPr>
              <a:t>SCALE</a:t>
            </a:r>
            <a:endParaRPr sz="1900">
              <a:solidFill>
                <a:srgbClr val="FFFFFF"/>
              </a:solidFill>
              <a:latin typeface="Arial Black"/>
              <a:ea typeface="Arial Black"/>
              <a:cs typeface="Arial Black"/>
              <a:sym typeface="Arial Black"/>
            </a:endParaRPr>
          </a:p>
        </p:txBody>
      </p:sp>
      <p:grpSp>
        <p:nvGrpSpPr>
          <p:cNvPr id="9209" name="Google Shape;9209;p954"/>
          <p:cNvGrpSpPr/>
          <p:nvPr/>
        </p:nvGrpSpPr>
        <p:grpSpPr>
          <a:xfrm>
            <a:off x="2406602" y="2071127"/>
            <a:ext cx="4012541" cy="2450260"/>
            <a:chOff x="2406602" y="2071127"/>
            <a:chExt cx="4012541" cy="2450260"/>
          </a:xfrm>
        </p:grpSpPr>
        <p:sp>
          <p:nvSpPr>
            <p:cNvPr id="9210" name="Google Shape;9210;p954"/>
            <p:cNvSpPr/>
            <p:nvPr/>
          </p:nvSpPr>
          <p:spPr>
            <a:xfrm>
              <a:off x="3666152" y="2644650"/>
              <a:ext cx="1305217" cy="1308613"/>
            </a:xfrm>
            <a:custGeom>
              <a:avLst/>
              <a:gdLst/>
              <a:ahLst/>
              <a:cxnLst/>
              <a:rect l="l" t="t" r="r" b="b"/>
              <a:pathLst>
                <a:path w="343" h="344" extrusionOk="0">
                  <a:moveTo>
                    <a:pt x="343" y="172"/>
                  </a:moveTo>
                  <a:cubicBezTo>
                    <a:pt x="343" y="267"/>
                    <a:pt x="266" y="344"/>
                    <a:pt x="171" y="344"/>
                  </a:cubicBezTo>
                  <a:cubicBezTo>
                    <a:pt x="77" y="344"/>
                    <a:pt x="0" y="267"/>
                    <a:pt x="0" y="172"/>
                  </a:cubicBezTo>
                  <a:cubicBezTo>
                    <a:pt x="0" y="78"/>
                    <a:pt x="77" y="0"/>
                    <a:pt x="171" y="0"/>
                  </a:cubicBezTo>
                  <a:cubicBezTo>
                    <a:pt x="266" y="0"/>
                    <a:pt x="343" y="78"/>
                    <a:pt x="343" y="172"/>
                  </a:cubicBezTo>
                  <a:close/>
                </a:path>
              </a:pathLst>
            </a:custGeom>
            <a:solidFill>
              <a:srgbClr val="FADA63"/>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a:solidFill>
                  <a:srgbClr val="000000"/>
                </a:solidFill>
                <a:latin typeface="Arial"/>
                <a:ea typeface="Arial"/>
                <a:cs typeface="Arial"/>
                <a:sym typeface="Arial"/>
              </a:endParaRPr>
            </a:p>
          </p:txBody>
        </p:sp>
        <p:pic>
          <p:nvPicPr>
            <p:cNvPr id="9211" name="Google Shape;9211;p954"/>
            <p:cNvPicPr preferRelativeResize="0"/>
            <p:nvPr/>
          </p:nvPicPr>
          <p:blipFill rotWithShape="1">
            <a:blip r:embed="rId7">
              <a:alphaModFix/>
            </a:blip>
            <a:srcRect/>
            <a:stretch/>
          </p:blipFill>
          <p:spPr>
            <a:xfrm>
              <a:off x="3898811" y="2863718"/>
              <a:ext cx="866448" cy="865689"/>
            </a:xfrm>
            <a:prstGeom prst="rect">
              <a:avLst/>
            </a:prstGeom>
            <a:noFill/>
            <a:ln>
              <a:noFill/>
            </a:ln>
          </p:spPr>
        </p:pic>
        <p:sp>
          <p:nvSpPr>
            <p:cNvPr id="9212" name="Google Shape;9212;p954"/>
            <p:cNvSpPr/>
            <p:nvPr/>
          </p:nvSpPr>
          <p:spPr>
            <a:xfrm>
              <a:off x="3219630" y="2198273"/>
              <a:ext cx="2198262" cy="2197555"/>
            </a:xfrm>
            <a:custGeom>
              <a:avLst/>
              <a:gdLst/>
              <a:ahLst/>
              <a:cxnLst/>
              <a:rect l="l" t="t" r="r" b="b"/>
              <a:pathLst>
                <a:path w="577" h="577" extrusionOk="0">
                  <a:moveTo>
                    <a:pt x="288" y="486"/>
                  </a:moveTo>
                  <a:cubicBezTo>
                    <a:pt x="179" y="486"/>
                    <a:pt x="90" y="397"/>
                    <a:pt x="90" y="289"/>
                  </a:cubicBezTo>
                  <a:cubicBezTo>
                    <a:pt x="90" y="179"/>
                    <a:pt x="179" y="91"/>
                    <a:pt x="288" y="91"/>
                  </a:cubicBezTo>
                  <a:cubicBezTo>
                    <a:pt x="398" y="91"/>
                    <a:pt x="487" y="179"/>
                    <a:pt x="487" y="289"/>
                  </a:cubicBezTo>
                  <a:cubicBezTo>
                    <a:pt x="487" y="397"/>
                    <a:pt x="398" y="486"/>
                    <a:pt x="288" y="486"/>
                  </a:cubicBezTo>
                  <a:close/>
                  <a:moveTo>
                    <a:pt x="288" y="0"/>
                  </a:moveTo>
                  <a:cubicBezTo>
                    <a:pt x="128" y="0"/>
                    <a:pt x="0" y="129"/>
                    <a:pt x="0" y="289"/>
                  </a:cubicBezTo>
                  <a:cubicBezTo>
                    <a:pt x="0" y="447"/>
                    <a:pt x="128" y="577"/>
                    <a:pt x="288" y="577"/>
                  </a:cubicBezTo>
                  <a:cubicBezTo>
                    <a:pt x="448" y="577"/>
                    <a:pt x="577" y="447"/>
                    <a:pt x="577" y="289"/>
                  </a:cubicBezTo>
                  <a:cubicBezTo>
                    <a:pt x="577" y="129"/>
                    <a:pt x="448" y="0"/>
                    <a:pt x="288" y="0"/>
                  </a:cubicBezTo>
                  <a:close/>
                </a:path>
              </a:pathLst>
            </a:custGeom>
            <a:solidFill>
              <a:srgbClr val="1E99D5"/>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a:solidFill>
                  <a:srgbClr val="000000"/>
                </a:solidFill>
                <a:latin typeface="Arial"/>
                <a:ea typeface="Arial"/>
                <a:cs typeface="Arial"/>
                <a:sym typeface="Arial"/>
              </a:endParaRPr>
            </a:p>
          </p:txBody>
        </p:sp>
        <p:cxnSp>
          <p:nvCxnSpPr>
            <p:cNvPr id="9213" name="Google Shape;9213;p954"/>
            <p:cNvCxnSpPr/>
            <p:nvPr/>
          </p:nvCxnSpPr>
          <p:spPr>
            <a:xfrm rot="10800000" flipH="1">
              <a:off x="4321507" y="4179022"/>
              <a:ext cx="1791600" cy="19500"/>
            </a:xfrm>
            <a:prstGeom prst="straightConnector1">
              <a:avLst/>
            </a:prstGeom>
            <a:noFill/>
            <a:ln w="9525" cap="flat" cmpd="sng">
              <a:solidFill>
                <a:srgbClr val="FFFFFF"/>
              </a:solidFill>
              <a:prstDash val="solid"/>
              <a:round/>
              <a:headEnd type="none" w="med" len="med"/>
              <a:tailEnd type="triangle" w="med" len="med"/>
            </a:ln>
          </p:spPr>
        </p:cxnSp>
        <p:grpSp>
          <p:nvGrpSpPr>
            <p:cNvPr id="9214" name="Google Shape;9214;p954"/>
            <p:cNvGrpSpPr/>
            <p:nvPr/>
          </p:nvGrpSpPr>
          <p:grpSpPr>
            <a:xfrm>
              <a:off x="2406602" y="2071127"/>
              <a:ext cx="4012541" cy="2450260"/>
              <a:chOff x="2406602" y="2071127"/>
              <a:chExt cx="4012541" cy="2450260"/>
            </a:xfrm>
          </p:grpSpPr>
          <p:grpSp>
            <p:nvGrpSpPr>
              <p:cNvPr id="9215" name="Google Shape;9215;p954"/>
              <p:cNvGrpSpPr/>
              <p:nvPr/>
            </p:nvGrpSpPr>
            <p:grpSpPr>
              <a:xfrm>
                <a:off x="2406602" y="2071127"/>
                <a:ext cx="1908125" cy="597618"/>
                <a:chOff x="2235454" y="1814393"/>
                <a:chExt cx="891772" cy="279300"/>
              </a:xfrm>
            </p:grpSpPr>
            <p:sp>
              <p:nvSpPr>
                <p:cNvPr id="9216" name="Google Shape;9216;p954"/>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1E99D5"/>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a:solidFill>
                      <a:srgbClr val="000000"/>
                    </a:solidFill>
                    <a:latin typeface="Arial"/>
                    <a:ea typeface="Arial"/>
                    <a:cs typeface="Arial"/>
                    <a:sym typeface="Arial"/>
                  </a:endParaRPr>
                </a:p>
              </p:txBody>
            </p:sp>
            <p:sp>
              <p:nvSpPr>
                <p:cNvPr id="9217" name="Google Shape;9217;p954"/>
                <p:cNvSpPr/>
                <p:nvPr/>
              </p:nvSpPr>
              <p:spPr>
                <a:xfrm rot="-5396307">
                  <a:off x="2211304" y="1838693"/>
                  <a:ext cx="279300" cy="230700"/>
                </a:xfrm>
                <a:prstGeom prst="triangle">
                  <a:avLst>
                    <a:gd name="adj" fmla="val 50000"/>
                  </a:avLst>
                </a:prstGeom>
                <a:solidFill>
                  <a:srgbClr val="1E99D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9218" name="Google Shape;9218;p954"/>
              <p:cNvGrpSpPr/>
              <p:nvPr/>
            </p:nvGrpSpPr>
            <p:grpSpPr>
              <a:xfrm>
                <a:off x="4357528" y="3923768"/>
                <a:ext cx="2061615" cy="597618"/>
                <a:chOff x="1711050" y="2677195"/>
                <a:chExt cx="963507" cy="279300"/>
              </a:xfrm>
            </p:grpSpPr>
            <p:sp>
              <p:nvSpPr>
                <p:cNvPr id="9219" name="Google Shape;9219;p954"/>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1E99D5"/>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a:solidFill>
                      <a:srgbClr val="000000"/>
                    </a:solidFill>
                    <a:latin typeface="Arial"/>
                    <a:ea typeface="Arial"/>
                    <a:cs typeface="Arial"/>
                    <a:sym typeface="Arial"/>
                  </a:endParaRPr>
                </a:p>
              </p:txBody>
            </p:sp>
            <p:sp>
              <p:nvSpPr>
                <p:cNvPr id="9220" name="Google Shape;9220;p954"/>
                <p:cNvSpPr/>
                <p:nvPr/>
              </p:nvSpPr>
              <p:spPr>
                <a:xfrm rot="5403693">
                  <a:off x="2419407" y="2701495"/>
                  <a:ext cx="279300" cy="230700"/>
                </a:xfrm>
                <a:prstGeom prst="triangle">
                  <a:avLst>
                    <a:gd name="adj" fmla="val 50000"/>
                  </a:avLst>
                </a:prstGeom>
                <a:solidFill>
                  <a:srgbClr val="1E99D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9221" name="Google Shape;9221;p954"/>
              <p:cNvSpPr/>
              <p:nvPr/>
            </p:nvSpPr>
            <p:spPr>
              <a:xfrm>
                <a:off x="3421358" y="2401610"/>
                <a:ext cx="1808700" cy="18087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cxnSp>
            <p:nvCxnSpPr>
              <p:cNvPr id="9222" name="Google Shape;9222;p954"/>
              <p:cNvCxnSpPr/>
              <p:nvPr/>
            </p:nvCxnSpPr>
            <p:spPr>
              <a:xfrm rot="10800000">
                <a:off x="2666658" y="2397564"/>
                <a:ext cx="1388100" cy="0"/>
              </a:xfrm>
              <a:prstGeom prst="straightConnector1">
                <a:avLst/>
              </a:prstGeom>
              <a:noFill/>
              <a:ln w="9525" cap="flat" cmpd="sng">
                <a:solidFill>
                  <a:srgbClr val="FFFFFF"/>
                </a:solidFill>
                <a:prstDash val="dash"/>
                <a:round/>
                <a:headEnd type="none" w="med" len="med"/>
                <a:tailEnd type="triangle" w="med" len="med"/>
              </a:ln>
            </p:spPr>
          </p:cxnSp>
        </p:gr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226"/>
        <p:cNvGrpSpPr/>
        <p:nvPr/>
      </p:nvGrpSpPr>
      <p:grpSpPr>
        <a:xfrm>
          <a:off x="0" y="0"/>
          <a:ext cx="0" cy="0"/>
          <a:chOff x="0" y="0"/>
          <a:chExt cx="0" cy="0"/>
        </a:xfrm>
      </p:grpSpPr>
      <p:sp>
        <p:nvSpPr>
          <p:cNvPr id="9227" name="Google Shape;9227;p955"/>
          <p:cNvSpPr txBox="1">
            <a:spLocks noGrp="1"/>
          </p:cNvSpPr>
          <p:nvPr>
            <p:ph type="title"/>
          </p:nvPr>
        </p:nvSpPr>
        <p:spPr>
          <a:xfrm>
            <a:off x="415600" y="593375"/>
            <a:ext cx="5693700" cy="7635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Clr>
                <a:schemeClr val="dk1"/>
              </a:buClr>
              <a:buSzPts val="1100"/>
              <a:buFont typeface="Arial"/>
              <a:buNone/>
            </a:pPr>
            <a:r>
              <a:rPr lang="en-GB"/>
              <a:t>Literature Review</a:t>
            </a:r>
            <a:endParaRPr/>
          </a:p>
        </p:txBody>
      </p:sp>
      <p:sp>
        <p:nvSpPr>
          <p:cNvPr id="9228" name="Google Shape;9228;p955"/>
          <p:cNvSpPr txBox="1">
            <a:spLocks noGrp="1"/>
          </p:cNvSpPr>
          <p:nvPr>
            <p:ph type="body" idx="1"/>
          </p:nvPr>
        </p:nvSpPr>
        <p:spPr>
          <a:xfrm>
            <a:off x="629950" y="1796775"/>
            <a:ext cx="5136300" cy="4864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GB" sz="1800" b="1"/>
              <a:t>Involves:</a:t>
            </a:r>
            <a:r>
              <a:rPr lang="en-GB" sz="1800"/>
              <a:t> Looking at published articles to see if other rigorous experiments have successfully addressed similar challenges.</a:t>
            </a:r>
            <a:endParaRPr sz="1800"/>
          </a:p>
          <a:p>
            <a:pPr marL="0" lvl="0" indent="0" algn="l" rtl="0">
              <a:lnSpc>
                <a:spcPct val="90000"/>
              </a:lnSpc>
              <a:spcBef>
                <a:spcPts val="0"/>
              </a:spcBef>
              <a:spcAft>
                <a:spcPts val="0"/>
              </a:spcAft>
              <a:buNone/>
            </a:pPr>
            <a:endParaRPr sz="1800"/>
          </a:p>
          <a:p>
            <a:pPr marL="0" lvl="0" indent="0" algn="l" rtl="0">
              <a:lnSpc>
                <a:spcPct val="90000"/>
              </a:lnSpc>
              <a:spcBef>
                <a:spcPts val="1000"/>
              </a:spcBef>
              <a:spcAft>
                <a:spcPts val="0"/>
              </a:spcAft>
              <a:buNone/>
            </a:pPr>
            <a:r>
              <a:rPr lang="en-GB" sz="1800" b="1"/>
              <a:t>Benefits </a:t>
            </a:r>
            <a:endParaRPr sz="1800"/>
          </a:p>
          <a:p>
            <a:pPr marL="457200" lvl="0" indent="-342900" algn="l" rtl="0">
              <a:lnSpc>
                <a:spcPct val="90000"/>
              </a:lnSpc>
              <a:spcBef>
                <a:spcPts val="1000"/>
              </a:spcBef>
              <a:spcAft>
                <a:spcPts val="0"/>
              </a:spcAft>
              <a:buSzPts val="1800"/>
              <a:buChar char="●"/>
            </a:pPr>
            <a:r>
              <a:rPr lang="en-GB" sz="1800"/>
              <a:t>Helps you to build on pre-existing findings.</a:t>
            </a:r>
            <a:endParaRPr sz="1800"/>
          </a:p>
          <a:p>
            <a:pPr marL="457200" lvl="0" indent="-342900" algn="l" rtl="0">
              <a:lnSpc>
                <a:spcPct val="90000"/>
              </a:lnSpc>
              <a:spcBef>
                <a:spcPts val="1000"/>
              </a:spcBef>
              <a:spcAft>
                <a:spcPts val="0"/>
              </a:spcAft>
              <a:buSzPts val="1800"/>
              <a:buChar char="●"/>
            </a:pPr>
            <a:r>
              <a:rPr lang="en-GB" sz="1800"/>
              <a:t>Allows you to understand if and how other people have tried to tackle the same problem in the past </a:t>
            </a:r>
            <a:endParaRPr sz="1800"/>
          </a:p>
          <a:p>
            <a:pPr marL="457200" lvl="0" indent="-342900" algn="l" rtl="0">
              <a:lnSpc>
                <a:spcPct val="90000"/>
              </a:lnSpc>
              <a:spcBef>
                <a:spcPts val="1000"/>
              </a:spcBef>
              <a:spcAft>
                <a:spcPts val="0"/>
              </a:spcAft>
              <a:buSzPts val="1800"/>
              <a:buChar char="●"/>
            </a:pPr>
            <a:r>
              <a:rPr lang="en-GB" sz="1800"/>
              <a:t>Can offer evidence of what people actually do rather than what they say that they do.</a:t>
            </a:r>
            <a:endParaRPr sz="1800"/>
          </a:p>
          <a:p>
            <a:pPr marL="0" lvl="0" indent="0" algn="l" rtl="0">
              <a:lnSpc>
                <a:spcPct val="90000"/>
              </a:lnSpc>
              <a:spcBef>
                <a:spcPts val="1000"/>
              </a:spcBef>
              <a:spcAft>
                <a:spcPts val="0"/>
              </a:spcAft>
              <a:buNone/>
            </a:pPr>
            <a:endParaRPr sz="1800" b="1"/>
          </a:p>
          <a:p>
            <a:pPr marL="0" lvl="0" indent="0" algn="l" rtl="0">
              <a:lnSpc>
                <a:spcPct val="90000"/>
              </a:lnSpc>
              <a:spcBef>
                <a:spcPts val="1000"/>
              </a:spcBef>
              <a:spcAft>
                <a:spcPts val="0"/>
              </a:spcAft>
              <a:buNone/>
            </a:pPr>
            <a:r>
              <a:rPr lang="en-GB" sz="1800" b="1"/>
              <a:t>Example finding</a:t>
            </a:r>
            <a:r>
              <a:rPr lang="en-GB" sz="1800"/>
              <a:t>: At least 20% of antibiotic prescriptions in primary care are inappropriate.</a:t>
            </a:r>
            <a:endParaRPr sz="1800" b="1"/>
          </a:p>
          <a:p>
            <a:pPr marL="0" lvl="0" indent="0" algn="l" rtl="0">
              <a:lnSpc>
                <a:spcPct val="90000"/>
              </a:lnSpc>
              <a:spcBef>
                <a:spcPts val="0"/>
              </a:spcBef>
              <a:spcAft>
                <a:spcPts val="0"/>
              </a:spcAft>
              <a:buNone/>
            </a:pPr>
            <a:endParaRPr sz="1100"/>
          </a:p>
          <a:p>
            <a:pPr marL="0" lvl="0" indent="0" algn="l" rtl="0">
              <a:lnSpc>
                <a:spcPct val="90000"/>
              </a:lnSpc>
              <a:spcBef>
                <a:spcPts val="0"/>
              </a:spcBef>
              <a:spcAft>
                <a:spcPts val="0"/>
              </a:spcAft>
              <a:buNone/>
            </a:pPr>
            <a:endParaRPr sz="1100"/>
          </a:p>
          <a:p>
            <a:pPr marL="0" lvl="0" indent="0" algn="l" rtl="0">
              <a:lnSpc>
                <a:spcPct val="90000"/>
              </a:lnSpc>
              <a:spcBef>
                <a:spcPts val="0"/>
              </a:spcBef>
              <a:spcAft>
                <a:spcPts val="0"/>
              </a:spcAft>
              <a:buNone/>
            </a:pPr>
            <a:r>
              <a:rPr lang="en-GB" sz="1100"/>
              <a:t>Source: Department of Health and Social Care, 24 January 2019, </a:t>
            </a:r>
            <a:r>
              <a:rPr lang="en-GB" sz="1100" u="sng">
                <a:solidFill>
                  <a:schemeClr val="hlink"/>
                </a:solidFill>
                <a:hlinkClick r:id="rId3"/>
              </a:rPr>
              <a:t>UK 20-year vision for antimicrobial resistance</a:t>
            </a:r>
            <a:r>
              <a:rPr lang="en-GB" sz="1100"/>
              <a:t>, page 6, </a:t>
            </a:r>
            <a:r>
              <a:rPr lang="en-GB" sz="1100" i="1"/>
              <a:t>Figure 2. Antimicrobial resistance in the UK: a snapshot</a:t>
            </a:r>
            <a:r>
              <a:rPr lang="en-GB" sz="1100"/>
              <a:t>.</a:t>
            </a:r>
            <a:endParaRPr sz="1800" b="1"/>
          </a:p>
        </p:txBody>
      </p:sp>
      <p:pic>
        <p:nvPicPr>
          <p:cNvPr id="9229" name="Google Shape;9229;p955"/>
          <p:cNvPicPr preferRelativeResize="0"/>
          <p:nvPr/>
        </p:nvPicPr>
        <p:blipFill>
          <a:blip r:embed="rId4">
            <a:alphaModFix/>
          </a:blip>
          <a:stretch>
            <a:fillRect/>
          </a:stretch>
        </p:blipFill>
        <p:spPr>
          <a:xfrm>
            <a:off x="6261700" y="882925"/>
            <a:ext cx="5777901" cy="57779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233"/>
        <p:cNvGrpSpPr/>
        <p:nvPr/>
      </p:nvGrpSpPr>
      <p:grpSpPr>
        <a:xfrm>
          <a:off x="0" y="0"/>
          <a:ext cx="0" cy="0"/>
          <a:chOff x="0" y="0"/>
          <a:chExt cx="0" cy="0"/>
        </a:xfrm>
      </p:grpSpPr>
      <p:sp>
        <p:nvSpPr>
          <p:cNvPr id="9234" name="Google Shape;9234;p956"/>
          <p:cNvSpPr txBox="1">
            <a:spLocks noGrp="1"/>
          </p:cNvSpPr>
          <p:nvPr>
            <p:ph type="title"/>
          </p:nvPr>
        </p:nvSpPr>
        <p:spPr>
          <a:xfrm>
            <a:off x="415600" y="593375"/>
            <a:ext cx="5693700" cy="7635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GB"/>
              <a:t>Data Analysis</a:t>
            </a:r>
            <a:endParaRPr/>
          </a:p>
        </p:txBody>
      </p:sp>
      <p:sp>
        <p:nvSpPr>
          <p:cNvPr id="9235" name="Google Shape;9235;p956"/>
          <p:cNvSpPr txBox="1">
            <a:spLocks noGrp="1"/>
          </p:cNvSpPr>
          <p:nvPr>
            <p:ph type="body" idx="1"/>
          </p:nvPr>
        </p:nvSpPr>
        <p:spPr>
          <a:xfrm>
            <a:off x="553750" y="1796775"/>
            <a:ext cx="5282700" cy="5020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GB" sz="1800" b="1"/>
              <a:t>Involves:</a:t>
            </a:r>
            <a:r>
              <a:rPr lang="en-GB" sz="1800"/>
              <a:t> Looking at data to find relationships, patterns, and trends.</a:t>
            </a:r>
            <a:endParaRPr sz="1800"/>
          </a:p>
          <a:p>
            <a:pPr marL="0" lvl="0" indent="0" algn="l" rtl="0">
              <a:lnSpc>
                <a:spcPct val="90000"/>
              </a:lnSpc>
              <a:spcBef>
                <a:spcPts val="0"/>
              </a:spcBef>
              <a:spcAft>
                <a:spcPts val="0"/>
              </a:spcAft>
              <a:buNone/>
            </a:pPr>
            <a:endParaRPr sz="1800"/>
          </a:p>
          <a:p>
            <a:pPr marL="0" lvl="0" indent="0" algn="l" rtl="0">
              <a:lnSpc>
                <a:spcPct val="90000"/>
              </a:lnSpc>
              <a:spcBef>
                <a:spcPts val="1000"/>
              </a:spcBef>
              <a:spcAft>
                <a:spcPts val="0"/>
              </a:spcAft>
              <a:buNone/>
            </a:pPr>
            <a:r>
              <a:rPr lang="en-GB" sz="1800" b="1"/>
              <a:t>Benefits </a:t>
            </a:r>
            <a:endParaRPr sz="1800"/>
          </a:p>
          <a:p>
            <a:pPr marL="457200" lvl="0" indent="-342900" algn="l" rtl="0">
              <a:lnSpc>
                <a:spcPct val="90000"/>
              </a:lnSpc>
              <a:spcBef>
                <a:spcPts val="1000"/>
              </a:spcBef>
              <a:spcAft>
                <a:spcPts val="0"/>
              </a:spcAft>
              <a:buSzPts val="1800"/>
              <a:buChar char="●"/>
            </a:pPr>
            <a:r>
              <a:rPr lang="en-GB" sz="1800"/>
              <a:t>Helps you identify the key aspects and scale of a problem.</a:t>
            </a:r>
            <a:endParaRPr sz="1800"/>
          </a:p>
          <a:p>
            <a:pPr marL="457200" lvl="0" indent="-342900" algn="l" rtl="0">
              <a:lnSpc>
                <a:spcPct val="90000"/>
              </a:lnSpc>
              <a:spcBef>
                <a:spcPts val="1000"/>
              </a:spcBef>
              <a:spcAft>
                <a:spcPts val="0"/>
              </a:spcAft>
              <a:buSzPts val="1800"/>
              <a:buChar char="●"/>
            </a:pPr>
            <a:r>
              <a:rPr lang="en-GB" sz="1800"/>
              <a:t>Helps us to inform how we might tackle the problem and where we should focus our efforts.</a:t>
            </a:r>
            <a:endParaRPr sz="1800"/>
          </a:p>
          <a:p>
            <a:pPr marL="457200" lvl="0" indent="-342900" algn="l" rtl="0">
              <a:lnSpc>
                <a:spcPct val="90000"/>
              </a:lnSpc>
              <a:spcBef>
                <a:spcPts val="1000"/>
              </a:spcBef>
              <a:spcAft>
                <a:spcPts val="0"/>
              </a:spcAft>
              <a:buSzPts val="1800"/>
              <a:buChar char="●"/>
            </a:pPr>
            <a:r>
              <a:rPr lang="en-GB" sz="1800"/>
              <a:t>Can offer evidence of what people actually do rather than what they say that they do.</a:t>
            </a:r>
            <a:endParaRPr sz="1800" b="1"/>
          </a:p>
          <a:p>
            <a:pPr marL="0" lvl="0" indent="0" algn="l" rtl="0">
              <a:lnSpc>
                <a:spcPct val="90000"/>
              </a:lnSpc>
              <a:spcBef>
                <a:spcPts val="1000"/>
              </a:spcBef>
              <a:spcAft>
                <a:spcPts val="0"/>
              </a:spcAft>
              <a:buNone/>
            </a:pPr>
            <a:endParaRPr sz="1800" b="1"/>
          </a:p>
          <a:p>
            <a:pPr marL="0" lvl="0" indent="0" algn="l" rtl="0">
              <a:lnSpc>
                <a:spcPct val="90000"/>
              </a:lnSpc>
              <a:spcBef>
                <a:spcPts val="1000"/>
              </a:spcBef>
              <a:spcAft>
                <a:spcPts val="0"/>
              </a:spcAft>
              <a:buNone/>
            </a:pPr>
            <a:r>
              <a:rPr lang="en-GB" sz="1800" b="1"/>
              <a:t>Example finding</a:t>
            </a:r>
            <a:r>
              <a:rPr lang="en-GB" sz="1800"/>
              <a:t>: 1 in 3 individuals in England takes at least one course of antibiotics each year.</a:t>
            </a:r>
            <a:endParaRPr sz="1800"/>
          </a:p>
          <a:p>
            <a:pPr marL="0" lvl="0" indent="0" algn="l" rtl="0">
              <a:lnSpc>
                <a:spcPct val="90000"/>
              </a:lnSpc>
              <a:spcBef>
                <a:spcPts val="0"/>
              </a:spcBef>
              <a:spcAft>
                <a:spcPts val="0"/>
              </a:spcAft>
              <a:buNone/>
            </a:pPr>
            <a:endParaRPr sz="1100"/>
          </a:p>
          <a:p>
            <a:pPr marL="0" lvl="0" indent="0" algn="l" rtl="0">
              <a:lnSpc>
                <a:spcPct val="90000"/>
              </a:lnSpc>
              <a:spcBef>
                <a:spcPts val="0"/>
              </a:spcBef>
              <a:spcAft>
                <a:spcPts val="0"/>
              </a:spcAft>
              <a:buNone/>
            </a:pPr>
            <a:endParaRPr sz="1100"/>
          </a:p>
          <a:p>
            <a:pPr marL="0" lvl="0" indent="0" algn="l" rtl="0">
              <a:lnSpc>
                <a:spcPct val="90000"/>
              </a:lnSpc>
              <a:spcBef>
                <a:spcPts val="0"/>
              </a:spcBef>
              <a:spcAft>
                <a:spcPts val="0"/>
              </a:spcAft>
              <a:buNone/>
            </a:pPr>
            <a:r>
              <a:rPr lang="en-GB" sz="1100"/>
              <a:t>Source: Department of Health and Social Care, 24 January 2019, </a:t>
            </a:r>
            <a:r>
              <a:rPr lang="en-GB" sz="1100" u="sng">
                <a:solidFill>
                  <a:schemeClr val="dk2"/>
                </a:solidFill>
                <a:hlinkClick r:id="rId3">
                  <a:extLst>
                    <a:ext uri="{A12FA001-AC4F-418D-AE19-62706E023703}">
                      <ahyp:hlinkClr xmlns:ahyp="http://schemas.microsoft.com/office/drawing/2018/hyperlinkcolor" val="tx"/>
                    </a:ext>
                  </a:extLst>
                </a:hlinkClick>
              </a:rPr>
              <a:t>UK 20-year vision for antimicrobial resistance</a:t>
            </a:r>
            <a:r>
              <a:rPr lang="en-GB" sz="1100"/>
              <a:t>, page 6.</a:t>
            </a:r>
            <a:endParaRPr sz="1800" b="1"/>
          </a:p>
        </p:txBody>
      </p:sp>
      <p:pic>
        <p:nvPicPr>
          <p:cNvPr id="9236" name="Google Shape;9236;p956"/>
          <p:cNvPicPr preferRelativeResize="0"/>
          <p:nvPr/>
        </p:nvPicPr>
        <p:blipFill rotWithShape="1">
          <a:blip r:embed="rId4">
            <a:alphaModFix/>
          </a:blip>
          <a:srcRect l="12341" t="10251" r="11287" b="17811"/>
          <a:stretch/>
        </p:blipFill>
        <p:spPr>
          <a:xfrm>
            <a:off x="7004575" y="1299087"/>
            <a:ext cx="4525875" cy="42598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240"/>
        <p:cNvGrpSpPr/>
        <p:nvPr/>
      </p:nvGrpSpPr>
      <p:grpSpPr>
        <a:xfrm>
          <a:off x="0" y="0"/>
          <a:ext cx="0" cy="0"/>
          <a:chOff x="0" y="0"/>
          <a:chExt cx="0" cy="0"/>
        </a:xfrm>
      </p:grpSpPr>
      <p:sp>
        <p:nvSpPr>
          <p:cNvPr id="9241" name="Google Shape;9241;p957"/>
          <p:cNvSpPr txBox="1">
            <a:spLocks noGrp="1"/>
          </p:cNvSpPr>
          <p:nvPr>
            <p:ph type="title"/>
          </p:nvPr>
        </p:nvSpPr>
        <p:spPr>
          <a:xfrm>
            <a:off x="415600" y="593375"/>
            <a:ext cx="5693700" cy="7635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GB"/>
              <a:t>Observations</a:t>
            </a:r>
            <a:endParaRPr/>
          </a:p>
        </p:txBody>
      </p:sp>
      <p:sp>
        <p:nvSpPr>
          <p:cNvPr id="9242" name="Google Shape;9242;p957"/>
          <p:cNvSpPr txBox="1">
            <a:spLocks noGrp="1"/>
          </p:cNvSpPr>
          <p:nvPr>
            <p:ph type="body" idx="1"/>
          </p:nvPr>
        </p:nvSpPr>
        <p:spPr>
          <a:xfrm>
            <a:off x="532225" y="1735700"/>
            <a:ext cx="5329200" cy="4900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GB" sz="1800" b="1"/>
              <a:t>Involves:</a:t>
            </a:r>
            <a:r>
              <a:rPr lang="en-GB" sz="1800"/>
              <a:t> Observing the way that people interact with stimulus materials.</a:t>
            </a:r>
            <a:endParaRPr sz="1800"/>
          </a:p>
          <a:p>
            <a:pPr marL="0" lvl="0" indent="0" algn="l" rtl="0">
              <a:lnSpc>
                <a:spcPct val="90000"/>
              </a:lnSpc>
              <a:spcBef>
                <a:spcPts val="0"/>
              </a:spcBef>
              <a:spcAft>
                <a:spcPts val="0"/>
              </a:spcAft>
              <a:buNone/>
            </a:pPr>
            <a:endParaRPr sz="1800"/>
          </a:p>
          <a:p>
            <a:pPr marL="0" lvl="0" indent="0" algn="l" rtl="0">
              <a:lnSpc>
                <a:spcPct val="90000"/>
              </a:lnSpc>
              <a:spcBef>
                <a:spcPts val="1000"/>
              </a:spcBef>
              <a:spcAft>
                <a:spcPts val="0"/>
              </a:spcAft>
              <a:buNone/>
            </a:pPr>
            <a:r>
              <a:rPr lang="en-GB" sz="1800" b="1"/>
              <a:t>Benefits </a:t>
            </a:r>
            <a:endParaRPr sz="1800"/>
          </a:p>
          <a:p>
            <a:pPr marL="457200" marR="0" lvl="0" indent="-342900" algn="l" rtl="0">
              <a:lnSpc>
                <a:spcPct val="90000"/>
              </a:lnSpc>
              <a:spcBef>
                <a:spcPts val="1000"/>
              </a:spcBef>
              <a:spcAft>
                <a:spcPts val="0"/>
              </a:spcAft>
              <a:buSzPts val="1800"/>
              <a:buChar char="●"/>
            </a:pPr>
            <a:r>
              <a:rPr lang="en-GB" sz="1800"/>
              <a:t>First-hand evidence of how people navigate an environment, rather than self-reports of how they think they behave.</a:t>
            </a:r>
            <a:endParaRPr sz="1800"/>
          </a:p>
          <a:p>
            <a:pPr marL="457200" marR="0" lvl="0" indent="-342900" algn="l" rtl="0">
              <a:lnSpc>
                <a:spcPct val="90000"/>
              </a:lnSpc>
              <a:spcBef>
                <a:spcPts val="1000"/>
              </a:spcBef>
              <a:spcAft>
                <a:spcPts val="0"/>
              </a:spcAft>
              <a:buSzPts val="1800"/>
              <a:buChar char="●"/>
            </a:pPr>
            <a:r>
              <a:rPr lang="en-GB" sz="1800"/>
              <a:t>Unfiltered access to people’s initial reactions, emotions and micro-behaviours (e.g. hesitations, facial expressions).</a:t>
            </a:r>
            <a:endParaRPr sz="1800"/>
          </a:p>
          <a:p>
            <a:pPr marL="457200" marR="0" lvl="0" indent="-342900" algn="l" rtl="0">
              <a:lnSpc>
                <a:spcPct val="90000"/>
              </a:lnSpc>
              <a:spcBef>
                <a:spcPts val="1000"/>
              </a:spcBef>
              <a:spcAft>
                <a:spcPts val="0"/>
              </a:spcAft>
              <a:buSzPts val="1800"/>
              <a:buChar char="●"/>
            </a:pPr>
            <a:r>
              <a:rPr lang="en-GB" sz="1800"/>
              <a:t>Demonstrates how a system or process works in practice, rather than how we think it works.</a:t>
            </a:r>
            <a:endParaRPr sz="1800"/>
          </a:p>
          <a:p>
            <a:pPr marL="0" lvl="0" indent="0" algn="l" rtl="0">
              <a:lnSpc>
                <a:spcPct val="90000"/>
              </a:lnSpc>
              <a:spcBef>
                <a:spcPts val="1000"/>
              </a:spcBef>
              <a:spcAft>
                <a:spcPts val="0"/>
              </a:spcAft>
              <a:buNone/>
            </a:pPr>
            <a:endParaRPr sz="1800"/>
          </a:p>
          <a:p>
            <a:pPr marL="0" lvl="0" indent="0" algn="l" rtl="0">
              <a:lnSpc>
                <a:spcPct val="90000"/>
              </a:lnSpc>
              <a:spcBef>
                <a:spcPts val="0"/>
              </a:spcBef>
              <a:spcAft>
                <a:spcPts val="0"/>
              </a:spcAft>
              <a:buNone/>
            </a:pPr>
            <a:r>
              <a:rPr lang="en-GB" sz="1800" b="1"/>
              <a:t>Example finding: </a:t>
            </a:r>
            <a:r>
              <a:rPr lang="en-GB" sz="1800"/>
              <a:t>Some GPs prescribed antibiotics to patients who insisted on receiving them, even if the GP did not initially advise that they were needed.</a:t>
            </a:r>
            <a:endParaRPr sz="1800" b="1"/>
          </a:p>
        </p:txBody>
      </p:sp>
      <p:pic>
        <p:nvPicPr>
          <p:cNvPr id="9243" name="Google Shape;9243;p957"/>
          <p:cNvPicPr preferRelativeResize="0"/>
          <p:nvPr/>
        </p:nvPicPr>
        <p:blipFill>
          <a:blip r:embed="rId3">
            <a:alphaModFix/>
          </a:blip>
          <a:stretch>
            <a:fillRect/>
          </a:stretch>
        </p:blipFill>
        <p:spPr>
          <a:xfrm>
            <a:off x="5860875" y="152400"/>
            <a:ext cx="6635925" cy="66359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247"/>
        <p:cNvGrpSpPr/>
        <p:nvPr/>
      </p:nvGrpSpPr>
      <p:grpSpPr>
        <a:xfrm>
          <a:off x="0" y="0"/>
          <a:ext cx="0" cy="0"/>
          <a:chOff x="0" y="0"/>
          <a:chExt cx="0" cy="0"/>
        </a:xfrm>
      </p:grpSpPr>
      <p:sp>
        <p:nvSpPr>
          <p:cNvPr id="9248" name="Google Shape;9248;p958"/>
          <p:cNvSpPr txBox="1">
            <a:spLocks noGrp="1"/>
          </p:cNvSpPr>
          <p:nvPr>
            <p:ph type="title"/>
          </p:nvPr>
        </p:nvSpPr>
        <p:spPr>
          <a:xfrm>
            <a:off x="415600" y="593375"/>
            <a:ext cx="5693700" cy="7635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GB"/>
              <a:t>Interviews</a:t>
            </a:r>
            <a:endParaRPr/>
          </a:p>
        </p:txBody>
      </p:sp>
      <p:sp>
        <p:nvSpPr>
          <p:cNvPr id="9249" name="Google Shape;9249;p958"/>
          <p:cNvSpPr txBox="1">
            <a:spLocks noGrp="1"/>
          </p:cNvSpPr>
          <p:nvPr>
            <p:ph type="body" idx="1"/>
          </p:nvPr>
        </p:nvSpPr>
        <p:spPr>
          <a:xfrm>
            <a:off x="629950" y="1796775"/>
            <a:ext cx="5136300" cy="4618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GB" sz="1800" b="1"/>
              <a:t>Involves: </a:t>
            </a:r>
            <a:r>
              <a:rPr lang="en-GB" sz="1800"/>
              <a:t>Asking questions to verbally elicit people’s views, attitudes and knowledge.</a:t>
            </a:r>
            <a:endParaRPr sz="1800"/>
          </a:p>
          <a:p>
            <a:pPr marL="0" lvl="0" indent="0" algn="l" rtl="0">
              <a:lnSpc>
                <a:spcPct val="90000"/>
              </a:lnSpc>
              <a:spcBef>
                <a:spcPts val="0"/>
              </a:spcBef>
              <a:spcAft>
                <a:spcPts val="0"/>
              </a:spcAft>
              <a:buNone/>
            </a:pPr>
            <a:endParaRPr sz="1800"/>
          </a:p>
          <a:p>
            <a:pPr marL="0" lvl="0" indent="0" algn="l" rtl="0">
              <a:lnSpc>
                <a:spcPct val="90000"/>
              </a:lnSpc>
              <a:spcBef>
                <a:spcPts val="1000"/>
              </a:spcBef>
              <a:spcAft>
                <a:spcPts val="0"/>
              </a:spcAft>
              <a:buNone/>
            </a:pPr>
            <a:r>
              <a:rPr lang="en-GB" sz="1800" b="1"/>
              <a:t>Benefits </a:t>
            </a:r>
            <a:endParaRPr sz="1800"/>
          </a:p>
          <a:p>
            <a:pPr marL="457200" lvl="0" indent="-342900" algn="l" rtl="0">
              <a:lnSpc>
                <a:spcPct val="90000"/>
              </a:lnSpc>
              <a:spcBef>
                <a:spcPts val="1000"/>
              </a:spcBef>
              <a:spcAft>
                <a:spcPts val="0"/>
              </a:spcAft>
              <a:buSzPts val="1800"/>
              <a:buChar char="●"/>
            </a:pPr>
            <a:r>
              <a:rPr lang="en-GB" sz="1800"/>
              <a:t>Allow us to understand people’s experiences and viewpoint, including their explicit interpretations and understanding of events.</a:t>
            </a:r>
            <a:endParaRPr sz="1800"/>
          </a:p>
          <a:p>
            <a:pPr marL="457200" lvl="0" indent="-342900" algn="l" rtl="0">
              <a:lnSpc>
                <a:spcPct val="90000"/>
              </a:lnSpc>
              <a:spcBef>
                <a:spcPts val="1000"/>
              </a:spcBef>
              <a:spcAft>
                <a:spcPts val="0"/>
              </a:spcAft>
              <a:buSzPts val="1800"/>
              <a:buChar char="●"/>
            </a:pPr>
            <a:r>
              <a:rPr lang="en-GB" sz="1800"/>
              <a:t>New ideas and concepts are generated through the interaction between the researcher and participant, and in-depth exploration that occurs.</a:t>
            </a:r>
            <a:endParaRPr sz="1800"/>
          </a:p>
          <a:p>
            <a:pPr marL="0" lvl="0" indent="0" algn="l" rtl="0">
              <a:lnSpc>
                <a:spcPct val="90000"/>
              </a:lnSpc>
              <a:spcBef>
                <a:spcPts val="1000"/>
              </a:spcBef>
              <a:spcAft>
                <a:spcPts val="0"/>
              </a:spcAft>
              <a:buNone/>
            </a:pPr>
            <a:r>
              <a:rPr lang="en-GB" sz="1800"/>
              <a:t> </a:t>
            </a:r>
            <a:endParaRPr sz="1800"/>
          </a:p>
          <a:p>
            <a:pPr marL="0" lvl="0" indent="0" algn="l" rtl="0">
              <a:lnSpc>
                <a:spcPct val="90000"/>
              </a:lnSpc>
              <a:spcBef>
                <a:spcPts val="0"/>
              </a:spcBef>
              <a:spcAft>
                <a:spcPts val="0"/>
              </a:spcAft>
              <a:buNone/>
            </a:pPr>
            <a:r>
              <a:rPr lang="en-GB" sz="1800" b="1"/>
              <a:t>Example finding:</a:t>
            </a:r>
            <a:r>
              <a:rPr lang="en-GB" sz="1800"/>
              <a:t> GPs have no awareness of how their own rates of prescribing antibiotics compare to others in their practice or region.</a:t>
            </a:r>
            <a:endParaRPr sz="1800" b="1"/>
          </a:p>
        </p:txBody>
      </p:sp>
      <p:pic>
        <p:nvPicPr>
          <p:cNvPr id="9250" name="Google Shape;9250;p958"/>
          <p:cNvPicPr preferRelativeResize="0"/>
          <p:nvPr/>
        </p:nvPicPr>
        <p:blipFill>
          <a:blip r:embed="rId3">
            <a:alphaModFix/>
          </a:blip>
          <a:stretch>
            <a:fillRect/>
          </a:stretch>
        </p:blipFill>
        <p:spPr>
          <a:xfrm>
            <a:off x="6109300" y="346250"/>
            <a:ext cx="6238350" cy="62383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255"/>
        <p:cNvGrpSpPr/>
        <p:nvPr/>
      </p:nvGrpSpPr>
      <p:grpSpPr>
        <a:xfrm>
          <a:off x="0" y="0"/>
          <a:ext cx="0" cy="0"/>
          <a:chOff x="0" y="0"/>
          <a:chExt cx="0" cy="0"/>
        </a:xfrm>
      </p:grpSpPr>
      <p:grpSp>
        <p:nvGrpSpPr>
          <p:cNvPr id="9256" name="Google Shape;9256;p959"/>
          <p:cNvGrpSpPr/>
          <p:nvPr/>
        </p:nvGrpSpPr>
        <p:grpSpPr>
          <a:xfrm>
            <a:off x="472294" y="427035"/>
            <a:ext cx="1573719" cy="1371326"/>
            <a:chOff x="3970625" y="4779250"/>
            <a:chExt cx="641000" cy="576575"/>
          </a:xfrm>
        </p:grpSpPr>
        <p:sp>
          <p:nvSpPr>
            <p:cNvPr id="9257" name="Google Shape;9257;p959"/>
            <p:cNvSpPr/>
            <p:nvPr/>
          </p:nvSpPr>
          <p:spPr>
            <a:xfrm>
              <a:off x="3970625" y="4779250"/>
              <a:ext cx="641000" cy="576575"/>
            </a:xfrm>
            <a:custGeom>
              <a:avLst/>
              <a:gdLst/>
              <a:ahLst/>
              <a:cxnLst/>
              <a:rect l="l" t="t" r="r" b="b"/>
              <a:pathLst>
                <a:path w="343" h="344" extrusionOk="0">
                  <a:moveTo>
                    <a:pt x="343" y="172"/>
                  </a:moveTo>
                  <a:cubicBezTo>
                    <a:pt x="343" y="267"/>
                    <a:pt x="266" y="344"/>
                    <a:pt x="171" y="344"/>
                  </a:cubicBezTo>
                  <a:cubicBezTo>
                    <a:pt x="77" y="344"/>
                    <a:pt x="0" y="267"/>
                    <a:pt x="0" y="172"/>
                  </a:cubicBezTo>
                  <a:cubicBezTo>
                    <a:pt x="0" y="78"/>
                    <a:pt x="77" y="0"/>
                    <a:pt x="171" y="0"/>
                  </a:cubicBezTo>
                  <a:cubicBezTo>
                    <a:pt x="266" y="0"/>
                    <a:pt x="343" y="78"/>
                    <a:pt x="343" y="172"/>
                  </a:cubicBezTo>
                  <a:close/>
                </a:path>
              </a:pathLst>
            </a:custGeom>
            <a:solidFill>
              <a:srgbClr val="FADA63"/>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pic>
          <p:nvPicPr>
            <p:cNvPr id="9258" name="Google Shape;9258;p959"/>
            <p:cNvPicPr preferRelativeResize="0"/>
            <p:nvPr/>
          </p:nvPicPr>
          <p:blipFill rotWithShape="1">
            <a:blip r:embed="rId3">
              <a:alphaModFix/>
            </a:blip>
            <a:srcRect/>
            <a:stretch/>
          </p:blipFill>
          <p:spPr>
            <a:xfrm>
              <a:off x="4084885" y="4875771"/>
              <a:ext cx="425517" cy="381422"/>
            </a:xfrm>
            <a:prstGeom prst="rect">
              <a:avLst/>
            </a:prstGeom>
            <a:noFill/>
            <a:ln>
              <a:noFill/>
            </a:ln>
          </p:spPr>
        </p:pic>
      </p:grpSp>
      <p:sp>
        <p:nvSpPr>
          <p:cNvPr id="9259" name="Google Shape;9259;p959"/>
          <p:cNvSpPr txBox="1">
            <a:spLocks noGrp="1"/>
          </p:cNvSpPr>
          <p:nvPr>
            <p:ph type="title"/>
          </p:nvPr>
        </p:nvSpPr>
        <p:spPr>
          <a:xfrm>
            <a:off x="415600" y="2944000"/>
            <a:ext cx="11360700" cy="1122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r>
              <a:rPr lang="en-GB"/>
              <a:t>Identify key decision points in the user journey</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809"/>
        <p:cNvGrpSpPr/>
        <p:nvPr/>
      </p:nvGrpSpPr>
      <p:grpSpPr>
        <a:xfrm>
          <a:off x="0" y="0"/>
          <a:ext cx="0" cy="0"/>
          <a:chOff x="0" y="0"/>
          <a:chExt cx="0" cy="0"/>
        </a:xfrm>
      </p:grpSpPr>
      <p:sp>
        <p:nvSpPr>
          <p:cNvPr id="8810" name="Google Shape;8810;p934"/>
          <p:cNvSpPr txBox="1">
            <a:spLocks noGrp="1"/>
          </p:cNvSpPr>
          <p:nvPr>
            <p:ph type="title"/>
          </p:nvPr>
        </p:nvSpPr>
        <p:spPr>
          <a:xfrm>
            <a:off x="415600" y="208575"/>
            <a:ext cx="10919400" cy="10344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3500"/>
              <a:buNone/>
            </a:pPr>
            <a:r>
              <a:rPr lang="en-GB" dirty="0">
                <a:solidFill>
                  <a:schemeClr val="tx1">
                    <a:lumMod val="50000"/>
                  </a:schemeClr>
                </a:solidFill>
              </a:rPr>
              <a:t>Behavioural insights project simulation </a:t>
            </a:r>
            <a:endParaRPr dirty="0">
              <a:solidFill>
                <a:schemeClr val="tx1">
                  <a:lumMod val="50000"/>
                </a:schemeClr>
              </a:solidFill>
            </a:endParaRPr>
          </a:p>
        </p:txBody>
      </p:sp>
      <p:sp>
        <p:nvSpPr>
          <p:cNvPr id="8811" name="Google Shape;8811;p934"/>
          <p:cNvSpPr txBox="1">
            <a:spLocks noGrp="1"/>
          </p:cNvSpPr>
          <p:nvPr>
            <p:ph type="body" idx="4294967295"/>
          </p:nvPr>
        </p:nvSpPr>
        <p:spPr>
          <a:xfrm>
            <a:off x="426125" y="1872838"/>
            <a:ext cx="6789300" cy="4578300"/>
          </a:xfrm>
          <a:prstGeom prst="rect">
            <a:avLst/>
          </a:prstGeom>
        </p:spPr>
        <p:txBody>
          <a:bodyPr spcFirstLastPara="1" wrap="square" lIns="121900" tIns="121900" rIns="121900" bIns="121900" anchor="t" anchorCtr="0">
            <a:noAutofit/>
          </a:bodyPr>
          <a:lstStyle/>
          <a:p>
            <a:pPr marL="457200" lvl="0" indent="-355600" algn="l" rtl="0">
              <a:lnSpc>
                <a:spcPct val="100000"/>
              </a:lnSpc>
              <a:spcBef>
                <a:spcPts val="0"/>
              </a:spcBef>
              <a:spcAft>
                <a:spcPts val="0"/>
              </a:spcAft>
              <a:buClr>
                <a:schemeClr val="dk1"/>
              </a:buClr>
              <a:buSzPts val="2000"/>
              <a:buChar char="●"/>
            </a:pPr>
            <a:r>
              <a:rPr lang="en-GB" sz="2000" dirty="0">
                <a:solidFill>
                  <a:schemeClr val="dk1"/>
                </a:solidFill>
              </a:rPr>
              <a:t>Each group will work to apply behavioural insights to a real challenge and come up with a behaviourally-informed solution to that challenge</a:t>
            </a:r>
            <a:endParaRPr sz="2000" dirty="0">
              <a:solidFill>
                <a:schemeClr val="dk1"/>
              </a:solidFill>
            </a:endParaRPr>
          </a:p>
          <a:p>
            <a:pPr marL="444500" indent="-342900">
              <a:lnSpc>
                <a:spcPct val="100000"/>
              </a:lnSpc>
              <a:spcBef>
                <a:spcPts val="1000"/>
              </a:spcBef>
              <a:buClr>
                <a:schemeClr val="dk1"/>
              </a:buClr>
              <a:buSzPts val="2000"/>
            </a:pPr>
            <a:r>
              <a:rPr lang="en-GB" sz="2000" dirty="0">
                <a:solidFill>
                  <a:schemeClr val="dk1"/>
                </a:solidFill>
              </a:rPr>
              <a:t>Pick a behaviour to focus on (this can be the topic of your essay)</a:t>
            </a:r>
          </a:p>
          <a:p>
            <a:pPr marL="457200" lvl="0" indent="-355600" algn="l" rtl="0">
              <a:lnSpc>
                <a:spcPct val="100000"/>
              </a:lnSpc>
              <a:spcBef>
                <a:spcPts val="1000"/>
              </a:spcBef>
              <a:spcAft>
                <a:spcPts val="0"/>
              </a:spcAft>
              <a:buClr>
                <a:schemeClr val="dk1"/>
              </a:buClr>
              <a:buSzPts val="2000"/>
              <a:buChar char="●"/>
            </a:pPr>
            <a:r>
              <a:rPr lang="en-GB" sz="2000" dirty="0">
                <a:solidFill>
                  <a:schemeClr val="dk1"/>
                </a:solidFill>
              </a:rPr>
              <a:t>Your ideas should be:</a:t>
            </a:r>
            <a:endParaRPr sz="2000" dirty="0">
              <a:solidFill>
                <a:schemeClr val="dk1"/>
              </a:solidFill>
            </a:endParaRPr>
          </a:p>
          <a:p>
            <a:pPr marL="914400" lvl="1" indent="-355600" algn="l" rtl="0">
              <a:lnSpc>
                <a:spcPct val="100000"/>
              </a:lnSpc>
              <a:spcBef>
                <a:spcPts val="1000"/>
              </a:spcBef>
              <a:spcAft>
                <a:spcPts val="0"/>
              </a:spcAft>
              <a:buClr>
                <a:schemeClr val="dk1"/>
              </a:buClr>
              <a:buSzPts val="2000"/>
              <a:buChar char="○"/>
            </a:pPr>
            <a:r>
              <a:rPr lang="en-GB" sz="2000" dirty="0">
                <a:solidFill>
                  <a:schemeClr val="dk1"/>
                </a:solidFill>
              </a:rPr>
              <a:t>Feasible (can your idea be implemented?)</a:t>
            </a:r>
          </a:p>
          <a:p>
            <a:pPr marL="914400" lvl="1" indent="-355600" algn="l" rtl="0">
              <a:lnSpc>
                <a:spcPct val="100000"/>
              </a:lnSpc>
              <a:spcBef>
                <a:spcPts val="1000"/>
              </a:spcBef>
              <a:spcAft>
                <a:spcPts val="0"/>
              </a:spcAft>
              <a:buClr>
                <a:schemeClr val="dk1"/>
              </a:buClr>
              <a:buSzPts val="2000"/>
              <a:buChar char="○"/>
            </a:pPr>
            <a:r>
              <a:rPr lang="en-GB" sz="2000" dirty="0">
                <a:solidFill>
                  <a:schemeClr val="dk1"/>
                </a:solidFill>
              </a:rPr>
              <a:t>Impactful (will it have a social impact?)</a:t>
            </a:r>
          </a:p>
        </p:txBody>
      </p:sp>
      <p:pic>
        <p:nvPicPr>
          <p:cNvPr id="8812" name="Google Shape;8812;p934"/>
          <p:cNvPicPr preferRelativeResize="0"/>
          <p:nvPr/>
        </p:nvPicPr>
        <p:blipFill>
          <a:blip r:embed="rId3">
            <a:alphaModFix/>
          </a:blip>
          <a:stretch>
            <a:fillRect/>
          </a:stretch>
        </p:blipFill>
        <p:spPr>
          <a:xfrm>
            <a:off x="6284875" y="1731725"/>
            <a:ext cx="6380976" cy="543107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264"/>
        <p:cNvGrpSpPr/>
        <p:nvPr/>
      </p:nvGrpSpPr>
      <p:grpSpPr>
        <a:xfrm>
          <a:off x="0" y="0"/>
          <a:ext cx="0" cy="0"/>
          <a:chOff x="0" y="0"/>
          <a:chExt cx="0" cy="0"/>
        </a:xfrm>
      </p:grpSpPr>
      <p:sp>
        <p:nvSpPr>
          <p:cNvPr id="9265" name="Google Shape;9265;p960"/>
          <p:cNvSpPr txBox="1">
            <a:spLocks noGrp="1"/>
          </p:cNvSpPr>
          <p:nvPr>
            <p:ph type="title"/>
          </p:nvPr>
        </p:nvSpPr>
        <p:spPr>
          <a:xfrm>
            <a:off x="415600" y="208575"/>
            <a:ext cx="9291000" cy="10344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1400"/>
              <a:buNone/>
            </a:pPr>
            <a:r>
              <a:rPr lang="en-GB"/>
              <a:t>Creating a </a:t>
            </a:r>
            <a:r>
              <a:rPr lang="en-GB" b="1"/>
              <a:t>decision map</a:t>
            </a:r>
            <a:endParaRPr/>
          </a:p>
        </p:txBody>
      </p:sp>
      <p:sp>
        <p:nvSpPr>
          <p:cNvPr id="9266" name="Google Shape;9266;p960"/>
          <p:cNvSpPr txBox="1"/>
          <p:nvPr/>
        </p:nvSpPr>
        <p:spPr>
          <a:xfrm>
            <a:off x="510875" y="1532675"/>
            <a:ext cx="11365500" cy="6564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GB" sz="1800"/>
              <a:t>Decision Maps are a tool you can use to understand the perspective of the end user and to identify the decisions users take at each step of the process.</a:t>
            </a:r>
            <a:endParaRPr sz="1800" b="1"/>
          </a:p>
          <a:p>
            <a:pPr marL="0" lvl="0" indent="0" algn="l" rtl="0">
              <a:lnSpc>
                <a:spcPct val="90000"/>
              </a:lnSpc>
              <a:spcBef>
                <a:spcPts val="0"/>
              </a:spcBef>
              <a:spcAft>
                <a:spcPts val="0"/>
              </a:spcAft>
              <a:buNone/>
            </a:pPr>
            <a:endParaRPr sz="1800"/>
          </a:p>
        </p:txBody>
      </p:sp>
      <p:grpSp>
        <p:nvGrpSpPr>
          <p:cNvPr id="9267" name="Google Shape;9267;p960"/>
          <p:cNvGrpSpPr/>
          <p:nvPr/>
        </p:nvGrpSpPr>
        <p:grpSpPr>
          <a:xfrm>
            <a:off x="10156800" y="76975"/>
            <a:ext cx="1968350" cy="1248900"/>
            <a:chOff x="10156800" y="76975"/>
            <a:chExt cx="1968350" cy="1248900"/>
          </a:xfrm>
        </p:grpSpPr>
        <p:sp>
          <p:nvSpPr>
            <p:cNvPr id="9268" name="Google Shape;9268;p960"/>
            <p:cNvSpPr/>
            <p:nvPr/>
          </p:nvSpPr>
          <p:spPr>
            <a:xfrm>
              <a:off x="10156800" y="76975"/>
              <a:ext cx="1968300" cy="1248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9269" name="Google Shape;9269;p960"/>
            <p:cNvSpPr/>
            <p:nvPr/>
          </p:nvSpPr>
          <p:spPr>
            <a:xfrm>
              <a:off x="10465775" y="296450"/>
              <a:ext cx="424500" cy="3312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9270" name="Google Shape;9270;p960"/>
            <p:cNvSpPr/>
            <p:nvPr/>
          </p:nvSpPr>
          <p:spPr>
            <a:xfrm>
              <a:off x="10422125" y="753325"/>
              <a:ext cx="511800" cy="417000"/>
            </a:xfrm>
            <a:prstGeom prst="diamond">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271" name="Google Shape;9271;p960"/>
            <p:cNvSpPr txBox="1"/>
            <p:nvPr/>
          </p:nvSpPr>
          <p:spPr>
            <a:xfrm>
              <a:off x="10941050" y="706817"/>
              <a:ext cx="1184100" cy="4635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GB" sz="1900" i="1">
                  <a:solidFill>
                    <a:srgbClr val="999999"/>
                  </a:solidFill>
                </a:rPr>
                <a:t>Decision</a:t>
              </a:r>
              <a:endParaRPr sz="1900" i="1">
                <a:solidFill>
                  <a:srgbClr val="999999"/>
                </a:solidFill>
              </a:endParaRPr>
            </a:p>
          </p:txBody>
        </p:sp>
        <p:sp>
          <p:nvSpPr>
            <p:cNvPr id="9272" name="Google Shape;9272;p960"/>
            <p:cNvSpPr txBox="1"/>
            <p:nvPr/>
          </p:nvSpPr>
          <p:spPr>
            <a:xfrm>
              <a:off x="10941050" y="164142"/>
              <a:ext cx="1184100" cy="4635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GB" sz="1900" i="1">
                  <a:solidFill>
                    <a:srgbClr val="999999"/>
                  </a:solidFill>
                </a:rPr>
                <a:t>Action</a:t>
              </a:r>
              <a:endParaRPr sz="1900" i="1">
                <a:solidFill>
                  <a:srgbClr val="999999"/>
                </a:solidFill>
              </a:endParaRPr>
            </a:p>
          </p:txBody>
        </p:sp>
      </p:grpSp>
      <p:graphicFrame>
        <p:nvGraphicFramePr>
          <p:cNvPr id="9273" name="Google Shape;9273;p960"/>
          <p:cNvGraphicFramePr/>
          <p:nvPr/>
        </p:nvGraphicFramePr>
        <p:xfrm>
          <a:off x="510900" y="2515575"/>
          <a:ext cx="11414800" cy="4160125"/>
        </p:xfrm>
        <a:graphic>
          <a:graphicData uri="http://schemas.openxmlformats.org/drawingml/2006/table">
            <a:tbl>
              <a:tblPr>
                <a:noFill/>
                <a:tableStyleId>{FE546D1F-959A-4BC4-8048-68A3B2CCC418}</a:tableStyleId>
              </a:tblPr>
              <a:tblGrid>
                <a:gridCol w="1562100">
                  <a:extLst>
                    <a:ext uri="{9D8B030D-6E8A-4147-A177-3AD203B41FA5}">
                      <a16:colId xmlns:a16="http://schemas.microsoft.com/office/drawing/2014/main" val="20000"/>
                    </a:ext>
                  </a:extLst>
                </a:gridCol>
                <a:gridCol w="4466475">
                  <a:extLst>
                    <a:ext uri="{9D8B030D-6E8A-4147-A177-3AD203B41FA5}">
                      <a16:colId xmlns:a16="http://schemas.microsoft.com/office/drawing/2014/main" val="20001"/>
                    </a:ext>
                  </a:extLst>
                </a:gridCol>
                <a:gridCol w="3772275">
                  <a:extLst>
                    <a:ext uri="{9D8B030D-6E8A-4147-A177-3AD203B41FA5}">
                      <a16:colId xmlns:a16="http://schemas.microsoft.com/office/drawing/2014/main" val="20002"/>
                    </a:ext>
                  </a:extLst>
                </a:gridCol>
                <a:gridCol w="1613950">
                  <a:extLst>
                    <a:ext uri="{9D8B030D-6E8A-4147-A177-3AD203B41FA5}">
                      <a16:colId xmlns:a16="http://schemas.microsoft.com/office/drawing/2014/main" val="20003"/>
                    </a:ext>
                  </a:extLst>
                </a:gridCol>
              </a:tblGrid>
              <a:tr h="42940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28575" cap="flat" cmpd="sng">
                      <a:solidFill>
                        <a:schemeClr val="accent1"/>
                      </a:solidFill>
                      <a:prstDash val="solid"/>
                      <a:round/>
                      <a:headEnd type="none" w="sm" len="sm"/>
                      <a:tailEnd type="none" w="sm" len="sm"/>
                    </a:lnR>
                    <a:lnT w="9525" cap="flat" cmpd="sng">
                      <a:solidFill>
                        <a:srgbClr val="9E9E9E">
                          <a:alpha val="0"/>
                        </a:srgbClr>
                      </a:solidFill>
                      <a:prstDash val="solid"/>
                      <a:round/>
                      <a:headEnd type="none" w="sm" len="sm"/>
                      <a:tailEnd type="none" w="sm" len="sm"/>
                    </a:lnT>
                  </a:tcPr>
                </a:tc>
                <a:tc gridSpan="3">
                  <a:txBody>
                    <a:bodyPr/>
                    <a:lstStyle/>
                    <a:p>
                      <a:pPr marL="0" lvl="0" indent="0" algn="l" rtl="0">
                        <a:spcBef>
                          <a:spcPts val="0"/>
                        </a:spcBef>
                        <a:spcAft>
                          <a:spcPts val="0"/>
                        </a:spcAft>
                        <a:buNone/>
                      </a:pPr>
                      <a:endParaRPr/>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9525" cap="flat" cmpd="sng">
                      <a:solidFill>
                        <a:srgbClr val="9E9E9E">
                          <a:alpha val="0"/>
                        </a:srgbClr>
                      </a:solidFill>
                      <a:prstDash val="solid"/>
                      <a:round/>
                      <a:headEnd type="none" w="sm" len="sm"/>
                      <a:tailEnd type="none" w="sm" len="sm"/>
                    </a:lnT>
                  </a:tcPr>
                </a:tc>
                <a:tc hMerge="1">
                  <a:txBody>
                    <a:bodyPr/>
                    <a:lstStyle/>
                    <a:p>
                      <a:endParaRPr lang="en-PT"/>
                    </a:p>
                  </a:txBody>
                  <a:tcPr/>
                </a:tc>
                <a:tc hMerge="1">
                  <a:txBody>
                    <a:bodyPr/>
                    <a:lstStyle/>
                    <a:p>
                      <a:endParaRPr lang="en-PT"/>
                    </a:p>
                  </a:txBody>
                  <a:tcPr/>
                </a:tc>
                <a:extLst>
                  <a:ext uri="{0D108BD9-81ED-4DB2-BD59-A6C34878D82A}">
                    <a16:rowId xmlns:a16="http://schemas.microsoft.com/office/drawing/2014/main" val="10000"/>
                  </a:ext>
                </a:extLst>
              </a:tr>
              <a:tr h="1243575">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28575" cap="flat" cmpd="sng">
                      <a:solidFill>
                        <a:schemeClr val="accent1"/>
                      </a:solidFill>
                      <a:prstDash val="solid"/>
                      <a:round/>
                      <a:headEnd type="none" w="sm" len="sm"/>
                      <a:tailEnd type="none" w="sm" len="sm"/>
                    </a:lnR>
                  </a:tcPr>
                </a:tc>
                <a:tc gridSpan="3">
                  <a:txBody>
                    <a:bodyPr/>
                    <a:lstStyle/>
                    <a:p>
                      <a:pPr marL="0" lvl="0" indent="0" algn="l" rtl="0">
                        <a:spcBef>
                          <a:spcPts val="0"/>
                        </a:spcBef>
                        <a:spcAft>
                          <a:spcPts val="0"/>
                        </a:spcAft>
                        <a:buNone/>
                      </a:pPr>
                      <a:endParaRPr/>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tcPr>
                </a:tc>
                <a:tc hMerge="1">
                  <a:txBody>
                    <a:bodyPr/>
                    <a:lstStyle/>
                    <a:p>
                      <a:endParaRPr lang="en-PT"/>
                    </a:p>
                  </a:txBody>
                  <a:tcPr/>
                </a:tc>
                <a:tc hMerge="1">
                  <a:txBody>
                    <a:bodyPr/>
                    <a:lstStyle/>
                    <a:p>
                      <a:endParaRPr lang="en-PT"/>
                    </a:p>
                  </a:txBody>
                  <a:tcPr/>
                </a:tc>
                <a:extLst>
                  <a:ext uri="{0D108BD9-81ED-4DB2-BD59-A6C34878D82A}">
                    <a16:rowId xmlns:a16="http://schemas.microsoft.com/office/drawing/2014/main" val="10001"/>
                  </a:ext>
                </a:extLst>
              </a:tr>
              <a:tr h="1243575">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28575" cap="flat" cmpd="sng">
                      <a:solidFill>
                        <a:schemeClr val="accent1"/>
                      </a:solidFill>
                      <a:prstDash val="solid"/>
                      <a:round/>
                      <a:headEnd type="none" w="sm" len="sm"/>
                      <a:tailEnd type="none" w="sm" len="sm"/>
                    </a:lnR>
                  </a:tcPr>
                </a:tc>
                <a:tc gridSpan="3">
                  <a:txBody>
                    <a:bodyPr/>
                    <a:lstStyle/>
                    <a:p>
                      <a:pPr marL="0" lvl="0" indent="0" algn="l" rtl="0">
                        <a:spcBef>
                          <a:spcPts val="0"/>
                        </a:spcBef>
                        <a:spcAft>
                          <a:spcPts val="0"/>
                        </a:spcAft>
                        <a:buNone/>
                      </a:pPr>
                      <a:endParaRPr/>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tcPr>
                </a:tc>
                <a:tc hMerge="1">
                  <a:txBody>
                    <a:bodyPr/>
                    <a:lstStyle/>
                    <a:p>
                      <a:endParaRPr lang="en-PT"/>
                    </a:p>
                  </a:txBody>
                  <a:tcPr/>
                </a:tc>
                <a:tc hMerge="1">
                  <a:txBody>
                    <a:bodyPr/>
                    <a:lstStyle/>
                    <a:p>
                      <a:endParaRPr lang="en-PT"/>
                    </a:p>
                  </a:txBody>
                  <a:tcPr/>
                </a:tc>
                <a:extLst>
                  <a:ext uri="{0D108BD9-81ED-4DB2-BD59-A6C34878D82A}">
                    <a16:rowId xmlns:a16="http://schemas.microsoft.com/office/drawing/2014/main" val="10002"/>
                  </a:ext>
                </a:extLst>
              </a:tr>
              <a:tr h="1243575">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28575" cap="flat" cmpd="sng">
                      <a:solidFill>
                        <a:schemeClr val="accent1"/>
                      </a:solidFill>
                      <a:prstDash val="solid"/>
                      <a:round/>
                      <a:headEnd type="none" w="sm" len="sm"/>
                      <a:tailEnd type="none" w="sm" len="sm"/>
                    </a:lnR>
                    <a:lnB w="9525" cap="flat" cmpd="sng">
                      <a:solidFill>
                        <a:srgbClr val="9E9E9E">
                          <a:alpha val="0"/>
                        </a:srgbClr>
                      </a:solidFill>
                      <a:prstDash val="solid"/>
                      <a:round/>
                      <a:headEnd type="none" w="sm" len="sm"/>
                      <a:tailEnd type="none" w="sm" len="sm"/>
                    </a:lnB>
                  </a:tcPr>
                </a:tc>
                <a:tc gridSpan="3">
                  <a:txBody>
                    <a:bodyPr/>
                    <a:lstStyle/>
                    <a:p>
                      <a:pPr marL="0" lvl="0" indent="0" algn="l" rtl="0">
                        <a:spcBef>
                          <a:spcPts val="0"/>
                        </a:spcBef>
                        <a:spcAft>
                          <a:spcPts val="0"/>
                        </a:spcAft>
                        <a:buNone/>
                      </a:pPr>
                      <a:endParaRPr/>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B w="9525" cap="flat" cmpd="sng">
                      <a:solidFill>
                        <a:srgbClr val="9E9E9E">
                          <a:alpha val="0"/>
                        </a:srgbClr>
                      </a:solidFill>
                      <a:prstDash val="solid"/>
                      <a:round/>
                      <a:headEnd type="none" w="sm" len="sm"/>
                      <a:tailEnd type="none" w="sm" len="sm"/>
                    </a:lnB>
                  </a:tcPr>
                </a:tc>
                <a:tc hMerge="1">
                  <a:txBody>
                    <a:bodyPr/>
                    <a:lstStyle/>
                    <a:p>
                      <a:endParaRPr lang="en-PT"/>
                    </a:p>
                  </a:txBody>
                  <a:tcPr/>
                </a:tc>
                <a:tc hMerge="1">
                  <a:txBody>
                    <a:bodyPr/>
                    <a:lstStyle/>
                    <a:p>
                      <a:endParaRPr lang="en-PT"/>
                    </a:p>
                  </a:txBody>
                  <a:tcPr/>
                </a:tc>
                <a:extLst>
                  <a:ext uri="{0D108BD9-81ED-4DB2-BD59-A6C34878D82A}">
                    <a16:rowId xmlns:a16="http://schemas.microsoft.com/office/drawing/2014/main" val="10003"/>
                  </a:ext>
                </a:extLst>
              </a:tr>
            </a:tbl>
          </a:graphicData>
        </a:graphic>
      </p:graphicFrame>
      <p:pic>
        <p:nvPicPr>
          <p:cNvPr id="9274" name="Google Shape;9274;p960"/>
          <p:cNvPicPr preferRelativeResize="0"/>
          <p:nvPr/>
        </p:nvPicPr>
        <p:blipFill rotWithShape="1">
          <a:blip r:embed="rId3">
            <a:alphaModFix/>
          </a:blip>
          <a:srcRect l="6597" t="7528" r="6589" b="12208"/>
          <a:stretch/>
        </p:blipFill>
        <p:spPr>
          <a:xfrm>
            <a:off x="834250" y="3032825"/>
            <a:ext cx="927324" cy="857400"/>
          </a:xfrm>
          <a:prstGeom prst="rect">
            <a:avLst/>
          </a:prstGeom>
          <a:noFill/>
          <a:ln>
            <a:noFill/>
          </a:ln>
        </p:spPr>
      </p:pic>
      <p:pic>
        <p:nvPicPr>
          <p:cNvPr id="9275" name="Google Shape;9275;p960"/>
          <p:cNvPicPr preferRelativeResize="0"/>
          <p:nvPr/>
        </p:nvPicPr>
        <p:blipFill rotWithShape="1">
          <a:blip r:embed="rId4">
            <a:alphaModFix/>
          </a:blip>
          <a:srcRect l="11053" r="11053"/>
          <a:stretch/>
        </p:blipFill>
        <p:spPr>
          <a:xfrm>
            <a:off x="834259" y="4089087"/>
            <a:ext cx="848361" cy="1089132"/>
          </a:xfrm>
          <a:prstGeom prst="rect">
            <a:avLst/>
          </a:prstGeom>
          <a:noFill/>
          <a:ln>
            <a:noFill/>
          </a:ln>
        </p:spPr>
      </p:pic>
      <p:pic>
        <p:nvPicPr>
          <p:cNvPr id="9276" name="Google Shape;9276;p960"/>
          <p:cNvPicPr preferRelativeResize="0"/>
          <p:nvPr/>
        </p:nvPicPr>
        <p:blipFill rotWithShape="1">
          <a:blip r:embed="rId5">
            <a:alphaModFix/>
          </a:blip>
          <a:srcRect l="6454" r="6445"/>
          <a:stretch/>
        </p:blipFill>
        <p:spPr>
          <a:xfrm>
            <a:off x="704160" y="5308342"/>
            <a:ext cx="1055583" cy="1211964"/>
          </a:xfrm>
          <a:prstGeom prst="rect">
            <a:avLst/>
          </a:prstGeom>
          <a:noFill/>
          <a:ln>
            <a:noFill/>
          </a:ln>
        </p:spPr>
      </p:pic>
      <p:sp>
        <p:nvSpPr>
          <p:cNvPr id="9277" name="Google Shape;9277;p960"/>
          <p:cNvSpPr txBox="1"/>
          <p:nvPr/>
        </p:nvSpPr>
        <p:spPr>
          <a:xfrm>
            <a:off x="3391555" y="2595755"/>
            <a:ext cx="7213200" cy="36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b="1"/>
              <a:t>Appointment									After Appointment</a:t>
            </a:r>
            <a:endParaRPr b="1"/>
          </a:p>
        </p:txBody>
      </p:sp>
      <p:sp>
        <p:nvSpPr>
          <p:cNvPr id="9278" name="Google Shape;9278;p960"/>
          <p:cNvSpPr/>
          <p:nvPr/>
        </p:nvSpPr>
        <p:spPr>
          <a:xfrm>
            <a:off x="2237921" y="3143874"/>
            <a:ext cx="1654800" cy="8337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t>Presents symptoms to doctor</a:t>
            </a:r>
            <a:endParaRPr b="1"/>
          </a:p>
        </p:txBody>
      </p:sp>
      <p:sp>
        <p:nvSpPr>
          <p:cNvPr id="9279" name="Google Shape;9279;p960"/>
          <p:cNvSpPr/>
          <p:nvPr/>
        </p:nvSpPr>
        <p:spPr>
          <a:xfrm>
            <a:off x="2652096" y="4369193"/>
            <a:ext cx="1654800" cy="8337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t>Assess patients</a:t>
            </a:r>
            <a:endParaRPr b="1"/>
          </a:p>
        </p:txBody>
      </p:sp>
      <p:sp>
        <p:nvSpPr>
          <p:cNvPr id="9280" name="Google Shape;9280;p960"/>
          <p:cNvSpPr/>
          <p:nvPr/>
        </p:nvSpPr>
        <p:spPr>
          <a:xfrm>
            <a:off x="4721781" y="4369193"/>
            <a:ext cx="1654800" cy="8337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t>Writes a prescriptions</a:t>
            </a:r>
            <a:endParaRPr b="1"/>
          </a:p>
        </p:txBody>
      </p:sp>
      <p:sp>
        <p:nvSpPr>
          <p:cNvPr id="9281" name="Google Shape;9281;p960"/>
          <p:cNvSpPr/>
          <p:nvPr/>
        </p:nvSpPr>
        <p:spPr>
          <a:xfrm>
            <a:off x="6180927" y="3143874"/>
            <a:ext cx="1654800" cy="8337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t>Takes to pharmacy</a:t>
            </a:r>
            <a:endParaRPr b="1"/>
          </a:p>
        </p:txBody>
      </p:sp>
      <p:sp>
        <p:nvSpPr>
          <p:cNvPr id="9282" name="Google Shape;9282;p960"/>
          <p:cNvSpPr/>
          <p:nvPr/>
        </p:nvSpPr>
        <p:spPr>
          <a:xfrm>
            <a:off x="7200425" y="5649886"/>
            <a:ext cx="1654800" cy="8337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t>Fills prescriptions</a:t>
            </a:r>
            <a:endParaRPr b="1"/>
          </a:p>
        </p:txBody>
      </p:sp>
      <p:sp>
        <p:nvSpPr>
          <p:cNvPr id="9283" name="Google Shape;9283;p960"/>
          <p:cNvSpPr/>
          <p:nvPr/>
        </p:nvSpPr>
        <p:spPr>
          <a:xfrm>
            <a:off x="7809460" y="4369193"/>
            <a:ext cx="1654800" cy="8337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t>Clarifies if there are questions</a:t>
            </a:r>
            <a:endParaRPr b="1"/>
          </a:p>
        </p:txBody>
      </p:sp>
      <p:sp>
        <p:nvSpPr>
          <p:cNvPr id="9284" name="Google Shape;9284;p960"/>
          <p:cNvSpPr/>
          <p:nvPr/>
        </p:nvSpPr>
        <p:spPr>
          <a:xfrm>
            <a:off x="9853477" y="3132750"/>
            <a:ext cx="1654800" cy="8337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t>Takes medication</a:t>
            </a:r>
            <a:endParaRPr b="1"/>
          </a:p>
        </p:txBody>
      </p:sp>
      <p:cxnSp>
        <p:nvCxnSpPr>
          <p:cNvPr id="9285" name="Google Shape;9285;p960"/>
          <p:cNvCxnSpPr>
            <a:stCxn id="9278" idx="2"/>
            <a:endCxn id="9279" idx="0"/>
          </p:cNvCxnSpPr>
          <p:nvPr/>
        </p:nvCxnSpPr>
        <p:spPr>
          <a:xfrm>
            <a:off x="3065321" y="3977574"/>
            <a:ext cx="414300" cy="391500"/>
          </a:xfrm>
          <a:prstGeom prst="straightConnector1">
            <a:avLst/>
          </a:prstGeom>
          <a:noFill/>
          <a:ln w="9525" cap="flat" cmpd="sng">
            <a:solidFill>
              <a:schemeClr val="dk2"/>
            </a:solidFill>
            <a:prstDash val="solid"/>
            <a:round/>
            <a:headEnd type="none" w="med" len="med"/>
            <a:tailEnd type="triangle" w="med" len="med"/>
          </a:ln>
        </p:spPr>
      </p:cxnSp>
      <p:cxnSp>
        <p:nvCxnSpPr>
          <p:cNvPr id="9286" name="Google Shape;9286;p960"/>
          <p:cNvCxnSpPr>
            <a:stCxn id="9279" idx="3"/>
            <a:endCxn id="9280" idx="1"/>
          </p:cNvCxnSpPr>
          <p:nvPr/>
        </p:nvCxnSpPr>
        <p:spPr>
          <a:xfrm>
            <a:off x="4306896" y="4786043"/>
            <a:ext cx="414900" cy="0"/>
          </a:xfrm>
          <a:prstGeom prst="straightConnector1">
            <a:avLst/>
          </a:prstGeom>
          <a:noFill/>
          <a:ln w="9525" cap="flat" cmpd="sng">
            <a:solidFill>
              <a:schemeClr val="dk2"/>
            </a:solidFill>
            <a:prstDash val="solid"/>
            <a:round/>
            <a:headEnd type="none" w="med" len="med"/>
            <a:tailEnd type="triangle" w="med" len="med"/>
          </a:ln>
        </p:spPr>
      </p:cxnSp>
      <p:cxnSp>
        <p:nvCxnSpPr>
          <p:cNvPr id="9287" name="Google Shape;9287;p960"/>
          <p:cNvCxnSpPr>
            <a:stCxn id="9280" idx="3"/>
            <a:endCxn id="9281" idx="2"/>
          </p:cNvCxnSpPr>
          <p:nvPr/>
        </p:nvCxnSpPr>
        <p:spPr>
          <a:xfrm rot="10800000" flipH="1">
            <a:off x="6376581" y="3977543"/>
            <a:ext cx="631800" cy="808500"/>
          </a:xfrm>
          <a:prstGeom prst="straightConnector1">
            <a:avLst/>
          </a:prstGeom>
          <a:noFill/>
          <a:ln w="9525" cap="flat" cmpd="sng">
            <a:solidFill>
              <a:schemeClr val="dk2"/>
            </a:solidFill>
            <a:prstDash val="solid"/>
            <a:round/>
            <a:headEnd type="none" w="med" len="med"/>
            <a:tailEnd type="triangle" w="med" len="med"/>
          </a:ln>
        </p:spPr>
      </p:cxnSp>
      <p:cxnSp>
        <p:nvCxnSpPr>
          <p:cNvPr id="9288" name="Google Shape;9288;p960"/>
          <p:cNvCxnSpPr>
            <a:stCxn id="9281" idx="2"/>
            <a:endCxn id="9282" idx="0"/>
          </p:cNvCxnSpPr>
          <p:nvPr/>
        </p:nvCxnSpPr>
        <p:spPr>
          <a:xfrm>
            <a:off x="7008327" y="3977574"/>
            <a:ext cx="1019400" cy="1672200"/>
          </a:xfrm>
          <a:prstGeom prst="straightConnector1">
            <a:avLst/>
          </a:prstGeom>
          <a:noFill/>
          <a:ln w="9525" cap="flat" cmpd="sng">
            <a:solidFill>
              <a:schemeClr val="dk2"/>
            </a:solidFill>
            <a:prstDash val="solid"/>
            <a:round/>
            <a:headEnd type="none" w="med" len="med"/>
            <a:tailEnd type="triangle" w="med" len="med"/>
          </a:ln>
        </p:spPr>
      </p:cxnSp>
      <p:cxnSp>
        <p:nvCxnSpPr>
          <p:cNvPr id="9289" name="Google Shape;9289;p960"/>
          <p:cNvCxnSpPr>
            <a:stCxn id="9282" idx="0"/>
            <a:endCxn id="9283" idx="2"/>
          </p:cNvCxnSpPr>
          <p:nvPr/>
        </p:nvCxnSpPr>
        <p:spPr>
          <a:xfrm rot="10800000" flipH="1">
            <a:off x="8027825" y="5202886"/>
            <a:ext cx="609000" cy="447000"/>
          </a:xfrm>
          <a:prstGeom prst="straightConnector1">
            <a:avLst/>
          </a:prstGeom>
          <a:noFill/>
          <a:ln w="9525" cap="flat" cmpd="sng">
            <a:solidFill>
              <a:schemeClr val="dk2"/>
            </a:solidFill>
            <a:prstDash val="dot"/>
            <a:round/>
            <a:headEnd type="none" w="med" len="med"/>
            <a:tailEnd type="triangle" w="med" len="med"/>
          </a:ln>
        </p:spPr>
      </p:cxnSp>
      <p:cxnSp>
        <p:nvCxnSpPr>
          <p:cNvPr id="9290" name="Google Shape;9290;p960"/>
          <p:cNvCxnSpPr>
            <a:stCxn id="9282" idx="3"/>
            <a:endCxn id="9284" idx="2"/>
          </p:cNvCxnSpPr>
          <p:nvPr/>
        </p:nvCxnSpPr>
        <p:spPr>
          <a:xfrm rot="10800000" flipH="1">
            <a:off x="8855225" y="3966436"/>
            <a:ext cx="1825800" cy="2100300"/>
          </a:xfrm>
          <a:prstGeom prst="straightConnector1">
            <a:avLst/>
          </a:prstGeom>
          <a:noFill/>
          <a:ln w="9525" cap="flat" cmpd="sng">
            <a:solidFill>
              <a:schemeClr val="dk2"/>
            </a:solidFill>
            <a:prstDash val="solid"/>
            <a:round/>
            <a:headEnd type="none" w="med" len="med"/>
            <a:tailEnd type="triangle" w="med" len="med"/>
          </a:ln>
        </p:spPr>
      </p:cxnSp>
      <p:sp>
        <p:nvSpPr>
          <p:cNvPr id="9291" name="Google Shape;9291;p960"/>
          <p:cNvSpPr txBox="1"/>
          <p:nvPr/>
        </p:nvSpPr>
        <p:spPr>
          <a:xfrm>
            <a:off x="4550090" y="3429615"/>
            <a:ext cx="976500" cy="40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grpSp>
        <p:nvGrpSpPr>
          <p:cNvPr id="9292" name="Google Shape;9292;p960"/>
          <p:cNvGrpSpPr/>
          <p:nvPr/>
        </p:nvGrpSpPr>
        <p:grpSpPr>
          <a:xfrm>
            <a:off x="3561819" y="3545008"/>
            <a:ext cx="2006123" cy="535716"/>
            <a:chOff x="3729575" y="3546822"/>
            <a:chExt cx="2067103" cy="552000"/>
          </a:xfrm>
        </p:grpSpPr>
        <p:sp>
          <p:nvSpPr>
            <p:cNvPr id="9293" name="Google Shape;9293;p960"/>
            <p:cNvSpPr/>
            <p:nvPr/>
          </p:nvSpPr>
          <p:spPr>
            <a:xfrm>
              <a:off x="3729575" y="3638509"/>
              <a:ext cx="676200" cy="380400"/>
            </a:xfrm>
            <a:prstGeom prst="flowChartDecision">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a:t>1</a:t>
              </a:r>
              <a:endParaRPr/>
            </a:p>
          </p:txBody>
        </p:sp>
        <p:sp>
          <p:nvSpPr>
            <p:cNvPr id="9294" name="Google Shape;9294;p960"/>
            <p:cNvSpPr txBox="1"/>
            <p:nvPr/>
          </p:nvSpPr>
          <p:spPr>
            <a:xfrm>
              <a:off x="4361178" y="3546822"/>
              <a:ext cx="1435500" cy="55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i="1"/>
                <a:t>How to present symptoms</a:t>
              </a:r>
              <a:endParaRPr i="1"/>
            </a:p>
          </p:txBody>
        </p:sp>
      </p:grpSp>
      <p:sp>
        <p:nvSpPr>
          <p:cNvPr id="9295" name="Google Shape;9295;p960"/>
          <p:cNvSpPr txBox="1"/>
          <p:nvPr/>
        </p:nvSpPr>
        <p:spPr>
          <a:xfrm>
            <a:off x="3482348" y="5112546"/>
            <a:ext cx="1654800" cy="53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i="1"/>
              <a:t>How to interpret symptoms</a:t>
            </a:r>
            <a:endParaRPr i="1"/>
          </a:p>
        </p:txBody>
      </p:sp>
      <p:sp>
        <p:nvSpPr>
          <p:cNvPr id="9296" name="Google Shape;9296;p960"/>
          <p:cNvSpPr txBox="1"/>
          <p:nvPr/>
        </p:nvSpPr>
        <p:spPr>
          <a:xfrm>
            <a:off x="5305352" y="5112522"/>
            <a:ext cx="2043900" cy="53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i="1"/>
              <a:t>Whether to prescribe antibiotic or not</a:t>
            </a:r>
            <a:endParaRPr i="1"/>
          </a:p>
        </p:txBody>
      </p:sp>
      <p:sp>
        <p:nvSpPr>
          <p:cNvPr id="9297" name="Google Shape;9297;p960"/>
          <p:cNvSpPr/>
          <p:nvPr/>
        </p:nvSpPr>
        <p:spPr>
          <a:xfrm>
            <a:off x="3981655" y="4884394"/>
            <a:ext cx="656197" cy="369149"/>
          </a:xfrm>
          <a:prstGeom prst="flowChartDecision">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a:t>2</a:t>
            </a:r>
            <a:endParaRPr/>
          </a:p>
        </p:txBody>
      </p:sp>
      <p:sp>
        <p:nvSpPr>
          <p:cNvPr id="9298" name="Google Shape;9298;p960"/>
          <p:cNvSpPr/>
          <p:nvPr/>
        </p:nvSpPr>
        <p:spPr>
          <a:xfrm>
            <a:off x="6050256" y="4884394"/>
            <a:ext cx="656197" cy="369149"/>
          </a:xfrm>
          <a:prstGeom prst="flowChartDecision">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a:t>3</a:t>
            </a:r>
            <a:endParaRPr/>
          </a:p>
        </p:txBody>
      </p:sp>
      <p:sp>
        <p:nvSpPr>
          <p:cNvPr id="9299" name="Google Shape;9299;p960"/>
          <p:cNvSpPr txBox="1"/>
          <p:nvPr/>
        </p:nvSpPr>
        <p:spPr>
          <a:xfrm>
            <a:off x="7992800" y="3544966"/>
            <a:ext cx="1654800" cy="53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i="1"/>
              <a:t>Whether to fill the prescription</a:t>
            </a:r>
            <a:endParaRPr i="1"/>
          </a:p>
        </p:txBody>
      </p:sp>
      <p:sp>
        <p:nvSpPr>
          <p:cNvPr id="9300" name="Google Shape;9300;p960"/>
          <p:cNvSpPr txBox="1"/>
          <p:nvPr/>
        </p:nvSpPr>
        <p:spPr>
          <a:xfrm>
            <a:off x="9023915" y="6039487"/>
            <a:ext cx="1654800" cy="53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i="1"/>
              <a:t>Whether to query the prescription</a:t>
            </a:r>
            <a:endParaRPr i="1"/>
          </a:p>
        </p:txBody>
      </p:sp>
      <p:sp>
        <p:nvSpPr>
          <p:cNvPr id="9301" name="Google Shape;9301;p960"/>
          <p:cNvSpPr/>
          <p:nvPr/>
        </p:nvSpPr>
        <p:spPr>
          <a:xfrm>
            <a:off x="7464600" y="3628291"/>
            <a:ext cx="656197" cy="369149"/>
          </a:xfrm>
          <a:prstGeom prst="flowChartDecision">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a:t>4</a:t>
            </a:r>
            <a:endParaRPr/>
          </a:p>
        </p:txBody>
      </p:sp>
      <p:sp>
        <p:nvSpPr>
          <p:cNvPr id="9302" name="Google Shape;9302;p960"/>
          <p:cNvSpPr/>
          <p:nvPr/>
        </p:nvSpPr>
        <p:spPr>
          <a:xfrm>
            <a:off x="8544493" y="6206136"/>
            <a:ext cx="656197" cy="369149"/>
          </a:xfrm>
          <a:prstGeom prst="flowChartDecision">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a:t>5</a:t>
            </a:r>
            <a:endParaRPr/>
          </a:p>
        </p:txBody>
      </p:sp>
      <p:sp>
        <p:nvSpPr>
          <p:cNvPr id="9303" name="Google Shape;9303;p960"/>
          <p:cNvSpPr/>
          <p:nvPr/>
        </p:nvSpPr>
        <p:spPr>
          <a:xfrm>
            <a:off x="11107212" y="3628291"/>
            <a:ext cx="656197" cy="369149"/>
          </a:xfrm>
          <a:prstGeom prst="flowChartDecision">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a:t>6</a:t>
            </a:r>
            <a:endParaRPr/>
          </a:p>
        </p:txBody>
      </p:sp>
      <p:sp>
        <p:nvSpPr>
          <p:cNvPr id="9304" name="Google Shape;9304;p960"/>
          <p:cNvSpPr txBox="1"/>
          <p:nvPr/>
        </p:nvSpPr>
        <p:spPr>
          <a:xfrm>
            <a:off x="10819052" y="3866161"/>
            <a:ext cx="1137000" cy="83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i="1"/>
              <a:t>Whether to comply with instructions	</a:t>
            </a:r>
            <a:endParaRPr i="1"/>
          </a:p>
        </p:txBody>
      </p:sp>
      <p:sp>
        <p:nvSpPr>
          <p:cNvPr id="9305" name="Google Shape;9305;p960"/>
          <p:cNvSpPr txBox="1"/>
          <p:nvPr/>
        </p:nvSpPr>
        <p:spPr>
          <a:xfrm>
            <a:off x="307200" y="2156758"/>
            <a:ext cx="1849500" cy="44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600" b="1"/>
              <a:t>Actors </a:t>
            </a:r>
            <a:endParaRPr sz="1600" b="1"/>
          </a:p>
        </p:txBody>
      </p:sp>
      <p:sp>
        <p:nvSpPr>
          <p:cNvPr id="9306" name="Google Shape;9306;p960"/>
          <p:cNvSpPr txBox="1"/>
          <p:nvPr/>
        </p:nvSpPr>
        <p:spPr>
          <a:xfrm>
            <a:off x="5055217" y="2156758"/>
            <a:ext cx="3278700" cy="44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600" b="1"/>
              <a:t>Actions and decisions </a:t>
            </a:r>
            <a:endParaRPr sz="1600" b="1"/>
          </a:p>
        </p:txBody>
      </p:sp>
      <p:sp>
        <p:nvSpPr>
          <p:cNvPr id="9307" name="Google Shape;9307;p960"/>
          <p:cNvSpPr txBox="1"/>
          <p:nvPr/>
        </p:nvSpPr>
        <p:spPr>
          <a:xfrm>
            <a:off x="307200" y="3756958"/>
            <a:ext cx="1849500" cy="44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600" b="1"/>
              <a:t>Patient </a:t>
            </a:r>
            <a:endParaRPr sz="1600" b="1"/>
          </a:p>
        </p:txBody>
      </p:sp>
      <p:sp>
        <p:nvSpPr>
          <p:cNvPr id="9308" name="Google Shape;9308;p960"/>
          <p:cNvSpPr txBox="1"/>
          <p:nvPr/>
        </p:nvSpPr>
        <p:spPr>
          <a:xfrm>
            <a:off x="307200" y="4976158"/>
            <a:ext cx="1849500" cy="44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600" b="1"/>
              <a:t>Doctor</a:t>
            </a:r>
            <a:endParaRPr sz="1600" b="1"/>
          </a:p>
        </p:txBody>
      </p:sp>
      <p:sp>
        <p:nvSpPr>
          <p:cNvPr id="9309" name="Google Shape;9309;p960"/>
          <p:cNvSpPr txBox="1"/>
          <p:nvPr/>
        </p:nvSpPr>
        <p:spPr>
          <a:xfrm>
            <a:off x="307200" y="6271558"/>
            <a:ext cx="1849500" cy="44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600" b="1"/>
              <a:t>Pharmacist</a:t>
            </a:r>
            <a:endParaRPr sz="16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05"/>
                                        </p:tgtEl>
                                        <p:attrNameLst>
                                          <p:attrName>style.visibility</p:attrName>
                                        </p:attrNameLst>
                                      </p:cBhvr>
                                      <p:to>
                                        <p:strVal val="visible"/>
                                      </p:to>
                                    </p:set>
                                    <p:animEffect transition="in" filter="fade">
                                      <p:cBhvr>
                                        <p:cTn id="7" dur="1000"/>
                                        <p:tgtEl>
                                          <p:spTgt spid="9305"/>
                                        </p:tgtEl>
                                      </p:cBhvr>
                                    </p:animEffect>
                                  </p:childTnLst>
                                </p:cTn>
                              </p:par>
                              <p:par>
                                <p:cTn id="8" presetID="10" presetClass="entr" presetSubtype="0" fill="hold" nodeType="withEffect">
                                  <p:stCondLst>
                                    <p:cond delay="0"/>
                                  </p:stCondLst>
                                  <p:childTnLst>
                                    <p:set>
                                      <p:cBhvr>
                                        <p:cTn id="9" dur="1" fill="hold">
                                          <p:stCondLst>
                                            <p:cond delay="0"/>
                                          </p:stCondLst>
                                        </p:cTn>
                                        <p:tgtEl>
                                          <p:spTgt spid="9306"/>
                                        </p:tgtEl>
                                        <p:attrNameLst>
                                          <p:attrName>style.visibility</p:attrName>
                                        </p:attrNameLst>
                                      </p:cBhvr>
                                      <p:to>
                                        <p:strVal val="visible"/>
                                      </p:to>
                                    </p:set>
                                    <p:animEffect transition="in" filter="fade">
                                      <p:cBhvr>
                                        <p:cTn id="10" dur="1000"/>
                                        <p:tgtEl>
                                          <p:spTgt spid="9306"/>
                                        </p:tgtEl>
                                      </p:cBhvr>
                                    </p:animEffect>
                                  </p:childTnLst>
                                </p:cTn>
                              </p:par>
                              <p:par>
                                <p:cTn id="11" presetID="10" presetClass="entr" presetSubtype="0" fill="hold" nodeType="withEffect">
                                  <p:stCondLst>
                                    <p:cond delay="0"/>
                                  </p:stCondLst>
                                  <p:childTnLst>
                                    <p:set>
                                      <p:cBhvr>
                                        <p:cTn id="12" dur="1" fill="hold">
                                          <p:stCondLst>
                                            <p:cond delay="0"/>
                                          </p:stCondLst>
                                        </p:cTn>
                                        <p:tgtEl>
                                          <p:spTgt spid="9273"/>
                                        </p:tgtEl>
                                        <p:attrNameLst>
                                          <p:attrName>style.visibility</p:attrName>
                                        </p:attrNameLst>
                                      </p:cBhvr>
                                      <p:to>
                                        <p:strVal val="visible"/>
                                      </p:to>
                                    </p:set>
                                    <p:animEffect transition="in" filter="fade">
                                      <p:cBhvr>
                                        <p:cTn id="13" dur="1000"/>
                                        <p:tgtEl>
                                          <p:spTgt spid="9273"/>
                                        </p:tgtEl>
                                      </p:cBhvr>
                                    </p:animEffect>
                                  </p:childTnLst>
                                </p:cTn>
                              </p:par>
                              <p:par>
                                <p:cTn id="14" presetID="10" presetClass="entr" presetSubtype="0" fill="hold" nodeType="withEffect">
                                  <p:stCondLst>
                                    <p:cond delay="0"/>
                                  </p:stCondLst>
                                  <p:childTnLst>
                                    <p:set>
                                      <p:cBhvr>
                                        <p:cTn id="15" dur="1" fill="hold">
                                          <p:stCondLst>
                                            <p:cond delay="0"/>
                                          </p:stCondLst>
                                        </p:cTn>
                                        <p:tgtEl>
                                          <p:spTgt spid="9308"/>
                                        </p:tgtEl>
                                        <p:attrNameLst>
                                          <p:attrName>style.visibility</p:attrName>
                                        </p:attrNameLst>
                                      </p:cBhvr>
                                      <p:to>
                                        <p:strVal val="visible"/>
                                      </p:to>
                                    </p:set>
                                    <p:animEffect transition="in" filter="fade">
                                      <p:cBhvr>
                                        <p:cTn id="16" dur="1000"/>
                                        <p:tgtEl>
                                          <p:spTgt spid="9308"/>
                                        </p:tgtEl>
                                      </p:cBhvr>
                                    </p:animEffect>
                                  </p:childTnLst>
                                </p:cTn>
                              </p:par>
                              <p:par>
                                <p:cTn id="17" presetID="10" presetClass="entr" presetSubtype="0" fill="hold" nodeType="withEffect">
                                  <p:stCondLst>
                                    <p:cond delay="0"/>
                                  </p:stCondLst>
                                  <p:childTnLst>
                                    <p:set>
                                      <p:cBhvr>
                                        <p:cTn id="18" dur="1" fill="hold">
                                          <p:stCondLst>
                                            <p:cond delay="0"/>
                                          </p:stCondLst>
                                        </p:cTn>
                                        <p:tgtEl>
                                          <p:spTgt spid="9307"/>
                                        </p:tgtEl>
                                        <p:attrNameLst>
                                          <p:attrName>style.visibility</p:attrName>
                                        </p:attrNameLst>
                                      </p:cBhvr>
                                      <p:to>
                                        <p:strVal val="visible"/>
                                      </p:to>
                                    </p:set>
                                    <p:animEffect transition="in" filter="fade">
                                      <p:cBhvr>
                                        <p:cTn id="19" dur="1000"/>
                                        <p:tgtEl>
                                          <p:spTgt spid="9307"/>
                                        </p:tgtEl>
                                      </p:cBhvr>
                                    </p:animEffect>
                                  </p:childTnLst>
                                </p:cTn>
                              </p:par>
                              <p:par>
                                <p:cTn id="20" presetID="10" presetClass="entr" presetSubtype="0" fill="hold" nodeType="withEffect">
                                  <p:stCondLst>
                                    <p:cond delay="0"/>
                                  </p:stCondLst>
                                  <p:childTnLst>
                                    <p:set>
                                      <p:cBhvr>
                                        <p:cTn id="21" dur="1" fill="hold">
                                          <p:stCondLst>
                                            <p:cond delay="0"/>
                                          </p:stCondLst>
                                        </p:cTn>
                                        <p:tgtEl>
                                          <p:spTgt spid="9274"/>
                                        </p:tgtEl>
                                        <p:attrNameLst>
                                          <p:attrName>style.visibility</p:attrName>
                                        </p:attrNameLst>
                                      </p:cBhvr>
                                      <p:to>
                                        <p:strVal val="visible"/>
                                      </p:to>
                                    </p:set>
                                    <p:animEffect transition="in" filter="fade">
                                      <p:cBhvr>
                                        <p:cTn id="22" dur="1000"/>
                                        <p:tgtEl>
                                          <p:spTgt spid="9274"/>
                                        </p:tgtEl>
                                      </p:cBhvr>
                                    </p:animEffect>
                                  </p:childTnLst>
                                </p:cTn>
                              </p:par>
                              <p:par>
                                <p:cTn id="23" presetID="10" presetClass="entr" presetSubtype="0" fill="hold" nodeType="withEffect">
                                  <p:stCondLst>
                                    <p:cond delay="0"/>
                                  </p:stCondLst>
                                  <p:childTnLst>
                                    <p:set>
                                      <p:cBhvr>
                                        <p:cTn id="24" dur="1" fill="hold">
                                          <p:stCondLst>
                                            <p:cond delay="0"/>
                                          </p:stCondLst>
                                        </p:cTn>
                                        <p:tgtEl>
                                          <p:spTgt spid="9275"/>
                                        </p:tgtEl>
                                        <p:attrNameLst>
                                          <p:attrName>style.visibility</p:attrName>
                                        </p:attrNameLst>
                                      </p:cBhvr>
                                      <p:to>
                                        <p:strVal val="visible"/>
                                      </p:to>
                                    </p:set>
                                    <p:animEffect transition="in" filter="fade">
                                      <p:cBhvr>
                                        <p:cTn id="25" dur="1000"/>
                                        <p:tgtEl>
                                          <p:spTgt spid="9275"/>
                                        </p:tgtEl>
                                      </p:cBhvr>
                                    </p:animEffect>
                                  </p:childTnLst>
                                </p:cTn>
                              </p:par>
                              <p:par>
                                <p:cTn id="26" presetID="10" presetClass="entr" presetSubtype="0" fill="hold" nodeType="withEffect">
                                  <p:stCondLst>
                                    <p:cond delay="0"/>
                                  </p:stCondLst>
                                  <p:childTnLst>
                                    <p:set>
                                      <p:cBhvr>
                                        <p:cTn id="27" dur="1" fill="hold">
                                          <p:stCondLst>
                                            <p:cond delay="0"/>
                                          </p:stCondLst>
                                        </p:cTn>
                                        <p:tgtEl>
                                          <p:spTgt spid="9276"/>
                                        </p:tgtEl>
                                        <p:attrNameLst>
                                          <p:attrName>style.visibility</p:attrName>
                                        </p:attrNameLst>
                                      </p:cBhvr>
                                      <p:to>
                                        <p:strVal val="visible"/>
                                      </p:to>
                                    </p:set>
                                    <p:animEffect transition="in" filter="fade">
                                      <p:cBhvr>
                                        <p:cTn id="28" dur="1000"/>
                                        <p:tgtEl>
                                          <p:spTgt spid="9276"/>
                                        </p:tgtEl>
                                      </p:cBhvr>
                                    </p:animEffect>
                                  </p:childTnLst>
                                </p:cTn>
                              </p:par>
                              <p:par>
                                <p:cTn id="29" presetID="10" presetClass="entr" presetSubtype="0" fill="hold" nodeType="withEffect">
                                  <p:stCondLst>
                                    <p:cond delay="0"/>
                                  </p:stCondLst>
                                  <p:childTnLst>
                                    <p:set>
                                      <p:cBhvr>
                                        <p:cTn id="30" dur="1" fill="hold">
                                          <p:stCondLst>
                                            <p:cond delay="0"/>
                                          </p:stCondLst>
                                        </p:cTn>
                                        <p:tgtEl>
                                          <p:spTgt spid="9309"/>
                                        </p:tgtEl>
                                        <p:attrNameLst>
                                          <p:attrName>style.visibility</p:attrName>
                                        </p:attrNameLst>
                                      </p:cBhvr>
                                      <p:to>
                                        <p:strVal val="visible"/>
                                      </p:to>
                                    </p:set>
                                    <p:animEffect transition="in" filter="fade">
                                      <p:cBhvr>
                                        <p:cTn id="31" dur="1000"/>
                                        <p:tgtEl>
                                          <p:spTgt spid="9309"/>
                                        </p:tgtEl>
                                      </p:cBhvr>
                                    </p:animEffect>
                                  </p:childTnLst>
                                </p:cTn>
                              </p:par>
                              <p:par>
                                <p:cTn id="32" presetID="10" presetClass="entr" presetSubtype="0" fill="hold" nodeType="withEffect">
                                  <p:stCondLst>
                                    <p:cond delay="0"/>
                                  </p:stCondLst>
                                  <p:childTnLst>
                                    <p:set>
                                      <p:cBhvr>
                                        <p:cTn id="33" dur="1" fill="hold">
                                          <p:stCondLst>
                                            <p:cond delay="0"/>
                                          </p:stCondLst>
                                        </p:cTn>
                                        <p:tgtEl>
                                          <p:spTgt spid="9277"/>
                                        </p:tgtEl>
                                        <p:attrNameLst>
                                          <p:attrName>style.visibility</p:attrName>
                                        </p:attrNameLst>
                                      </p:cBhvr>
                                      <p:to>
                                        <p:strVal val="visible"/>
                                      </p:to>
                                    </p:set>
                                    <p:animEffect transition="in" filter="fade">
                                      <p:cBhvr>
                                        <p:cTn id="34" dur="1000"/>
                                        <p:tgtEl>
                                          <p:spTgt spid="927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278"/>
                                        </p:tgtEl>
                                        <p:attrNameLst>
                                          <p:attrName>style.visibility</p:attrName>
                                        </p:attrNameLst>
                                      </p:cBhvr>
                                      <p:to>
                                        <p:strVal val="visible"/>
                                      </p:to>
                                    </p:set>
                                    <p:animEffect transition="in" filter="fade">
                                      <p:cBhvr>
                                        <p:cTn id="39" dur="1000"/>
                                        <p:tgtEl>
                                          <p:spTgt spid="9278"/>
                                        </p:tgtEl>
                                      </p:cBhvr>
                                    </p:animEffect>
                                  </p:childTnLst>
                                </p:cTn>
                              </p:par>
                              <p:par>
                                <p:cTn id="40" presetID="10" presetClass="entr" presetSubtype="0" fill="hold" nodeType="withEffect">
                                  <p:stCondLst>
                                    <p:cond delay="0"/>
                                  </p:stCondLst>
                                  <p:childTnLst>
                                    <p:set>
                                      <p:cBhvr>
                                        <p:cTn id="41" dur="1" fill="hold">
                                          <p:stCondLst>
                                            <p:cond delay="0"/>
                                          </p:stCondLst>
                                        </p:cTn>
                                        <p:tgtEl>
                                          <p:spTgt spid="9267"/>
                                        </p:tgtEl>
                                        <p:attrNameLst>
                                          <p:attrName>style.visibility</p:attrName>
                                        </p:attrNameLst>
                                      </p:cBhvr>
                                      <p:to>
                                        <p:strVal val="visible"/>
                                      </p:to>
                                    </p:set>
                                    <p:animEffect transition="in" filter="fade">
                                      <p:cBhvr>
                                        <p:cTn id="42" dur="1000"/>
                                        <p:tgtEl>
                                          <p:spTgt spid="9267"/>
                                        </p:tgtEl>
                                      </p:cBhvr>
                                    </p:animEffect>
                                  </p:childTnLst>
                                </p:cTn>
                              </p:par>
                              <p:par>
                                <p:cTn id="43" presetID="10" presetClass="entr" presetSubtype="0" fill="hold" nodeType="withEffect">
                                  <p:stCondLst>
                                    <p:cond delay="0"/>
                                  </p:stCondLst>
                                  <p:childTnLst>
                                    <p:set>
                                      <p:cBhvr>
                                        <p:cTn id="44" dur="1" fill="hold">
                                          <p:stCondLst>
                                            <p:cond delay="0"/>
                                          </p:stCondLst>
                                        </p:cTn>
                                        <p:tgtEl>
                                          <p:spTgt spid="9279"/>
                                        </p:tgtEl>
                                        <p:attrNameLst>
                                          <p:attrName>style.visibility</p:attrName>
                                        </p:attrNameLst>
                                      </p:cBhvr>
                                      <p:to>
                                        <p:strVal val="visible"/>
                                      </p:to>
                                    </p:set>
                                    <p:animEffect transition="in" filter="fade">
                                      <p:cBhvr>
                                        <p:cTn id="45" dur="1000"/>
                                        <p:tgtEl>
                                          <p:spTgt spid="9279"/>
                                        </p:tgtEl>
                                      </p:cBhvr>
                                    </p:animEffect>
                                  </p:childTnLst>
                                </p:cTn>
                              </p:par>
                              <p:par>
                                <p:cTn id="46" presetID="10" presetClass="entr" presetSubtype="0" fill="hold" nodeType="withEffect">
                                  <p:stCondLst>
                                    <p:cond delay="0"/>
                                  </p:stCondLst>
                                  <p:childTnLst>
                                    <p:set>
                                      <p:cBhvr>
                                        <p:cTn id="47" dur="1" fill="hold">
                                          <p:stCondLst>
                                            <p:cond delay="0"/>
                                          </p:stCondLst>
                                        </p:cTn>
                                        <p:tgtEl>
                                          <p:spTgt spid="9280"/>
                                        </p:tgtEl>
                                        <p:attrNameLst>
                                          <p:attrName>style.visibility</p:attrName>
                                        </p:attrNameLst>
                                      </p:cBhvr>
                                      <p:to>
                                        <p:strVal val="visible"/>
                                      </p:to>
                                    </p:set>
                                    <p:animEffect transition="in" filter="fade">
                                      <p:cBhvr>
                                        <p:cTn id="48" dur="1000"/>
                                        <p:tgtEl>
                                          <p:spTgt spid="9280"/>
                                        </p:tgtEl>
                                      </p:cBhvr>
                                    </p:animEffect>
                                  </p:childTnLst>
                                </p:cTn>
                              </p:par>
                              <p:par>
                                <p:cTn id="49" presetID="10" presetClass="entr" presetSubtype="0" fill="hold" nodeType="withEffect">
                                  <p:stCondLst>
                                    <p:cond delay="0"/>
                                  </p:stCondLst>
                                  <p:childTnLst>
                                    <p:set>
                                      <p:cBhvr>
                                        <p:cTn id="50" dur="1" fill="hold">
                                          <p:stCondLst>
                                            <p:cond delay="0"/>
                                          </p:stCondLst>
                                        </p:cTn>
                                        <p:tgtEl>
                                          <p:spTgt spid="9281"/>
                                        </p:tgtEl>
                                        <p:attrNameLst>
                                          <p:attrName>style.visibility</p:attrName>
                                        </p:attrNameLst>
                                      </p:cBhvr>
                                      <p:to>
                                        <p:strVal val="visible"/>
                                      </p:to>
                                    </p:set>
                                    <p:animEffect transition="in" filter="fade">
                                      <p:cBhvr>
                                        <p:cTn id="51" dur="1000"/>
                                        <p:tgtEl>
                                          <p:spTgt spid="9281"/>
                                        </p:tgtEl>
                                      </p:cBhvr>
                                    </p:animEffect>
                                  </p:childTnLst>
                                </p:cTn>
                              </p:par>
                              <p:par>
                                <p:cTn id="52" presetID="10" presetClass="entr" presetSubtype="0" fill="hold" nodeType="withEffect">
                                  <p:stCondLst>
                                    <p:cond delay="0"/>
                                  </p:stCondLst>
                                  <p:childTnLst>
                                    <p:set>
                                      <p:cBhvr>
                                        <p:cTn id="53" dur="1" fill="hold">
                                          <p:stCondLst>
                                            <p:cond delay="0"/>
                                          </p:stCondLst>
                                        </p:cTn>
                                        <p:tgtEl>
                                          <p:spTgt spid="9282"/>
                                        </p:tgtEl>
                                        <p:attrNameLst>
                                          <p:attrName>style.visibility</p:attrName>
                                        </p:attrNameLst>
                                      </p:cBhvr>
                                      <p:to>
                                        <p:strVal val="visible"/>
                                      </p:to>
                                    </p:set>
                                    <p:animEffect transition="in" filter="fade">
                                      <p:cBhvr>
                                        <p:cTn id="54" dur="1000"/>
                                        <p:tgtEl>
                                          <p:spTgt spid="9282"/>
                                        </p:tgtEl>
                                      </p:cBhvr>
                                    </p:animEffect>
                                  </p:childTnLst>
                                </p:cTn>
                              </p:par>
                              <p:par>
                                <p:cTn id="55" presetID="10" presetClass="entr" presetSubtype="0" fill="hold" nodeType="withEffect">
                                  <p:stCondLst>
                                    <p:cond delay="0"/>
                                  </p:stCondLst>
                                  <p:childTnLst>
                                    <p:set>
                                      <p:cBhvr>
                                        <p:cTn id="56" dur="1" fill="hold">
                                          <p:stCondLst>
                                            <p:cond delay="0"/>
                                          </p:stCondLst>
                                        </p:cTn>
                                        <p:tgtEl>
                                          <p:spTgt spid="9283"/>
                                        </p:tgtEl>
                                        <p:attrNameLst>
                                          <p:attrName>style.visibility</p:attrName>
                                        </p:attrNameLst>
                                      </p:cBhvr>
                                      <p:to>
                                        <p:strVal val="visible"/>
                                      </p:to>
                                    </p:set>
                                    <p:animEffect transition="in" filter="fade">
                                      <p:cBhvr>
                                        <p:cTn id="57" dur="1000"/>
                                        <p:tgtEl>
                                          <p:spTgt spid="9283"/>
                                        </p:tgtEl>
                                      </p:cBhvr>
                                    </p:animEffect>
                                  </p:childTnLst>
                                </p:cTn>
                              </p:par>
                              <p:par>
                                <p:cTn id="58" presetID="10" presetClass="entr" presetSubtype="0" fill="hold" nodeType="withEffect">
                                  <p:stCondLst>
                                    <p:cond delay="0"/>
                                  </p:stCondLst>
                                  <p:childTnLst>
                                    <p:set>
                                      <p:cBhvr>
                                        <p:cTn id="59" dur="1" fill="hold">
                                          <p:stCondLst>
                                            <p:cond delay="0"/>
                                          </p:stCondLst>
                                        </p:cTn>
                                        <p:tgtEl>
                                          <p:spTgt spid="9284"/>
                                        </p:tgtEl>
                                        <p:attrNameLst>
                                          <p:attrName>style.visibility</p:attrName>
                                        </p:attrNameLst>
                                      </p:cBhvr>
                                      <p:to>
                                        <p:strVal val="visible"/>
                                      </p:to>
                                    </p:set>
                                    <p:animEffect transition="in" filter="fade">
                                      <p:cBhvr>
                                        <p:cTn id="60" dur="1000"/>
                                        <p:tgtEl>
                                          <p:spTgt spid="9284"/>
                                        </p:tgtEl>
                                      </p:cBhvr>
                                    </p:animEffect>
                                  </p:childTnLst>
                                </p:cTn>
                              </p:par>
                              <p:par>
                                <p:cTn id="61" presetID="10" presetClass="entr" presetSubtype="0" fill="hold" nodeType="withEffect">
                                  <p:stCondLst>
                                    <p:cond delay="0"/>
                                  </p:stCondLst>
                                  <p:childTnLst>
                                    <p:set>
                                      <p:cBhvr>
                                        <p:cTn id="62" dur="1" fill="hold">
                                          <p:stCondLst>
                                            <p:cond delay="0"/>
                                          </p:stCondLst>
                                        </p:cTn>
                                        <p:tgtEl>
                                          <p:spTgt spid="9285"/>
                                        </p:tgtEl>
                                        <p:attrNameLst>
                                          <p:attrName>style.visibility</p:attrName>
                                        </p:attrNameLst>
                                      </p:cBhvr>
                                      <p:to>
                                        <p:strVal val="visible"/>
                                      </p:to>
                                    </p:set>
                                    <p:animEffect transition="in" filter="fade">
                                      <p:cBhvr>
                                        <p:cTn id="63" dur="1000"/>
                                        <p:tgtEl>
                                          <p:spTgt spid="9285"/>
                                        </p:tgtEl>
                                      </p:cBhvr>
                                    </p:animEffect>
                                  </p:childTnLst>
                                </p:cTn>
                              </p:par>
                              <p:par>
                                <p:cTn id="64" presetID="10" presetClass="entr" presetSubtype="0" fill="hold" nodeType="withEffect">
                                  <p:stCondLst>
                                    <p:cond delay="0"/>
                                  </p:stCondLst>
                                  <p:childTnLst>
                                    <p:set>
                                      <p:cBhvr>
                                        <p:cTn id="65" dur="1" fill="hold">
                                          <p:stCondLst>
                                            <p:cond delay="0"/>
                                          </p:stCondLst>
                                        </p:cTn>
                                        <p:tgtEl>
                                          <p:spTgt spid="9286"/>
                                        </p:tgtEl>
                                        <p:attrNameLst>
                                          <p:attrName>style.visibility</p:attrName>
                                        </p:attrNameLst>
                                      </p:cBhvr>
                                      <p:to>
                                        <p:strVal val="visible"/>
                                      </p:to>
                                    </p:set>
                                    <p:animEffect transition="in" filter="fade">
                                      <p:cBhvr>
                                        <p:cTn id="66" dur="1000"/>
                                        <p:tgtEl>
                                          <p:spTgt spid="9286"/>
                                        </p:tgtEl>
                                      </p:cBhvr>
                                    </p:animEffect>
                                  </p:childTnLst>
                                </p:cTn>
                              </p:par>
                              <p:par>
                                <p:cTn id="67" presetID="10" presetClass="entr" presetSubtype="0" fill="hold" nodeType="withEffect">
                                  <p:stCondLst>
                                    <p:cond delay="0"/>
                                  </p:stCondLst>
                                  <p:childTnLst>
                                    <p:set>
                                      <p:cBhvr>
                                        <p:cTn id="68" dur="1" fill="hold">
                                          <p:stCondLst>
                                            <p:cond delay="0"/>
                                          </p:stCondLst>
                                        </p:cTn>
                                        <p:tgtEl>
                                          <p:spTgt spid="9287"/>
                                        </p:tgtEl>
                                        <p:attrNameLst>
                                          <p:attrName>style.visibility</p:attrName>
                                        </p:attrNameLst>
                                      </p:cBhvr>
                                      <p:to>
                                        <p:strVal val="visible"/>
                                      </p:to>
                                    </p:set>
                                    <p:animEffect transition="in" filter="fade">
                                      <p:cBhvr>
                                        <p:cTn id="69" dur="1000"/>
                                        <p:tgtEl>
                                          <p:spTgt spid="9287"/>
                                        </p:tgtEl>
                                      </p:cBhvr>
                                    </p:animEffect>
                                  </p:childTnLst>
                                </p:cTn>
                              </p:par>
                              <p:par>
                                <p:cTn id="70" presetID="10" presetClass="entr" presetSubtype="0" fill="hold" nodeType="withEffect">
                                  <p:stCondLst>
                                    <p:cond delay="0"/>
                                  </p:stCondLst>
                                  <p:childTnLst>
                                    <p:set>
                                      <p:cBhvr>
                                        <p:cTn id="71" dur="1" fill="hold">
                                          <p:stCondLst>
                                            <p:cond delay="0"/>
                                          </p:stCondLst>
                                        </p:cTn>
                                        <p:tgtEl>
                                          <p:spTgt spid="9288"/>
                                        </p:tgtEl>
                                        <p:attrNameLst>
                                          <p:attrName>style.visibility</p:attrName>
                                        </p:attrNameLst>
                                      </p:cBhvr>
                                      <p:to>
                                        <p:strVal val="visible"/>
                                      </p:to>
                                    </p:set>
                                    <p:animEffect transition="in" filter="fade">
                                      <p:cBhvr>
                                        <p:cTn id="72" dur="1000"/>
                                        <p:tgtEl>
                                          <p:spTgt spid="9288"/>
                                        </p:tgtEl>
                                      </p:cBhvr>
                                    </p:animEffect>
                                  </p:childTnLst>
                                </p:cTn>
                              </p:par>
                              <p:par>
                                <p:cTn id="73" presetID="10" presetClass="entr" presetSubtype="0" fill="hold" nodeType="withEffect">
                                  <p:stCondLst>
                                    <p:cond delay="0"/>
                                  </p:stCondLst>
                                  <p:childTnLst>
                                    <p:set>
                                      <p:cBhvr>
                                        <p:cTn id="74" dur="1" fill="hold">
                                          <p:stCondLst>
                                            <p:cond delay="0"/>
                                          </p:stCondLst>
                                        </p:cTn>
                                        <p:tgtEl>
                                          <p:spTgt spid="9289"/>
                                        </p:tgtEl>
                                        <p:attrNameLst>
                                          <p:attrName>style.visibility</p:attrName>
                                        </p:attrNameLst>
                                      </p:cBhvr>
                                      <p:to>
                                        <p:strVal val="visible"/>
                                      </p:to>
                                    </p:set>
                                    <p:animEffect transition="in" filter="fade">
                                      <p:cBhvr>
                                        <p:cTn id="75" dur="1000"/>
                                        <p:tgtEl>
                                          <p:spTgt spid="9289"/>
                                        </p:tgtEl>
                                      </p:cBhvr>
                                    </p:animEffect>
                                  </p:childTnLst>
                                </p:cTn>
                              </p:par>
                              <p:par>
                                <p:cTn id="76" presetID="10" presetClass="entr" presetSubtype="0" fill="hold" nodeType="withEffect">
                                  <p:stCondLst>
                                    <p:cond delay="0"/>
                                  </p:stCondLst>
                                  <p:childTnLst>
                                    <p:set>
                                      <p:cBhvr>
                                        <p:cTn id="77" dur="1" fill="hold">
                                          <p:stCondLst>
                                            <p:cond delay="0"/>
                                          </p:stCondLst>
                                        </p:cTn>
                                        <p:tgtEl>
                                          <p:spTgt spid="9290"/>
                                        </p:tgtEl>
                                        <p:attrNameLst>
                                          <p:attrName>style.visibility</p:attrName>
                                        </p:attrNameLst>
                                      </p:cBhvr>
                                      <p:to>
                                        <p:strVal val="visible"/>
                                      </p:to>
                                    </p:set>
                                    <p:animEffect transition="in" filter="fade">
                                      <p:cBhvr>
                                        <p:cTn id="78" dur="1000"/>
                                        <p:tgtEl>
                                          <p:spTgt spid="9290"/>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9292"/>
                                        </p:tgtEl>
                                        <p:attrNameLst>
                                          <p:attrName>style.visibility</p:attrName>
                                        </p:attrNameLst>
                                      </p:cBhvr>
                                      <p:to>
                                        <p:strVal val="visible"/>
                                      </p:to>
                                    </p:set>
                                    <p:animEffect transition="in" filter="fade">
                                      <p:cBhvr>
                                        <p:cTn id="83" dur="1000"/>
                                        <p:tgtEl>
                                          <p:spTgt spid="9292"/>
                                        </p:tgtEl>
                                      </p:cBhvr>
                                    </p:animEffect>
                                  </p:childTnLst>
                                </p:cTn>
                              </p:par>
                              <p:par>
                                <p:cTn id="84" presetID="10" presetClass="entr" presetSubtype="0" fill="hold" nodeType="withEffect">
                                  <p:stCondLst>
                                    <p:cond delay="0"/>
                                  </p:stCondLst>
                                  <p:childTnLst>
                                    <p:set>
                                      <p:cBhvr>
                                        <p:cTn id="85" dur="1" fill="hold">
                                          <p:stCondLst>
                                            <p:cond delay="0"/>
                                          </p:stCondLst>
                                        </p:cTn>
                                        <p:tgtEl>
                                          <p:spTgt spid="9295"/>
                                        </p:tgtEl>
                                        <p:attrNameLst>
                                          <p:attrName>style.visibility</p:attrName>
                                        </p:attrNameLst>
                                      </p:cBhvr>
                                      <p:to>
                                        <p:strVal val="visible"/>
                                      </p:to>
                                    </p:set>
                                    <p:animEffect transition="in" filter="fade">
                                      <p:cBhvr>
                                        <p:cTn id="86" dur="1000"/>
                                        <p:tgtEl>
                                          <p:spTgt spid="9295"/>
                                        </p:tgtEl>
                                      </p:cBhvr>
                                    </p:animEffect>
                                  </p:childTnLst>
                                </p:cTn>
                              </p:par>
                              <p:par>
                                <p:cTn id="87" presetID="10" presetClass="entr" presetSubtype="0" fill="hold" nodeType="withEffect">
                                  <p:stCondLst>
                                    <p:cond delay="0"/>
                                  </p:stCondLst>
                                  <p:childTnLst>
                                    <p:set>
                                      <p:cBhvr>
                                        <p:cTn id="88" dur="1" fill="hold">
                                          <p:stCondLst>
                                            <p:cond delay="0"/>
                                          </p:stCondLst>
                                        </p:cTn>
                                        <p:tgtEl>
                                          <p:spTgt spid="9296"/>
                                        </p:tgtEl>
                                        <p:attrNameLst>
                                          <p:attrName>style.visibility</p:attrName>
                                        </p:attrNameLst>
                                      </p:cBhvr>
                                      <p:to>
                                        <p:strVal val="visible"/>
                                      </p:to>
                                    </p:set>
                                    <p:animEffect transition="in" filter="fade">
                                      <p:cBhvr>
                                        <p:cTn id="89" dur="1000"/>
                                        <p:tgtEl>
                                          <p:spTgt spid="9296"/>
                                        </p:tgtEl>
                                      </p:cBhvr>
                                    </p:animEffect>
                                  </p:childTnLst>
                                </p:cTn>
                              </p:par>
                              <p:par>
                                <p:cTn id="90" presetID="10" presetClass="entr" presetSubtype="0" fill="hold" nodeType="withEffect">
                                  <p:stCondLst>
                                    <p:cond delay="0"/>
                                  </p:stCondLst>
                                  <p:childTnLst>
                                    <p:set>
                                      <p:cBhvr>
                                        <p:cTn id="91" dur="1" fill="hold">
                                          <p:stCondLst>
                                            <p:cond delay="0"/>
                                          </p:stCondLst>
                                        </p:cTn>
                                        <p:tgtEl>
                                          <p:spTgt spid="9297"/>
                                        </p:tgtEl>
                                        <p:attrNameLst>
                                          <p:attrName>style.visibility</p:attrName>
                                        </p:attrNameLst>
                                      </p:cBhvr>
                                      <p:to>
                                        <p:strVal val="visible"/>
                                      </p:to>
                                    </p:set>
                                    <p:animEffect transition="in" filter="fade">
                                      <p:cBhvr>
                                        <p:cTn id="92" dur="1000"/>
                                        <p:tgtEl>
                                          <p:spTgt spid="9297"/>
                                        </p:tgtEl>
                                      </p:cBhvr>
                                    </p:animEffect>
                                  </p:childTnLst>
                                </p:cTn>
                              </p:par>
                              <p:par>
                                <p:cTn id="93" presetID="10" presetClass="entr" presetSubtype="0" fill="hold" nodeType="withEffect">
                                  <p:stCondLst>
                                    <p:cond delay="0"/>
                                  </p:stCondLst>
                                  <p:childTnLst>
                                    <p:set>
                                      <p:cBhvr>
                                        <p:cTn id="94" dur="1" fill="hold">
                                          <p:stCondLst>
                                            <p:cond delay="0"/>
                                          </p:stCondLst>
                                        </p:cTn>
                                        <p:tgtEl>
                                          <p:spTgt spid="9298"/>
                                        </p:tgtEl>
                                        <p:attrNameLst>
                                          <p:attrName>style.visibility</p:attrName>
                                        </p:attrNameLst>
                                      </p:cBhvr>
                                      <p:to>
                                        <p:strVal val="visible"/>
                                      </p:to>
                                    </p:set>
                                    <p:animEffect transition="in" filter="fade">
                                      <p:cBhvr>
                                        <p:cTn id="95" dur="1000"/>
                                        <p:tgtEl>
                                          <p:spTgt spid="9298"/>
                                        </p:tgtEl>
                                      </p:cBhvr>
                                    </p:animEffect>
                                  </p:childTnLst>
                                </p:cTn>
                              </p:par>
                              <p:par>
                                <p:cTn id="96" presetID="10" presetClass="entr" presetSubtype="0" fill="hold" nodeType="withEffect">
                                  <p:stCondLst>
                                    <p:cond delay="0"/>
                                  </p:stCondLst>
                                  <p:childTnLst>
                                    <p:set>
                                      <p:cBhvr>
                                        <p:cTn id="97" dur="1" fill="hold">
                                          <p:stCondLst>
                                            <p:cond delay="0"/>
                                          </p:stCondLst>
                                        </p:cTn>
                                        <p:tgtEl>
                                          <p:spTgt spid="9299"/>
                                        </p:tgtEl>
                                        <p:attrNameLst>
                                          <p:attrName>style.visibility</p:attrName>
                                        </p:attrNameLst>
                                      </p:cBhvr>
                                      <p:to>
                                        <p:strVal val="visible"/>
                                      </p:to>
                                    </p:set>
                                    <p:animEffect transition="in" filter="fade">
                                      <p:cBhvr>
                                        <p:cTn id="98" dur="1000"/>
                                        <p:tgtEl>
                                          <p:spTgt spid="9299"/>
                                        </p:tgtEl>
                                      </p:cBhvr>
                                    </p:animEffect>
                                  </p:childTnLst>
                                </p:cTn>
                              </p:par>
                              <p:par>
                                <p:cTn id="99" presetID="10" presetClass="entr" presetSubtype="0" fill="hold" nodeType="withEffect">
                                  <p:stCondLst>
                                    <p:cond delay="0"/>
                                  </p:stCondLst>
                                  <p:childTnLst>
                                    <p:set>
                                      <p:cBhvr>
                                        <p:cTn id="100" dur="1" fill="hold">
                                          <p:stCondLst>
                                            <p:cond delay="0"/>
                                          </p:stCondLst>
                                        </p:cTn>
                                        <p:tgtEl>
                                          <p:spTgt spid="9300"/>
                                        </p:tgtEl>
                                        <p:attrNameLst>
                                          <p:attrName>style.visibility</p:attrName>
                                        </p:attrNameLst>
                                      </p:cBhvr>
                                      <p:to>
                                        <p:strVal val="visible"/>
                                      </p:to>
                                    </p:set>
                                    <p:animEffect transition="in" filter="fade">
                                      <p:cBhvr>
                                        <p:cTn id="101" dur="1000"/>
                                        <p:tgtEl>
                                          <p:spTgt spid="9300"/>
                                        </p:tgtEl>
                                      </p:cBhvr>
                                    </p:animEffect>
                                  </p:childTnLst>
                                </p:cTn>
                              </p:par>
                              <p:par>
                                <p:cTn id="102" presetID="10" presetClass="entr" presetSubtype="0" fill="hold" nodeType="withEffect">
                                  <p:stCondLst>
                                    <p:cond delay="0"/>
                                  </p:stCondLst>
                                  <p:childTnLst>
                                    <p:set>
                                      <p:cBhvr>
                                        <p:cTn id="103" dur="1" fill="hold">
                                          <p:stCondLst>
                                            <p:cond delay="0"/>
                                          </p:stCondLst>
                                        </p:cTn>
                                        <p:tgtEl>
                                          <p:spTgt spid="9301"/>
                                        </p:tgtEl>
                                        <p:attrNameLst>
                                          <p:attrName>style.visibility</p:attrName>
                                        </p:attrNameLst>
                                      </p:cBhvr>
                                      <p:to>
                                        <p:strVal val="visible"/>
                                      </p:to>
                                    </p:set>
                                    <p:animEffect transition="in" filter="fade">
                                      <p:cBhvr>
                                        <p:cTn id="104" dur="1000"/>
                                        <p:tgtEl>
                                          <p:spTgt spid="9301"/>
                                        </p:tgtEl>
                                      </p:cBhvr>
                                    </p:animEffect>
                                  </p:childTnLst>
                                </p:cTn>
                              </p:par>
                              <p:par>
                                <p:cTn id="105" presetID="10" presetClass="entr" presetSubtype="0" fill="hold" nodeType="withEffect">
                                  <p:stCondLst>
                                    <p:cond delay="0"/>
                                  </p:stCondLst>
                                  <p:childTnLst>
                                    <p:set>
                                      <p:cBhvr>
                                        <p:cTn id="106" dur="1" fill="hold">
                                          <p:stCondLst>
                                            <p:cond delay="0"/>
                                          </p:stCondLst>
                                        </p:cTn>
                                        <p:tgtEl>
                                          <p:spTgt spid="9302"/>
                                        </p:tgtEl>
                                        <p:attrNameLst>
                                          <p:attrName>style.visibility</p:attrName>
                                        </p:attrNameLst>
                                      </p:cBhvr>
                                      <p:to>
                                        <p:strVal val="visible"/>
                                      </p:to>
                                    </p:set>
                                    <p:animEffect transition="in" filter="fade">
                                      <p:cBhvr>
                                        <p:cTn id="107" dur="1000"/>
                                        <p:tgtEl>
                                          <p:spTgt spid="9302"/>
                                        </p:tgtEl>
                                      </p:cBhvr>
                                    </p:animEffect>
                                  </p:childTnLst>
                                </p:cTn>
                              </p:par>
                              <p:par>
                                <p:cTn id="108" presetID="10" presetClass="entr" presetSubtype="0" fill="hold" nodeType="withEffect">
                                  <p:stCondLst>
                                    <p:cond delay="0"/>
                                  </p:stCondLst>
                                  <p:childTnLst>
                                    <p:set>
                                      <p:cBhvr>
                                        <p:cTn id="109" dur="1" fill="hold">
                                          <p:stCondLst>
                                            <p:cond delay="0"/>
                                          </p:stCondLst>
                                        </p:cTn>
                                        <p:tgtEl>
                                          <p:spTgt spid="9303"/>
                                        </p:tgtEl>
                                        <p:attrNameLst>
                                          <p:attrName>style.visibility</p:attrName>
                                        </p:attrNameLst>
                                      </p:cBhvr>
                                      <p:to>
                                        <p:strVal val="visible"/>
                                      </p:to>
                                    </p:set>
                                    <p:animEffect transition="in" filter="fade">
                                      <p:cBhvr>
                                        <p:cTn id="110" dur="1000"/>
                                        <p:tgtEl>
                                          <p:spTgt spid="9303"/>
                                        </p:tgtEl>
                                      </p:cBhvr>
                                    </p:animEffect>
                                  </p:childTnLst>
                                </p:cTn>
                              </p:par>
                              <p:par>
                                <p:cTn id="111" presetID="10" presetClass="entr" presetSubtype="0" fill="hold" nodeType="withEffect">
                                  <p:stCondLst>
                                    <p:cond delay="0"/>
                                  </p:stCondLst>
                                  <p:childTnLst>
                                    <p:set>
                                      <p:cBhvr>
                                        <p:cTn id="112" dur="1" fill="hold">
                                          <p:stCondLst>
                                            <p:cond delay="0"/>
                                          </p:stCondLst>
                                        </p:cTn>
                                        <p:tgtEl>
                                          <p:spTgt spid="9304"/>
                                        </p:tgtEl>
                                        <p:attrNameLst>
                                          <p:attrName>style.visibility</p:attrName>
                                        </p:attrNameLst>
                                      </p:cBhvr>
                                      <p:to>
                                        <p:strVal val="visible"/>
                                      </p:to>
                                    </p:set>
                                    <p:animEffect transition="in" filter="fade">
                                      <p:cBhvr>
                                        <p:cTn id="113" dur="1000"/>
                                        <p:tgtEl>
                                          <p:spTgt spid="9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324"/>
        <p:cNvGrpSpPr/>
        <p:nvPr/>
      </p:nvGrpSpPr>
      <p:grpSpPr>
        <a:xfrm>
          <a:off x="0" y="0"/>
          <a:ext cx="0" cy="0"/>
          <a:chOff x="0" y="0"/>
          <a:chExt cx="0" cy="0"/>
        </a:xfrm>
      </p:grpSpPr>
      <p:sp>
        <p:nvSpPr>
          <p:cNvPr id="9325" name="Google Shape;9325;p962"/>
          <p:cNvSpPr txBox="1">
            <a:spLocks noGrp="1"/>
          </p:cNvSpPr>
          <p:nvPr>
            <p:ph type="title"/>
          </p:nvPr>
        </p:nvSpPr>
        <p:spPr>
          <a:xfrm>
            <a:off x="415600" y="3553600"/>
            <a:ext cx="11360700" cy="11223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GB"/>
              <a:t>Identify barriers to behaviours and decisions</a:t>
            </a:r>
            <a:endParaRPr/>
          </a:p>
        </p:txBody>
      </p:sp>
      <p:grpSp>
        <p:nvGrpSpPr>
          <p:cNvPr id="9326" name="Google Shape;9326;p962"/>
          <p:cNvGrpSpPr/>
          <p:nvPr/>
        </p:nvGrpSpPr>
        <p:grpSpPr>
          <a:xfrm>
            <a:off x="472294" y="427035"/>
            <a:ext cx="1573719" cy="1371326"/>
            <a:chOff x="3970625" y="4779250"/>
            <a:chExt cx="641000" cy="576575"/>
          </a:xfrm>
        </p:grpSpPr>
        <p:sp>
          <p:nvSpPr>
            <p:cNvPr id="9327" name="Google Shape;9327;p962"/>
            <p:cNvSpPr/>
            <p:nvPr/>
          </p:nvSpPr>
          <p:spPr>
            <a:xfrm>
              <a:off x="3970625" y="4779250"/>
              <a:ext cx="641000" cy="576575"/>
            </a:xfrm>
            <a:custGeom>
              <a:avLst/>
              <a:gdLst/>
              <a:ahLst/>
              <a:cxnLst/>
              <a:rect l="l" t="t" r="r" b="b"/>
              <a:pathLst>
                <a:path w="343" h="344" extrusionOk="0">
                  <a:moveTo>
                    <a:pt x="343" y="172"/>
                  </a:moveTo>
                  <a:cubicBezTo>
                    <a:pt x="343" y="267"/>
                    <a:pt x="266" y="344"/>
                    <a:pt x="171" y="344"/>
                  </a:cubicBezTo>
                  <a:cubicBezTo>
                    <a:pt x="77" y="344"/>
                    <a:pt x="0" y="267"/>
                    <a:pt x="0" y="172"/>
                  </a:cubicBezTo>
                  <a:cubicBezTo>
                    <a:pt x="0" y="78"/>
                    <a:pt x="77" y="0"/>
                    <a:pt x="171" y="0"/>
                  </a:cubicBezTo>
                  <a:cubicBezTo>
                    <a:pt x="266" y="0"/>
                    <a:pt x="343" y="78"/>
                    <a:pt x="343" y="172"/>
                  </a:cubicBezTo>
                  <a:close/>
                </a:path>
              </a:pathLst>
            </a:custGeom>
            <a:solidFill>
              <a:srgbClr val="FADA63"/>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pic>
          <p:nvPicPr>
            <p:cNvPr id="9328" name="Google Shape;9328;p962"/>
            <p:cNvPicPr preferRelativeResize="0"/>
            <p:nvPr/>
          </p:nvPicPr>
          <p:blipFill rotWithShape="1">
            <a:blip r:embed="rId3">
              <a:alphaModFix/>
            </a:blip>
            <a:srcRect/>
            <a:stretch/>
          </p:blipFill>
          <p:spPr>
            <a:xfrm>
              <a:off x="4084885" y="4875771"/>
              <a:ext cx="425517" cy="381422"/>
            </a:xfrm>
            <a:prstGeom prst="rect">
              <a:avLst/>
            </a:prstGeom>
            <a:noFill/>
            <a:ln>
              <a:noFill/>
            </a:ln>
          </p:spPr>
        </p:pic>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333"/>
        <p:cNvGrpSpPr/>
        <p:nvPr/>
      </p:nvGrpSpPr>
      <p:grpSpPr>
        <a:xfrm>
          <a:off x="0" y="0"/>
          <a:ext cx="0" cy="0"/>
          <a:chOff x="0" y="0"/>
          <a:chExt cx="0" cy="0"/>
        </a:xfrm>
      </p:grpSpPr>
      <p:sp>
        <p:nvSpPr>
          <p:cNvPr id="9334" name="Google Shape;9334;p963"/>
          <p:cNvSpPr txBox="1">
            <a:spLocks noGrp="1"/>
          </p:cNvSpPr>
          <p:nvPr>
            <p:ph type="title"/>
          </p:nvPr>
        </p:nvSpPr>
        <p:spPr>
          <a:xfrm>
            <a:off x="425450" y="0"/>
            <a:ext cx="10435800" cy="1325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3700"/>
              <a:buNone/>
            </a:pPr>
            <a:r>
              <a:rPr lang="en-GB" sz="3200"/>
              <a:t>Identifying what is preventing the target behaviour</a:t>
            </a:r>
            <a:endParaRPr sz="3200">
              <a:solidFill>
                <a:srgbClr val="000000"/>
              </a:solidFill>
            </a:endParaRPr>
          </a:p>
        </p:txBody>
      </p:sp>
      <p:pic>
        <p:nvPicPr>
          <p:cNvPr id="9335" name="Google Shape;9335;p963" descr="http://3.bp.blogspot.com/-cK74To87nc0/TvxnaXGK_tI/AAAAAAAAA24/k3QvUNrMFJ4/s1600/Care-Bears-Share-a-bear-01.jpg"/>
          <p:cNvPicPr preferRelativeResize="0"/>
          <p:nvPr/>
        </p:nvPicPr>
        <p:blipFill rotWithShape="1">
          <a:blip r:embed="rId3">
            <a:alphaModFix/>
          </a:blip>
          <a:srcRect/>
          <a:stretch/>
        </p:blipFill>
        <p:spPr>
          <a:xfrm>
            <a:off x="8657779" y="1593438"/>
            <a:ext cx="2825951" cy="1841388"/>
          </a:xfrm>
          <a:prstGeom prst="rect">
            <a:avLst/>
          </a:prstGeom>
          <a:noFill/>
          <a:ln>
            <a:noFill/>
          </a:ln>
        </p:spPr>
      </p:pic>
      <p:pic>
        <p:nvPicPr>
          <p:cNvPr id="9336" name="Google Shape;9336;p963" descr="http://image-parcours.copainsdavant.com/image/750/1647697817/3115591.jpg"/>
          <p:cNvPicPr preferRelativeResize="0"/>
          <p:nvPr/>
        </p:nvPicPr>
        <p:blipFill rotWithShape="1">
          <a:blip r:embed="rId4">
            <a:alphaModFix/>
          </a:blip>
          <a:srcRect/>
          <a:stretch/>
        </p:blipFill>
        <p:spPr>
          <a:xfrm>
            <a:off x="6592262" y="3034438"/>
            <a:ext cx="4405313" cy="2967037"/>
          </a:xfrm>
          <a:prstGeom prst="rect">
            <a:avLst/>
          </a:prstGeom>
          <a:noFill/>
          <a:ln>
            <a:noFill/>
          </a:ln>
        </p:spPr>
      </p:pic>
      <p:pic>
        <p:nvPicPr>
          <p:cNvPr id="9337" name="Google Shape;9337;p963" descr="http://homepage.ntlworld.com/ray.hamblett1/nature/natimages/spiders/spider6902.jpg"/>
          <p:cNvPicPr preferRelativeResize="0"/>
          <p:nvPr/>
        </p:nvPicPr>
        <p:blipFill rotWithShape="1">
          <a:blip r:embed="rId5">
            <a:alphaModFix/>
          </a:blip>
          <a:srcRect/>
          <a:stretch/>
        </p:blipFill>
        <p:spPr>
          <a:xfrm>
            <a:off x="6430448" y="1799473"/>
            <a:ext cx="2227325" cy="2056000"/>
          </a:xfrm>
          <a:prstGeom prst="rect">
            <a:avLst/>
          </a:prstGeom>
          <a:noFill/>
          <a:ln>
            <a:noFill/>
          </a:ln>
        </p:spPr>
      </p:pic>
      <p:pic>
        <p:nvPicPr>
          <p:cNvPr id="9338" name="Google Shape;9338;p963"/>
          <p:cNvPicPr preferRelativeResize="0"/>
          <p:nvPr/>
        </p:nvPicPr>
        <p:blipFill>
          <a:blip r:embed="rId6">
            <a:alphaModFix/>
          </a:blip>
          <a:stretch>
            <a:fillRect/>
          </a:stretch>
        </p:blipFill>
        <p:spPr>
          <a:xfrm rot="5400000">
            <a:off x="465725" y="1990888"/>
            <a:ext cx="4183950" cy="31968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3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3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343"/>
        <p:cNvGrpSpPr/>
        <p:nvPr/>
      </p:nvGrpSpPr>
      <p:grpSpPr>
        <a:xfrm>
          <a:off x="0" y="0"/>
          <a:ext cx="0" cy="0"/>
          <a:chOff x="0" y="0"/>
          <a:chExt cx="0" cy="0"/>
        </a:xfrm>
      </p:grpSpPr>
      <p:sp>
        <p:nvSpPr>
          <p:cNvPr id="9344" name="Google Shape;9344;p964"/>
          <p:cNvSpPr txBox="1">
            <a:spLocks noGrp="1"/>
          </p:cNvSpPr>
          <p:nvPr>
            <p:ph type="title"/>
          </p:nvPr>
        </p:nvSpPr>
        <p:spPr>
          <a:xfrm>
            <a:off x="425450" y="0"/>
            <a:ext cx="10436100" cy="1325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3700"/>
              <a:buNone/>
            </a:pPr>
            <a:r>
              <a:rPr lang="en-GB" sz="3200"/>
              <a:t>Identifying what is preventing the target behaviour</a:t>
            </a:r>
            <a:endParaRPr sz="3200">
              <a:solidFill>
                <a:srgbClr val="000000"/>
              </a:solidFill>
            </a:endParaRPr>
          </a:p>
        </p:txBody>
      </p:sp>
      <p:grpSp>
        <p:nvGrpSpPr>
          <p:cNvPr id="9345" name="Google Shape;9345;p964"/>
          <p:cNvGrpSpPr/>
          <p:nvPr/>
        </p:nvGrpSpPr>
        <p:grpSpPr>
          <a:xfrm>
            <a:off x="5842373" y="3594000"/>
            <a:ext cx="2124295" cy="1663800"/>
            <a:chOff x="9500500" y="3594000"/>
            <a:chExt cx="1897200" cy="1663800"/>
          </a:xfrm>
        </p:grpSpPr>
        <p:sp>
          <p:nvSpPr>
            <p:cNvPr id="9346" name="Google Shape;9346;p964"/>
            <p:cNvSpPr/>
            <p:nvPr/>
          </p:nvSpPr>
          <p:spPr>
            <a:xfrm>
              <a:off x="9500500" y="3594000"/>
              <a:ext cx="1897200" cy="1663800"/>
            </a:xfrm>
            <a:prstGeom prst="hexagon">
              <a:avLst>
                <a:gd name="adj" fmla="val 25000"/>
                <a:gd name="vf" fmla="val 115470"/>
              </a:avLst>
            </a:prstGeom>
            <a:solidFill>
              <a:srgbClr val="1E99D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7" name="Google Shape;9347;p964"/>
            <p:cNvSpPr txBox="1"/>
            <p:nvPr/>
          </p:nvSpPr>
          <p:spPr>
            <a:xfrm>
              <a:off x="9789700" y="4076550"/>
              <a:ext cx="1318800" cy="69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900" b="1">
                  <a:solidFill>
                    <a:srgbClr val="FFFFFF"/>
                  </a:solidFill>
                </a:rPr>
                <a:t>Target Behaviour</a:t>
              </a:r>
              <a:endParaRPr sz="1900" b="1">
                <a:solidFill>
                  <a:srgbClr val="FFFFFF"/>
                </a:solidFill>
              </a:endParaRPr>
            </a:p>
          </p:txBody>
        </p:sp>
      </p:grpSp>
      <p:sp>
        <p:nvSpPr>
          <p:cNvPr id="9348" name="Google Shape;9348;p964"/>
          <p:cNvSpPr txBox="1"/>
          <p:nvPr/>
        </p:nvSpPr>
        <p:spPr>
          <a:xfrm>
            <a:off x="1987750" y="1369400"/>
            <a:ext cx="80199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900" b="1"/>
              <a:t>COM B Model</a:t>
            </a:r>
            <a:endParaRPr sz="1900" b="1"/>
          </a:p>
        </p:txBody>
      </p:sp>
      <p:grpSp>
        <p:nvGrpSpPr>
          <p:cNvPr id="9349" name="Google Shape;9349;p964"/>
          <p:cNvGrpSpPr/>
          <p:nvPr/>
        </p:nvGrpSpPr>
        <p:grpSpPr>
          <a:xfrm>
            <a:off x="937431" y="2532758"/>
            <a:ext cx="3959021" cy="725582"/>
            <a:chOff x="703091" y="1899616"/>
            <a:chExt cx="2969340" cy="544200"/>
          </a:xfrm>
        </p:grpSpPr>
        <p:sp>
          <p:nvSpPr>
            <p:cNvPr id="9350" name="Google Shape;9350;p964"/>
            <p:cNvSpPr/>
            <p:nvPr/>
          </p:nvSpPr>
          <p:spPr>
            <a:xfrm>
              <a:off x="1803431" y="1899616"/>
              <a:ext cx="1869000" cy="544200"/>
            </a:xfrm>
            <a:prstGeom prst="rect">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500" b="1"/>
                <a:t>Capability</a:t>
              </a:r>
              <a:endParaRPr sz="1500" b="1"/>
            </a:p>
          </p:txBody>
        </p:sp>
        <p:pic>
          <p:nvPicPr>
            <p:cNvPr id="9351" name="Google Shape;9351;p964"/>
            <p:cNvPicPr preferRelativeResize="0"/>
            <p:nvPr/>
          </p:nvPicPr>
          <p:blipFill rotWithShape="1">
            <a:blip r:embed="rId3">
              <a:alphaModFix/>
            </a:blip>
            <a:srcRect l="10996" t="12347" r="11561" b="12226"/>
            <a:stretch/>
          </p:blipFill>
          <p:spPr>
            <a:xfrm>
              <a:off x="703091" y="1933800"/>
              <a:ext cx="502380" cy="483924"/>
            </a:xfrm>
            <a:prstGeom prst="rect">
              <a:avLst/>
            </a:prstGeom>
            <a:noFill/>
            <a:ln>
              <a:noFill/>
            </a:ln>
          </p:spPr>
        </p:pic>
      </p:grpSp>
      <p:grpSp>
        <p:nvGrpSpPr>
          <p:cNvPr id="9352" name="Google Shape;9352;p964"/>
          <p:cNvGrpSpPr/>
          <p:nvPr/>
        </p:nvGrpSpPr>
        <p:grpSpPr>
          <a:xfrm>
            <a:off x="937431" y="4065362"/>
            <a:ext cx="3959021" cy="725582"/>
            <a:chOff x="703091" y="3049098"/>
            <a:chExt cx="2969340" cy="544200"/>
          </a:xfrm>
        </p:grpSpPr>
        <p:sp>
          <p:nvSpPr>
            <p:cNvPr id="9353" name="Google Shape;9353;p964"/>
            <p:cNvSpPr/>
            <p:nvPr/>
          </p:nvSpPr>
          <p:spPr>
            <a:xfrm>
              <a:off x="1803431" y="3049098"/>
              <a:ext cx="1869000" cy="544200"/>
            </a:xfrm>
            <a:prstGeom prst="rect">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500" b="1"/>
                <a:t>Opportunity</a:t>
              </a:r>
              <a:endParaRPr sz="1500" b="1"/>
            </a:p>
          </p:txBody>
        </p:sp>
        <p:pic>
          <p:nvPicPr>
            <p:cNvPr id="9354" name="Google Shape;9354;p964"/>
            <p:cNvPicPr preferRelativeResize="0"/>
            <p:nvPr/>
          </p:nvPicPr>
          <p:blipFill rotWithShape="1">
            <a:blip r:embed="rId3">
              <a:alphaModFix/>
            </a:blip>
            <a:srcRect l="10996" t="12347" r="11561" b="12226"/>
            <a:stretch/>
          </p:blipFill>
          <p:spPr>
            <a:xfrm>
              <a:off x="703091" y="3079235"/>
              <a:ext cx="502380" cy="483924"/>
            </a:xfrm>
            <a:prstGeom prst="rect">
              <a:avLst/>
            </a:prstGeom>
            <a:noFill/>
            <a:ln>
              <a:noFill/>
            </a:ln>
          </p:spPr>
        </p:pic>
      </p:grpSp>
      <p:cxnSp>
        <p:nvCxnSpPr>
          <p:cNvPr id="9355" name="Google Shape;9355;p964"/>
          <p:cNvCxnSpPr>
            <a:stCxn id="9350" idx="3"/>
            <a:endCxn id="9356" idx="3"/>
          </p:cNvCxnSpPr>
          <p:nvPr/>
        </p:nvCxnSpPr>
        <p:spPr>
          <a:xfrm>
            <a:off x="4896453" y="2895549"/>
            <a:ext cx="600" cy="3083700"/>
          </a:xfrm>
          <a:prstGeom prst="bentConnector3">
            <a:avLst>
              <a:gd name="adj1" fmla="val 39687500"/>
            </a:avLst>
          </a:prstGeom>
          <a:noFill/>
          <a:ln w="9525" cap="flat" cmpd="sng">
            <a:solidFill>
              <a:schemeClr val="dk2"/>
            </a:solidFill>
            <a:prstDash val="solid"/>
            <a:round/>
            <a:headEnd type="none" w="med" len="med"/>
            <a:tailEnd type="none" w="med" len="med"/>
          </a:ln>
        </p:spPr>
      </p:cxnSp>
      <p:sp>
        <p:nvSpPr>
          <p:cNvPr id="9357" name="Google Shape;9357;p964"/>
          <p:cNvSpPr txBox="1"/>
          <p:nvPr/>
        </p:nvSpPr>
        <p:spPr>
          <a:xfrm>
            <a:off x="8638187" y="6299512"/>
            <a:ext cx="3542100" cy="369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r>
              <a:rPr lang="en-GB" sz="900" b="0" i="0" u="none">
                <a:solidFill>
                  <a:schemeClr val="dk1"/>
                </a:solidFill>
                <a:latin typeface="Arial"/>
                <a:ea typeface="Arial"/>
                <a:cs typeface="Arial"/>
                <a:sym typeface="Arial"/>
              </a:rPr>
              <a:t>Source: </a:t>
            </a:r>
            <a:r>
              <a:rPr lang="en-GB" sz="900">
                <a:solidFill>
                  <a:schemeClr val="dk1"/>
                </a:solidFill>
              </a:rPr>
              <a:t>Michie, S., van Stralen, M. M., &amp; West, R. (2011). The behaviour change wheel: a new method for characterising and designing behaviour change interventions. </a:t>
            </a:r>
            <a:endParaRPr sz="1500"/>
          </a:p>
        </p:txBody>
      </p:sp>
      <p:grpSp>
        <p:nvGrpSpPr>
          <p:cNvPr id="9358" name="Google Shape;9358;p964"/>
          <p:cNvGrpSpPr/>
          <p:nvPr/>
        </p:nvGrpSpPr>
        <p:grpSpPr>
          <a:xfrm>
            <a:off x="937431" y="5616524"/>
            <a:ext cx="3959021" cy="725582"/>
            <a:chOff x="703091" y="4212498"/>
            <a:chExt cx="2969340" cy="544200"/>
          </a:xfrm>
        </p:grpSpPr>
        <p:pic>
          <p:nvPicPr>
            <p:cNvPr id="9359" name="Google Shape;9359;p964"/>
            <p:cNvPicPr preferRelativeResize="0"/>
            <p:nvPr/>
          </p:nvPicPr>
          <p:blipFill rotWithShape="1">
            <a:blip r:embed="rId3">
              <a:alphaModFix/>
            </a:blip>
            <a:srcRect l="10996" t="12347" r="11561" b="12226"/>
            <a:stretch/>
          </p:blipFill>
          <p:spPr>
            <a:xfrm>
              <a:off x="703091" y="4242635"/>
              <a:ext cx="502380" cy="483924"/>
            </a:xfrm>
            <a:prstGeom prst="rect">
              <a:avLst/>
            </a:prstGeom>
            <a:noFill/>
            <a:ln>
              <a:noFill/>
            </a:ln>
          </p:spPr>
        </p:pic>
        <p:sp>
          <p:nvSpPr>
            <p:cNvPr id="9356" name="Google Shape;9356;p964"/>
            <p:cNvSpPr/>
            <p:nvPr/>
          </p:nvSpPr>
          <p:spPr>
            <a:xfrm>
              <a:off x="1803431" y="4212498"/>
              <a:ext cx="1869000" cy="5442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500" b="1"/>
                <a:t>Motivation</a:t>
              </a:r>
              <a:endParaRPr sz="1500" b="1"/>
            </a:p>
          </p:txBody>
        </p:sp>
      </p:grpSp>
      <p:cxnSp>
        <p:nvCxnSpPr>
          <p:cNvPr id="9360" name="Google Shape;9360;p964"/>
          <p:cNvCxnSpPr>
            <a:stCxn id="9353" idx="3"/>
            <a:endCxn id="9346" idx="3"/>
          </p:cNvCxnSpPr>
          <p:nvPr/>
        </p:nvCxnSpPr>
        <p:spPr>
          <a:xfrm rot="10800000" flipH="1">
            <a:off x="4896453" y="4425753"/>
            <a:ext cx="945900" cy="24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365"/>
        <p:cNvGrpSpPr/>
        <p:nvPr/>
      </p:nvGrpSpPr>
      <p:grpSpPr>
        <a:xfrm>
          <a:off x="0" y="0"/>
          <a:ext cx="0" cy="0"/>
          <a:chOff x="0" y="0"/>
          <a:chExt cx="0" cy="0"/>
        </a:xfrm>
      </p:grpSpPr>
      <p:sp>
        <p:nvSpPr>
          <p:cNvPr id="9366" name="Google Shape;9366;p965"/>
          <p:cNvSpPr txBox="1">
            <a:spLocks noGrp="1"/>
          </p:cNvSpPr>
          <p:nvPr>
            <p:ph type="title"/>
          </p:nvPr>
        </p:nvSpPr>
        <p:spPr>
          <a:xfrm>
            <a:off x="425450" y="0"/>
            <a:ext cx="10436100" cy="1325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3700"/>
              <a:buNone/>
            </a:pPr>
            <a:r>
              <a:rPr lang="en-GB" sz="3200"/>
              <a:t>Identifying what is preventing the target behaviour</a:t>
            </a:r>
            <a:endParaRPr sz="3200">
              <a:solidFill>
                <a:srgbClr val="000000"/>
              </a:solidFill>
            </a:endParaRPr>
          </a:p>
        </p:txBody>
      </p:sp>
      <p:graphicFrame>
        <p:nvGraphicFramePr>
          <p:cNvPr id="9367" name="Google Shape;9367;p965"/>
          <p:cNvGraphicFramePr/>
          <p:nvPr/>
        </p:nvGraphicFramePr>
        <p:xfrm>
          <a:off x="425467" y="2196300"/>
          <a:ext cx="3581600" cy="4565025"/>
        </p:xfrm>
        <a:graphic>
          <a:graphicData uri="http://schemas.openxmlformats.org/drawingml/2006/table">
            <a:tbl>
              <a:tblPr>
                <a:noFill/>
                <a:tableStyleId>{41A6CC5B-BE27-417D-A2E9-07D3CC028257}</a:tableStyleId>
              </a:tblPr>
              <a:tblGrid>
                <a:gridCol w="1092200">
                  <a:extLst>
                    <a:ext uri="{9D8B030D-6E8A-4147-A177-3AD203B41FA5}">
                      <a16:colId xmlns:a16="http://schemas.microsoft.com/office/drawing/2014/main" val="20000"/>
                    </a:ext>
                  </a:extLst>
                </a:gridCol>
                <a:gridCol w="2489400">
                  <a:extLst>
                    <a:ext uri="{9D8B030D-6E8A-4147-A177-3AD203B41FA5}">
                      <a16:colId xmlns:a16="http://schemas.microsoft.com/office/drawing/2014/main" val="20001"/>
                    </a:ext>
                  </a:extLst>
                </a:gridCol>
              </a:tblGrid>
              <a:tr h="538800">
                <a:tc>
                  <a:txBody>
                    <a:bodyPr/>
                    <a:lstStyle/>
                    <a:p>
                      <a:pPr marL="0" lvl="0" indent="0" algn="l" rtl="0">
                        <a:lnSpc>
                          <a:spcPct val="115000"/>
                        </a:lnSpc>
                        <a:spcBef>
                          <a:spcPts val="0"/>
                        </a:spcBef>
                        <a:spcAft>
                          <a:spcPts val="0"/>
                        </a:spcAft>
                        <a:buNone/>
                      </a:pPr>
                      <a:r>
                        <a:rPr lang="en-GB" sz="1200" b="1"/>
                        <a:t>Physical ability</a:t>
                      </a:r>
                      <a:endParaRPr sz="1200" b="1"/>
                    </a:p>
                  </a:txBody>
                  <a:tcPr marL="38100" marR="38100" marT="25400" marB="25400" anchor="ctr">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solidFill>
                      <a:srgbClr val="C9DAF8"/>
                    </a:solidFill>
                  </a:tcPr>
                </a:tc>
                <a:tc>
                  <a:txBody>
                    <a:bodyPr/>
                    <a:lstStyle/>
                    <a:p>
                      <a:pPr marL="0" lvl="0" indent="0" algn="l" rtl="0">
                        <a:lnSpc>
                          <a:spcPct val="100000"/>
                        </a:lnSpc>
                        <a:spcBef>
                          <a:spcPts val="0"/>
                        </a:spcBef>
                        <a:spcAft>
                          <a:spcPts val="0"/>
                        </a:spcAft>
                        <a:buNone/>
                      </a:pPr>
                      <a:r>
                        <a:rPr lang="en-GB" sz="1200"/>
                        <a:t>Do I have the physical ability to do it?</a:t>
                      </a:r>
                      <a:endParaRPr sz="1200"/>
                    </a:p>
                  </a:txBody>
                  <a:tcPr marL="38100" marR="38100" marT="25400" marB="25400" anchor="ctr">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599900">
                <a:tc>
                  <a:txBody>
                    <a:bodyPr/>
                    <a:lstStyle/>
                    <a:p>
                      <a:pPr marL="0" lvl="0" indent="0" algn="l" rtl="0">
                        <a:lnSpc>
                          <a:spcPct val="115000"/>
                        </a:lnSpc>
                        <a:spcBef>
                          <a:spcPts val="0"/>
                        </a:spcBef>
                        <a:spcAft>
                          <a:spcPts val="0"/>
                        </a:spcAft>
                        <a:buNone/>
                      </a:pPr>
                      <a:r>
                        <a:rPr lang="en-GB" sz="1200" b="1"/>
                        <a:t>Awareness</a:t>
                      </a:r>
                      <a:endParaRPr sz="1200" b="1"/>
                    </a:p>
                  </a:txBody>
                  <a:tcPr marL="38100" marR="38100" marT="25400" marB="25400" anchor="ctr">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solidFill>
                      <a:srgbClr val="A4C2F4"/>
                    </a:solidFill>
                  </a:tcPr>
                </a:tc>
                <a:tc>
                  <a:txBody>
                    <a:bodyPr/>
                    <a:lstStyle/>
                    <a:p>
                      <a:pPr marL="0" lvl="0" indent="0" algn="l" rtl="0">
                        <a:lnSpc>
                          <a:spcPct val="100000"/>
                        </a:lnSpc>
                        <a:spcBef>
                          <a:spcPts val="0"/>
                        </a:spcBef>
                        <a:spcAft>
                          <a:spcPts val="0"/>
                        </a:spcAft>
                        <a:buNone/>
                      </a:pPr>
                      <a:r>
                        <a:rPr lang="en-GB" sz="1200" dirty="0"/>
                        <a:t>Am I aware of the options available to me?</a:t>
                      </a:r>
                      <a:endParaRPr sz="1200" dirty="0"/>
                    </a:p>
                  </a:txBody>
                  <a:tcPr marL="38100" marR="38100" marT="25400" marB="25400" anchor="ctr">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solidFill>
                      <a:srgbClr val="A4C2F4"/>
                    </a:solidFill>
                  </a:tcPr>
                </a:tc>
                <a:extLst>
                  <a:ext uri="{0D108BD9-81ED-4DB2-BD59-A6C34878D82A}">
                    <a16:rowId xmlns:a16="http://schemas.microsoft.com/office/drawing/2014/main" val="10001"/>
                  </a:ext>
                </a:extLst>
              </a:tr>
              <a:tr h="779825">
                <a:tc>
                  <a:txBody>
                    <a:bodyPr/>
                    <a:lstStyle/>
                    <a:p>
                      <a:pPr marL="0" lvl="0" indent="0" algn="l" rtl="0">
                        <a:lnSpc>
                          <a:spcPct val="115000"/>
                        </a:lnSpc>
                        <a:spcBef>
                          <a:spcPts val="0"/>
                        </a:spcBef>
                        <a:spcAft>
                          <a:spcPts val="0"/>
                        </a:spcAft>
                        <a:buNone/>
                      </a:pPr>
                      <a:r>
                        <a:rPr lang="en-GB" sz="1200" b="1"/>
                        <a:t>Know how &amp; cognitive skills</a:t>
                      </a:r>
                      <a:endParaRPr sz="1200" b="1"/>
                    </a:p>
                  </a:txBody>
                  <a:tcPr marL="38100" marR="38100" marT="25400" marB="25400" anchor="ctr">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solidFill>
                      <a:srgbClr val="C9DAF8"/>
                    </a:solidFill>
                  </a:tcPr>
                </a:tc>
                <a:tc>
                  <a:txBody>
                    <a:bodyPr/>
                    <a:lstStyle/>
                    <a:p>
                      <a:pPr marL="0" lvl="0" indent="0" algn="l" rtl="0">
                        <a:lnSpc>
                          <a:spcPct val="100000"/>
                        </a:lnSpc>
                        <a:spcBef>
                          <a:spcPts val="0"/>
                        </a:spcBef>
                        <a:spcAft>
                          <a:spcPts val="0"/>
                        </a:spcAft>
                        <a:buNone/>
                      </a:pPr>
                      <a:r>
                        <a:rPr lang="en-GB" sz="1200"/>
                        <a:t>Do I understand it?</a:t>
                      </a:r>
                      <a:endParaRPr sz="1200"/>
                    </a:p>
                    <a:p>
                      <a:pPr marL="0" lvl="0" indent="0" algn="l" rtl="0">
                        <a:lnSpc>
                          <a:spcPct val="100000"/>
                        </a:lnSpc>
                        <a:spcBef>
                          <a:spcPts val="0"/>
                        </a:spcBef>
                        <a:spcAft>
                          <a:spcPts val="0"/>
                        </a:spcAft>
                        <a:buNone/>
                      </a:pPr>
                      <a:r>
                        <a:rPr lang="en-GB" sz="1200"/>
                        <a:t>Do I know how to do it?</a:t>
                      </a:r>
                      <a:endParaRPr sz="1200"/>
                    </a:p>
                  </a:txBody>
                  <a:tcPr marL="38100" marR="38100" marT="25400" marB="25400" anchor="ctr">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solidFill>
                      <a:srgbClr val="C9DAF8"/>
                    </a:solidFill>
                  </a:tcPr>
                </a:tc>
                <a:extLst>
                  <a:ext uri="{0D108BD9-81ED-4DB2-BD59-A6C34878D82A}">
                    <a16:rowId xmlns:a16="http://schemas.microsoft.com/office/drawing/2014/main" val="10002"/>
                  </a:ext>
                </a:extLst>
              </a:tr>
              <a:tr h="538800">
                <a:tc>
                  <a:txBody>
                    <a:bodyPr/>
                    <a:lstStyle/>
                    <a:p>
                      <a:pPr marL="0" lvl="0" indent="0" algn="l" rtl="0">
                        <a:lnSpc>
                          <a:spcPct val="115000"/>
                        </a:lnSpc>
                        <a:spcBef>
                          <a:spcPts val="0"/>
                        </a:spcBef>
                        <a:spcAft>
                          <a:spcPts val="0"/>
                        </a:spcAft>
                        <a:buNone/>
                      </a:pPr>
                      <a:r>
                        <a:rPr lang="en-GB" sz="1200" b="1"/>
                        <a:t>Interpersonal skills</a:t>
                      </a:r>
                      <a:endParaRPr sz="1200" b="1"/>
                    </a:p>
                  </a:txBody>
                  <a:tcPr marL="38100" marR="38100" marT="25400" marB="25400" anchor="ctr">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solidFill>
                      <a:srgbClr val="A4C2F4"/>
                    </a:solidFill>
                  </a:tcPr>
                </a:tc>
                <a:tc>
                  <a:txBody>
                    <a:bodyPr/>
                    <a:lstStyle/>
                    <a:p>
                      <a:pPr marL="0" lvl="0" indent="0" algn="l" rtl="0">
                        <a:lnSpc>
                          <a:spcPct val="100000"/>
                        </a:lnSpc>
                        <a:spcBef>
                          <a:spcPts val="0"/>
                        </a:spcBef>
                        <a:spcAft>
                          <a:spcPts val="0"/>
                        </a:spcAft>
                        <a:buNone/>
                      </a:pPr>
                      <a:r>
                        <a:rPr lang="en-GB" sz="1200"/>
                        <a:t>Do I have the interpersonal skills to do it?</a:t>
                      </a:r>
                      <a:endParaRPr sz="1200"/>
                    </a:p>
                  </a:txBody>
                  <a:tcPr marL="38100" marR="38100" marT="25400" marB="25400" anchor="ctr">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solidFill>
                      <a:srgbClr val="A4C2F4"/>
                    </a:solidFill>
                  </a:tcPr>
                </a:tc>
                <a:extLst>
                  <a:ext uri="{0D108BD9-81ED-4DB2-BD59-A6C34878D82A}">
                    <a16:rowId xmlns:a16="http://schemas.microsoft.com/office/drawing/2014/main" val="10003"/>
                  </a:ext>
                </a:extLst>
              </a:tr>
              <a:tr h="361925">
                <a:tc>
                  <a:txBody>
                    <a:bodyPr/>
                    <a:lstStyle/>
                    <a:p>
                      <a:pPr marL="0" lvl="0" indent="0" algn="l" rtl="0">
                        <a:lnSpc>
                          <a:spcPct val="115000"/>
                        </a:lnSpc>
                        <a:spcBef>
                          <a:spcPts val="0"/>
                        </a:spcBef>
                        <a:spcAft>
                          <a:spcPts val="0"/>
                        </a:spcAft>
                        <a:buNone/>
                      </a:pPr>
                      <a:r>
                        <a:rPr lang="en-GB" sz="1200" b="1"/>
                        <a:t>Memory</a:t>
                      </a:r>
                      <a:endParaRPr sz="1200" b="1"/>
                    </a:p>
                  </a:txBody>
                  <a:tcPr marL="38100" marR="38100" marT="25400" marB="25400" anchor="ctr">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solidFill>
                      <a:srgbClr val="C9DAF8"/>
                    </a:solidFill>
                  </a:tcPr>
                </a:tc>
                <a:tc>
                  <a:txBody>
                    <a:bodyPr/>
                    <a:lstStyle/>
                    <a:p>
                      <a:pPr marL="0" lvl="0" indent="0" algn="l" rtl="0">
                        <a:lnSpc>
                          <a:spcPct val="100000"/>
                        </a:lnSpc>
                        <a:spcBef>
                          <a:spcPts val="0"/>
                        </a:spcBef>
                        <a:spcAft>
                          <a:spcPts val="0"/>
                        </a:spcAft>
                        <a:buNone/>
                      </a:pPr>
                      <a:r>
                        <a:rPr lang="en-GB" sz="1200"/>
                        <a:t>Will I remember to do it?</a:t>
                      </a:r>
                      <a:endParaRPr sz="1200"/>
                    </a:p>
                  </a:txBody>
                  <a:tcPr marL="38100" marR="38100" marT="25400" marB="25400" anchor="ctr">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solidFill>
                      <a:srgbClr val="C9DAF8"/>
                    </a:solidFill>
                  </a:tcPr>
                </a:tc>
                <a:extLst>
                  <a:ext uri="{0D108BD9-81ED-4DB2-BD59-A6C34878D82A}">
                    <a16:rowId xmlns:a16="http://schemas.microsoft.com/office/drawing/2014/main" val="10004"/>
                  </a:ext>
                </a:extLst>
              </a:tr>
              <a:tr h="724900">
                <a:tc>
                  <a:txBody>
                    <a:bodyPr/>
                    <a:lstStyle/>
                    <a:p>
                      <a:pPr marL="0" lvl="0" indent="0" algn="l" rtl="0">
                        <a:lnSpc>
                          <a:spcPct val="115000"/>
                        </a:lnSpc>
                        <a:spcBef>
                          <a:spcPts val="0"/>
                        </a:spcBef>
                        <a:spcAft>
                          <a:spcPts val="0"/>
                        </a:spcAft>
                        <a:buNone/>
                      </a:pPr>
                      <a:r>
                        <a:rPr lang="en-GB" sz="1200" b="1"/>
                        <a:t>Attention span</a:t>
                      </a:r>
                      <a:endParaRPr sz="1200" b="1"/>
                    </a:p>
                  </a:txBody>
                  <a:tcPr marL="38100" marR="38100" marT="25400" marB="25400" anchor="ctr">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solidFill>
                      <a:srgbClr val="A4C2F4"/>
                    </a:solidFill>
                  </a:tcPr>
                </a:tc>
                <a:tc>
                  <a:txBody>
                    <a:bodyPr/>
                    <a:lstStyle/>
                    <a:p>
                      <a:pPr marL="0" lvl="0" indent="0" algn="l" rtl="0">
                        <a:lnSpc>
                          <a:spcPct val="100000"/>
                        </a:lnSpc>
                        <a:spcBef>
                          <a:spcPts val="0"/>
                        </a:spcBef>
                        <a:spcAft>
                          <a:spcPts val="0"/>
                        </a:spcAft>
                        <a:buNone/>
                      </a:pPr>
                      <a:r>
                        <a:rPr lang="en-GB" sz="1200"/>
                        <a:t>Will it capture and hold my attention?</a:t>
                      </a:r>
                      <a:endParaRPr sz="1200"/>
                    </a:p>
                    <a:p>
                      <a:pPr marL="0" lvl="0" indent="0" algn="l" rtl="0">
                        <a:lnSpc>
                          <a:spcPct val="100000"/>
                        </a:lnSpc>
                        <a:spcBef>
                          <a:spcPts val="0"/>
                        </a:spcBef>
                        <a:spcAft>
                          <a:spcPts val="0"/>
                        </a:spcAft>
                        <a:buNone/>
                      </a:pPr>
                      <a:r>
                        <a:rPr lang="en-GB" sz="1200"/>
                        <a:t>Will I get bored halfway through?</a:t>
                      </a:r>
                      <a:endParaRPr sz="1200"/>
                    </a:p>
                  </a:txBody>
                  <a:tcPr marL="38100" marR="38100" marT="25400" marB="25400" anchor="ctr">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solidFill>
                      <a:srgbClr val="A4C2F4"/>
                    </a:solidFill>
                  </a:tcPr>
                </a:tc>
                <a:extLst>
                  <a:ext uri="{0D108BD9-81ED-4DB2-BD59-A6C34878D82A}">
                    <a16:rowId xmlns:a16="http://schemas.microsoft.com/office/drawing/2014/main" val="10005"/>
                  </a:ext>
                </a:extLst>
              </a:tr>
              <a:tr h="1020875">
                <a:tc>
                  <a:txBody>
                    <a:bodyPr/>
                    <a:lstStyle/>
                    <a:p>
                      <a:pPr marL="0" lvl="0" indent="0" algn="l" rtl="0">
                        <a:lnSpc>
                          <a:spcPct val="115000"/>
                        </a:lnSpc>
                        <a:spcBef>
                          <a:spcPts val="0"/>
                        </a:spcBef>
                        <a:spcAft>
                          <a:spcPts val="0"/>
                        </a:spcAft>
                        <a:buNone/>
                      </a:pPr>
                      <a:r>
                        <a:rPr lang="en-GB" sz="1200" b="1"/>
                        <a:t>Evaluating options and making decisions</a:t>
                      </a:r>
                      <a:endParaRPr sz="1200" b="1"/>
                    </a:p>
                  </a:txBody>
                  <a:tcPr marL="38100" marR="38100" marT="25400" marB="25400" anchor="ctr">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solidFill>
                      <a:srgbClr val="C9DAF8"/>
                    </a:solidFill>
                  </a:tcPr>
                </a:tc>
                <a:tc>
                  <a:txBody>
                    <a:bodyPr/>
                    <a:lstStyle/>
                    <a:p>
                      <a:pPr marL="0" lvl="0" indent="0" algn="l" rtl="0">
                        <a:lnSpc>
                          <a:spcPct val="100000"/>
                        </a:lnSpc>
                        <a:spcBef>
                          <a:spcPts val="0"/>
                        </a:spcBef>
                        <a:spcAft>
                          <a:spcPts val="0"/>
                        </a:spcAft>
                        <a:buNone/>
                      </a:pPr>
                      <a:r>
                        <a:rPr lang="en-GB" sz="1200" dirty="0"/>
                        <a:t>Will I be able to evaluate the different options and make the right decision?</a:t>
                      </a:r>
                      <a:endParaRPr sz="1200" dirty="0"/>
                    </a:p>
                  </a:txBody>
                  <a:tcPr marL="38100" marR="38100" marT="25400" marB="25400" anchor="ctr">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solidFill>
                      <a:srgbClr val="C9DAF8"/>
                    </a:solidFill>
                  </a:tcPr>
                </a:tc>
                <a:extLst>
                  <a:ext uri="{0D108BD9-81ED-4DB2-BD59-A6C34878D82A}">
                    <a16:rowId xmlns:a16="http://schemas.microsoft.com/office/drawing/2014/main" val="10006"/>
                  </a:ext>
                </a:extLst>
              </a:tr>
            </a:tbl>
          </a:graphicData>
        </a:graphic>
      </p:graphicFrame>
      <p:grpSp>
        <p:nvGrpSpPr>
          <p:cNvPr id="9368" name="Google Shape;9368;p965"/>
          <p:cNvGrpSpPr/>
          <p:nvPr/>
        </p:nvGrpSpPr>
        <p:grpSpPr>
          <a:xfrm>
            <a:off x="425456" y="1486196"/>
            <a:ext cx="3581523" cy="507987"/>
            <a:chOff x="319100" y="1114675"/>
            <a:chExt cx="2686209" cy="381000"/>
          </a:xfrm>
        </p:grpSpPr>
        <p:sp>
          <p:nvSpPr>
            <p:cNvPr id="9369" name="Google Shape;9369;p965"/>
            <p:cNvSpPr/>
            <p:nvPr/>
          </p:nvSpPr>
          <p:spPr>
            <a:xfrm>
              <a:off x="319109" y="1114675"/>
              <a:ext cx="2686200" cy="381000"/>
            </a:xfrm>
            <a:prstGeom prst="rect">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500" b="1">
                  <a:solidFill>
                    <a:srgbClr val="FFFFFF"/>
                  </a:solidFill>
                </a:rPr>
                <a:t>Capability Barriers</a:t>
              </a:r>
              <a:endParaRPr sz="1500" b="1">
                <a:solidFill>
                  <a:srgbClr val="FFFFFF"/>
                </a:solidFill>
              </a:endParaRPr>
            </a:p>
          </p:txBody>
        </p:sp>
        <p:pic>
          <p:nvPicPr>
            <p:cNvPr id="9370" name="Google Shape;9370;p965"/>
            <p:cNvPicPr preferRelativeResize="0"/>
            <p:nvPr/>
          </p:nvPicPr>
          <p:blipFill rotWithShape="1">
            <a:blip r:embed="rId3">
              <a:alphaModFix/>
            </a:blip>
            <a:srcRect l="10996" t="12347" r="11561" b="12226"/>
            <a:stretch/>
          </p:blipFill>
          <p:spPr>
            <a:xfrm>
              <a:off x="319100" y="1135776"/>
              <a:ext cx="502380" cy="338823"/>
            </a:xfrm>
            <a:prstGeom prst="rect">
              <a:avLst/>
            </a:prstGeom>
            <a:noFill/>
            <a:ln>
              <a:noFill/>
            </a:ln>
          </p:spPr>
        </p:pic>
      </p:grpSp>
      <p:grpSp>
        <p:nvGrpSpPr>
          <p:cNvPr id="9371" name="Google Shape;9371;p965"/>
          <p:cNvGrpSpPr/>
          <p:nvPr/>
        </p:nvGrpSpPr>
        <p:grpSpPr>
          <a:xfrm>
            <a:off x="4236057" y="1486196"/>
            <a:ext cx="3581522" cy="507987"/>
            <a:chOff x="3177122" y="1114675"/>
            <a:chExt cx="2686209" cy="381000"/>
          </a:xfrm>
        </p:grpSpPr>
        <p:sp>
          <p:nvSpPr>
            <p:cNvPr id="9372" name="Google Shape;9372;p965"/>
            <p:cNvSpPr/>
            <p:nvPr/>
          </p:nvSpPr>
          <p:spPr>
            <a:xfrm>
              <a:off x="3177131" y="1114675"/>
              <a:ext cx="2686200" cy="381000"/>
            </a:xfrm>
            <a:prstGeom prst="rect">
              <a:avLst/>
            </a:prstGeom>
            <a:solidFill>
              <a:srgbClr val="6AA84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500" b="1"/>
                <a:t>Opportunity Barriers</a:t>
              </a:r>
              <a:endParaRPr sz="1500" b="1"/>
            </a:p>
          </p:txBody>
        </p:sp>
        <p:pic>
          <p:nvPicPr>
            <p:cNvPr id="9373" name="Google Shape;9373;p965"/>
            <p:cNvPicPr preferRelativeResize="0"/>
            <p:nvPr/>
          </p:nvPicPr>
          <p:blipFill rotWithShape="1">
            <a:blip r:embed="rId3">
              <a:alphaModFix/>
            </a:blip>
            <a:srcRect l="10996" t="12347" r="11561" b="12226"/>
            <a:stretch/>
          </p:blipFill>
          <p:spPr>
            <a:xfrm>
              <a:off x="3177122" y="1135776"/>
              <a:ext cx="502380" cy="338823"/>
            </a:xfrm>
            <a:prstGeom prst="rect">
              <a:avLst/>
            </a:prstGeom>
            <a:noFill/>
            <a:ln>
              <a:noFill/>
            </a:ln>
          </p:spPr>
        </p:pic>
      </p:grpSp>
      <p:grpSp>
        <p:nvGrpSpPr>
          <p:cNvPr id="9374" name="Google Shape;9374;p965"/>
          <p:cNvGrpSpPr/>
          <p:nvPr/>
        </p:nvGrpSpPr>
        <p:grpSpPr>
          <a:xfrm>
            <a:off x="8046658" y="1486196"/>
            <a:ext cx="3581522" cy="507987"/>
            <a:chOff x="6035144" y="1114675"/>
            <a:chExt cx="2686209" cy="381000"/>
          </a:xfrm>
        </p:grpSpPr>
        <p:sp>
          <p:nvSpPr>
            <p:cNvPr id="9375" name="Google Shape;9375;p965"/>
            <p:cNvSpPr/>
            <p:nvPr/>
          </p:nvSpPr>
          <p:spPr>
            <a:xfrm>
              <a:off x="6035153" y="1114675"/>
              <a:ext cx="2686200" cy="381000"/>
            </a:xfrm>
            <a:prstGeom prst="rect">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500" b="1"/>
                <a:t>Motivational Barriers</a:t>
              </a:r>
              <a:endParaRPr sz="1500" b="1"/>
            </a:p>
          </p:txBody>
        </p:sp>
        <p:pic>
          <p:nvPicPr>
            <p:cNvPr id="9376" name="Google Shape;9376;p965"/>
            <p:cNvPicPr preferRelativeResize="0"/>
            <p:nvPr/>
          </p:nvPicPr>
          <p:blipFill rotWithShape="1">
            <a:blip r:embed="rId3">
              <a:alphaModFix/>
            </a:blip>
            <a:srcRect l="10996" t="12347" r="11561" b="12226"/>
            <a:stretch/>
          </p:blipFill>
          <p:spPr>
            <a:xfrm>
              <a:off x="6035144" y="1135776"/>
              <a:ext cx="502380" cy="338823"/>
            </a:xfrm>
            <a:prstGeom prst="rect">
              <a:avLst/>
            </a:prstGeom>
            <a:noFill/>
            <a:ln>
              <a:noFill/>
            </a:ln>
          </p:spPr>
        </p:pic>
      </p:grpSp>
      <p:graphicFrame>
        <p:nvGraphicFramePr>
          <p:cNvPr id="9377" name="Google Shape;9377;p965"/>
          <p:cNvGraphicFramePr/>
          <p:nvPr/>
        </p:nvGraphicFramePr>
        <p:xfrm>
          <a:off x="4213667" y="2196300"/>
          <a:ext cx="3581600" cy="4549379"/>
        </p:xfrm>
        <a:graphic>
          <a:graphicData uri="http://schemas.openxmlformats.org/drawingml/2006/table">
            <a:tbl>
              <a:tblPr>
                <a:noFill/>
                <a:tableStyleId>{41A6CC5B-BE27-417D-A2E9-07D3CC028257}</a:tableStyleId>
              </a:tblPr>
              <a:tblGrid>
                <a:gridCol w="1116900">
                  <a:extLst>
                    <a:ext uri="{9D8B030D-6E8A-4147-A177-3AD203B41FA5}">
                      <a16:colId xmlns:a16="http://schemas.microsoft.com/office/drawing/2014/main" val="20000"/>
                    </a:ext>
                  </a:extLst>
                </a:gridCol>
                <a:gridCol w="2464700">
                  <a:extLst>
                    <a:ext uri="{9D8B030D-6E8A-4147-A177-3AD203B41FA5}">
                      <a16:colId xmlns:a16="http://schemas.microsoft.com/office/drawing/2014/main" val="20001"/>
                    </a:ext>
                  </a:extLst>
                </a:gridCol>
              </a:tblGrid>
              <a:tr h="1093875">
                <a:tc>
                  <a:txBody>
                    <a:bodyPr/>
                    <a:lstStyle/>
                    <a:p>
                      <a:pPr marL="0" lvl="0" indent="0" algn="l" rtl="0">
                        <a:lnSpc>
                          <a:spcPct val="115000"/>
                        </a:lnSpc>
                        <a:spcBef>
                          <a:spcPts val="0"/>
                        </a:spcBef>
                        <a:spcAft>
                          <a:spcPts val="0"/>
                        </a:spcAft>
                        <a:buNone/>
                      </a:pPr>
                      <a:r>
                        <a:rPr lang="en-GB" sz="1200" b="1"/>
                        <a:t>Opportunities in the environment</a:t>
                      </a:r>
                      <a:endParaRPr sz="1200" b="1"/>
                    </a:p>
                  </a:txBody>
                  <a:tcPr marL="38100" marR="38100" marT="25400" marB="254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GB" sz="1200"/>
                        <a:t>Are there opportunities in the environment to do it?</a:t>
                      </a:r>
                      <a:endParaRPr sz="1200"/>
                    </a:p>
                    <a:p>
                      <a:pPr marL="0" lvl="0" indent="0" algn="l" rtl="0">
                        <a:lnSpc>
                          <a:spcPct val="115000"/>
                        </a:lnSpc>
                        <a:spcBef>
                          <a:spcPts val="0"/>
                        </a:spcBef>
                        <a:spcAft>
                          <a:spcPts val="0"/>
                        </a:spcAft>
                        <a:buNone/>
                      </a:pPr>
                      <a:r>
                        <a:rPr lang="en-GB" sz="1200"/>
                        <a:t>Does the environment  make it difficult or impossible?</a:t>
                      </a:r>
                      <a:endParaRPr sz="1200"/>
                    </a:p>
                  </a:txBody>
                  <a:tcPr marL="38100" marR="38100" marT="25400" marB="254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AD3"/>
                    </a:solidFill>
                  </a:tcPr>
                </a:tc>
                <a:extLst>
                  <a:ext uri="{0D108BD9-81ED-4DB2-BD59-A6C34878D82A}">
                    <a16:rowId xmlns:a16="http://schemas.microsoft.com/office/drawing/2014/main" val="10000"/>
                  </a:ext>
                </a:extLst>
              </a:tr>
              <a:tr h="511125">
                <a:tc>
                  <a:txBody>
                    <a:bodyPr/>
                    <a:lstStyle/>
                    <a:p>
                      <a:pPr marL="0" lvl="0" indent="0" algn="l" rtl="0">
                        <a:lnSpc>
                          <a:spcPct val="115000"/>
                        </a:lnSpc>
                        <a:spcBef>
                          <a:spcPts val="0"/>
                        </a:spcBef>
                        <a:spcAft>
                          <a:spcPts val="0"/>
                        </a:spcAft>
                        <a:buNone/>
                      </a:pPr>
                      <a:r>
                        <a:rPr lang="en-GB" sz="1200" b="1"/>
                        <a:t>Prompts  in the environment</a:t>
                      </a:r>
                      <a:endParaRPr sz="1200" b="1"/>
                    </a:p>
                  </a:txBody>
                  <a:tcPr marL="38100" marR="38100" marT="25400" marB="254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GB" sz="1200"/>
                        <a:t>Does the environment encourage or discourage it?</a:t>
                      </a:r>
                      <a:endParaRPr sz="1200"/>
                    </a:p>
                  </a:txBody>
                  <a:tcPr marL="38100" marR="38100" marT="25400" marB="254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6D7A8"/>
                    </a:solidFill>
                  </a:tcPr>
                </a:tc>
                <a:extLst>
                  <a:ext uri="{0D108BD9-81ED-4DB2-BD59-A6C34878D82A}">
                    <a16:rowId xmlns:a16="http://schemas.microsoft.com/office/drawing/2014/main" val="10001"/>
                  </a:ext>
                </a:extLst>
              </a:tr>
              <a:tr h="626075">
                <a:tc>
                  <a:txBody>
                    <a:bodyPr/>
                    <a:lstStyle/>
                    <a:p>
                      <a:pPr marL="0" lvl="0" indent="0" algn="l" rtl="0">
                        <a:lnSpc>
                          <a:spcPct val="115000"/>
                        </a:lnSpc>
                        <a:spcBef>
                          <a:spcPts val="0"/>
                        </a:spcBef>
                        <a:spcAft>
                          <a:spcPts val="0"/>
                        </a:spcAft>
                        <a:buNone/>
                      </a:pPr>
                      <a:r>
                        <a:rPr lang="en-GB" sz="1200" b="1"/>
                        <a:t>Resources and time</a:t>
                      </a:r>
                      <a:endParaRPr sz="1200" b="1"/>
                    </a:p>
                  </a:txBody>
                  <a:tcPr marL="38100" marR="38100" marT="25400" marB="254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GB" sz="1200"/>
                        <a:t>Do I have the resources and the time needed to do it?</a:t>
                      </a:r>
                      <a:endParaRPr sz="1200"/>
                    </a:p>
                  </a:txBody>
                  <a:tcPr marL="38100" marR="38100" marT="25400" marB="254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AD3"/>
                    </a:solidFill>
                  </a:tcPr>
                </a:tc>
                <a:extLst>
                  <a:ext uri="{0D108BD9-81ED-4DB2-BD59-A6C34878D82A}">
                    <a16:rowId xmlns:a16="http://schemas.microsoft.com/office/drawing/2014/main" val="10002"/>
                  </a:ext>
                </a:extLst>
              </a:tr>
              <a:tr h="1425800">
                <a:tc>
                  <a:txBody>
                    <a:bodyPr/>
                    <a:lstStyle/>
                    <a:p>
                      <a:pPr marL="0" lvl="0" indent="0" algn="l" rtl="0">
                        <a:lnSpc>
                          <a:spcPct val="115000"/>
                        </a:lnSpc>
                        <a:spcBef>
                          <a:spcPts val="0"/>
                        </a:spcBef>
                        <a:spcAft>
                          <a:spcPts val="0"/>
                        </a:spcAft>
                        <a:buNone/>
                      </a:pPr>
                      <a:r>
                        <a:rPr lang="en-GB" sz="1200" b="1"/>
                        <a:t>Social and cultural norms</a:t>
                      </a:r>
                      <a:endParaRPr sz="1200" b="1"/>
                    </a:p>
                  </a:txBody>
                  <a:tcPr marL="38100" marR="38100" marT="25400" marB="254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6D7A8"/>
                    </a:solidFill>
                  </a:tcPr>
                </a:tc>
                <a:tc>
                  <a:txBody>
                    <a:bodyPr/>
                    <a:lstStyle/>
                    <a:p>
                      <a:pPr marL="0" lvl="0" indent="0" algn="l" rtl="0">
                        <a:lnSpc>
                          <a:spcPct val="115000"/>
                        </a:lnSpc>
                        <a:spcBef>
                          <a:spcPts val="0"/>
                        </a:spcBef>
                        <a:spcAft>
                          <a:spcPts val="0"/>
                        </a:spcAft>
                        <a:buNone/>
                      </a:pPr>
                      <a:r>
                        <a:rPr lang="en-GB" sz="1200">
                          <a:solidFill>
                            <a:schemeClr val="dk1"/>
                          </a:solidFill>
                        </a:rPr>
                        <a:t>Is it the norm in my social group to do it?</a:t>
                      </a:r>
                      <a:endParaRPr sz="1200">
                        <a:solidFill>
                          <a:schemeClr val="dk1"/>
                        </a:solidFill>
                      </a:endParaRPr>
                    </a:p>
                    <a:p>
                      <a:pPr marL="0" lvl="0" indent="0" algn="l" rtl="0">
                        <a:lnSpc>
                          <a:spcPct val="115000"/>
                        </a:lnSpc>
                        <a:spcBef>
                          <a:spcPts val="0"/>
                        </a:spcBef>
                        <a:spcAft>
                          <a:spcPts val="0"/>
                        </a:spcAft>
                        <a:buNone/>
                      </a:pPr>
                      <a:r>
                        <a:rPr lang="en-GB" sz="1200"/>
                        <a:t>Will I be perceived negatively if I do it?</a:t>
                      </a:r>
                      <a:endParaRPr sz="1200"/>
                    </a:p>
                    <a:p>
                      <a:pPr marL="0" lvl="0" indent="0" algn="l" rtl="0">
                        <a:lnSpc>
                          <a:spcPct val="115000"/>
                        </a:lnSpc>
                        <a:spcBef>
                          <a:spcPts val="0"/>
                        </a:spcBef>
                        <a:spcAft>
                          <a:spcPts val="0"/>
                        </a:spcAft>
                        <a:buNone/>
                      </a:pPr>
                      <a:r>
                        <a:rPr lang="en-GB" sz="1200"/>
                        <a:t>How do my peers influence my behaviour?</a:t>
                      </a:r>
                      <a:endParaRPr sz="1200"/>
                    </a:p>
                  </a:txBody>
                  <a:tcPr marL="38100" marR="38100" marT="25400" marB="254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6D7A8"/>
                    </a:solidFill>
                  </a:tcPr>
                </a:tc>
                <a:extLst>
                  <a:ext uri="{0D108BD9-81ED-4DB2-BD59-A6C34878D82A}">
                    <a16:rowId xmlns:a16="http://schemas.microsoft.com/office/drawing/2014/main" val="10003"/>
                  </a:ext>
                </a:extLst>
              </a:tr>
              <a:tr h="739800">
                <a:tc>
                  <a:txBody>
                    <a:bodyPr/>
                    <a:lstStyle/>
                    <a:p>
                      <a:pPr marL="0" lvl="0" indent="0" algn="l" rtl="0">
                        <a:lnSpc>
                          <a:spcPct val="115000"/>
                        </a:lnSpc>
                        <a:spcBef>
                          <a:spcPts val="0"/>
                        </a:spcBef>
                        <a:spcAft>
                          <a:spcPts val="0"/>
                        </a:spcAft>
                        <a:buNone/>
                      </a:pPr>
                      <a:r>
                        <a:rPr lang="en-GB" sz="1200" b="1"/>
                        <a:t>Role models</a:t>
                      </a:r>
                      <a:endParaRPr sz="1200" b="1"/>
                    </a:p>
                  </a:txBody>
                  <a:tcPr marL="38100" marR="38100" marT="25400" marB="254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GB" sz="1200"/>
                        <a:t>What role models in my environment will encourage me to do it?</a:t>
                      </a:r>
                      <a:endParaRPr sz="1200"/>
                    </a:p>
                  </a:txBody>
                  <a:tcPr marL="38100" marR="38100" marT="25400" marB="254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AD3"/>
                    </a:solidFill>
                  </a:tcPr>
                </a:tc>
                <a:extLst>
                  <a:ext uri="{0D108BD9-81ED-4DB2-BD59-A6C34878D82A}">
                    <a16:rowId xmlns:a16="http://schemas.microsoft.com/office/drawing/2014/main" val="10004"/>
                  </a:ext>
                </a:extLst>
              </a:tr>
            </a:tbl>
          </a:graphicData>
        </a:graphic>
      </p:graphicFrame>
      <p:graphicFrame>
        <p:nvGraphicFramePr>
          <p:cNvPr id="9378" name="Google Shape;9378;p965"/>
          <p:cNvGraphicFramePr/>
          <p:nvPr/>
        </p:nvGraphicFramePr>
        <p:xfrm>
          <a:off x="8046867" y="2196300"/>
          <a:ext cx="3581600" cy="4565000"/>
        </p:xfrm>
        <a:graphic>
          <a:graphicData uri="http://schemas.openxmlformats.org/drawingml/2006/table">
            <a:tbl>
              <a:tblPr>
                <a:noFill/>
                <a:tableStyleId>{41A6CC5B-BE27-417D-A2E9-07D3CC028257}</a:tableStyleId>
              </a:tblPr>
              <a:tblGrid>
                <a:gridCol w="1281725">
                  <a:extLst>
                    <a:ext uri="{9D8B030D-6E8A-4147-A177-3AD203B41FA5}">
                      <a16:colId xmlns:a16="http://schemas.microsoft.com/office/drawing/2014/main" val="20000"/>
                    </a:ext>
                  </a:extLst>
                </a:gridCol>
                <a:gridCol w="2299875">
                  <a:extLst>
                    <a:ext uri="{9D8B030D-6E8A-4147-A177-3AD203B41FA5}">
                      <a16:colId xmlns:a16="http://schemas.microsoft.com/office/drawing/2014/main" val="20001"/>
                    </a:ext>
                  </a:extLst>
                </a:gridCol>
              </a:tblGrid>
              <a:tr h="286150">
                <a:tc>
                  <a:txBody>
                    <a:bodyPr/>
                    <a:lstStyle/>
                    <a:p>
                      <a:pPr marL="0" lvl="0" indent="0" algn="l" rtl="0">
                        <a:lnSpc>
                          <a:spcPct val="115000"/>
                        </a:lnSpc>
                        <a:spcBef>
                          <a:spcPts val="0"/>
                        </a:spcBef>
                        <a:spcAft>
                          <a:spcPts val="0"/>
                        </a:spcAft>
                        <a:buNone/>
                      </a:pPr>
                      <a:r>
                        <a:rPr lang="en-GB" sz="1200" b="1"/>
                        <a:t>Belief in abilities</a:t>
                      </a:r>
                      <a:endParaRPr sz="1200" b="1"/>
                    </a:p>
                  </a:txBody>
                  <a:tcPr marL="38100" marR="38100" marT="25400" marB="25400" anchor="b">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FFE599"/>
                    </a:solidFill>
                  </a:tcPr>
                </a:tc>
                <a:tc>
                  <a:txBody>
                    <a:bodyPr/>
                    <a:lstStyle/>
                    <a:p>
                      <a:pPr marL="0" lvl="0" indent="0" algn="l" rtl="0">
                        <a:lnSpc>
                          <a:spcPct val="115000"/>
                        </a:lnSpc>
                        <a:spcBef>
                          <a:spcPts val="0"/>
                        </a:spcBef>
                        <a:spcAft>
                          <a:spcPts val="0"/>
                        </a:spcAft>
                        <a:buNone/>
                      </a:pPr>
                      <a:r>
                        <a:rPr lang="en-GB" sz="1200"/>
                        <a:t>Do I believe I can do it?</a:t>
                      </a:r>
                      <a:endParaRPr sz="1200"/>
                    </a:p>
                  </a:txBody>
                  <a:tcPr marL="38100" marR="38100" marT="25400" marB="25400" anchor="b">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FFE599"/>
                    </a:solidFill>
                  </a:tcPr>
                </a:tc>
                <a:extLst>
                  <a:ext uri="{0D108BD9-81ED-4DB2-BD59-A6C34878D82A}">
                    <a16:rowId xmlns:a16="http://schemas.microsoft.com/office/drawing/2014/main" val="10000"/>
                  </a:ext>
                </a:extLst>
              </a:tr>
              <a:tr h="1060500">
                <a:tc>
                  <a:txBody>
                    <a:bodyPr/>
                    <a:lstStyle/>
                    <a:p>
                      <a:pPr marL="0" lvl="0" indent="0" algn="l" rtl="0">
                        <a:lnSpc>
                          <a:spcPct val="115000"/>
                        </a:lnSpc>
                        <a:spcBef>
                          <a:spcPts val="0"/>
                        </a:spcBef>
                        <a:spcAft>
                          <a:spcPts val="0"/>
                        </a:spcAft>
                        <a:buNone/>
                      </a:pPr>
                      <a:r>
                        <a:rPr lang="en-GB" sz="1200" b="1"/>
                        <a:t>Beliefs about consequences</a:t>
                      </a:r>
                      <a:endParaRPr sz="1200" b="1"/>
                    </a:p>
                  </a:txBody>
                  <a:tcPr marL="38100" marR="38100" marT="25400" marB="25400" anchor="b">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FFF2CC"/>
                    </a:solidFill>
                  </a:tcPr>
                </a:tc>
                <a:tc>
                  <a:txBody>
                    <a:bodyPr/>
                    <a:lstStyle/>
                    <a:p>
                      <a:pPr marL="0" lvl="0" indent="0" algn="l" rtl="0">
                        <a:lnSpc>
                          <a:spcPct val="115000"/>
                        </a:lnSpc>
                        <a:spcBef>
                          <a:spcPts val="0"/>
                        </a:spcBef>
                        <a:spcAft>
                          <a:spcPts val="0"/>
                        </a:spcAft>
                        <a:buNone/>
                      </a:pPr>
                      <a:r>
                        <a:rPr lang="en-GB" sz="1200"/>
                        <a:t>Will it lead to a positive or negative outcome?</a:t>
                      </a:r>
                      <a:endParaRPr sz="1200"/>
                    </a:p>
                    <a:p>
                      <a:pPr marL="0" lvl="0" indent="0" algn="l" rtl="0">
                        <a:lnSpc>
                          <a:spcPct val="115000"/>
                        </a:lnSpc>
                        <a:spcBef>
                          <a:spcPts val="0"/>
                        </a:spcBef>
                        <a:spcAft>
                          <a:spcPts val="0"/>
                        </a:spcAft>
                        <a:buNone/>
                      </a:pPr>
                      <a:r>
                        <a:rPr lang="en-GB" sz="1200"/>
                        <a:t>Is this outcome likely to happen?</a:t>
                      </a:r>
                      <a:endParaRPr sz="1200"/>
                    </a:p>
                    <a:p>
                      <a:pPr marL="0" lvl="0" indent="0" algn="l" rtl="0">
                        <a:lnSpc>
                          <a:spcPct val="115000"/>
                        </a:lnSpc>
                        <a:spcBef>
                          <a:spcPts val="0"/>
                        </a:spcBef>
                        <a:spcAft>
                          <a:spcPts val="0"/>
                        </a:spcAft>
                        <a:buNone/>
                      </a:pPr>
                      <a:r>
                        <a:rPr lang="en-GB" sz="1200"/>
                        <a:t>Will it have a significant impact?</a:t>
                      </a:r>
                      <a:endParaRPr sz="1200"/>
                    </a:p>
                  </a:txBody>
                  <a:tcPr marL="38100" marR="38100" marT="25400" marB="25400" anchor="b">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FFF2CC"/>
                    </a:solidFill>
                  </a:tcPr>
                </a:tc>
                <a:extLst>
                  <a:ext uri="{0D108BD9-81ED-4DB2-BD59-A6C34878D82A}">
                    <a16:rowId xmlns:a16="http://schemas.microsoft.com/office/drawing/2014/main" val="10001"/>
                  </a:ext>
                </a:extLst>
              </a:tr>
              <a:tr h="629425">
                <a:tc>
                  <a:txBody>
                    <a:bodyPr/>
                    <a:lstStyle/>
                    <a:p>
                      <a:pPr marL="0" lvl="0" indent="0" algn="l" rtl="0">
                        <a:lnSpc>
                          <a:spcPct val="115000"/>
                        </a:lnSpc>
                        <a:spcBef>
                          <a:spcPts val="0"/>
                        </a:spcBef>
                        <a:spcAft>
                          <a:spcPts val="0"/>
                        </a:spcAft>
                        <a:buNone/>
                      </a:pPr>
                      <a:r>
                        <a:rPr lang="en-GB" sz="1200" b="1"/>
                        <a:t>Goals</a:t>
                      </a:r>
                      <a:endParaRPr sz="1200" b="1"/>
                    </a:p>
                  </a:txBody>
                  <a:tcPr marL="38100" marR="38100" marT="25400" marB="25400" anchor="b">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FFE599"/>
                    </a:solidFill>
                  </a:tcPr>
                </a:tc>
                <a:tc>
                  <a:txBody>
                    <a:bodyPr/>
                    <a:lstStyle/>
                    <a:p>
                      <a:pPr marL="0" lvl="0" indent="0" algn="l" rtl="0">
                        <a:lnSpc>
                          <a:spcPct val="115000"/>
                        </a:lnSpc>
                        <a:spcBef>
                          <a:spcPts val="0"/>
                        </a:spcBef>
                        <a:spcAft>
                          <a:spcPts val="0"/>
                        </a:spcAft>
                        <a:buNone/>
                      </a:pPr>
                      <a:r>
                        <a:rPr lang="en-GB" sz="1200"/>
                        <a:t>Have I got a clear goal or target?</a:t>
                      </a:r>
                      <a:endParaRPr sz="1200"/>
                    </a:p>
                    <a:p>
                      <a:pPr marL="0" lvl="0" indent="0" algn="l" rtl="0">
                        <a:lnSpc>
                          <a:spcPct val="115000"/>
                        </a:lnSpc>
                        <a:spcBef>
                          <a:spcPts val="0"/>
                        </a:spcBef>
                        <a:spcAft>
                          <a:spcPts val="0"/>
                        </a:spcAft>
                        <a:buNone/>
                      </a:pPr>
                      <a:r>
                        <a:rPr lang="en-GB" sz="1200"/>
                        <a:t>Is the goal a priority for me?</a:t>
                      </a:r>
                      <a:endParaRPr sz="1200"/>
                    </a:p>
                  </a:txBody>
                  <a:tcPr marL="38100" marR="38100" marT="25400" marB="25400" anchor="b">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FFE599"/>
                    </a:solidFill>
                  </a:tcPr>
                </a:tc>
                <a:extLst>
                  <a:ext uri="{0D108BD9-81ED-4DB2-BD59-A6C34878D82A}">
                    <a16:rowId xmlns:a16="http://schemas.microsoft.com/office/drawing/2014/main" val="10002"/>
                  </a:ext>
                </a:extLst>
              </a:tr>
              <a:tr h="517775">
                <a:tc>
                  <a:txBody>
                    <a:bodyPr/>
                    <a:lstStyle/>
                    <a:p>
                      <a:pPr marL="0" lvl="0" indent="0" algn="l" rtl="0">
                        <a:lnSpc>
                          <a:spcPct val="115000"/>
                        </a:lnSpc>
                        <a:spcBef>
                          <a:spcPts val="0"/>
                        </a:spcBef>
                        <a:spcAft>
                          <a:spcPts val="0"/>
                        </a:spcAft>
                        <a:buNone/>
                      </a:pPr>
                      <a:r>
                        <a:rPr lang="en-GB" sz="1200" b="1"/>
                        <a:t>Identity</a:t>
                      </a:r>
                      <a:endParaRPr sz="1200" b="1"/>
                    </a:p>
                  </a:txBody>
                  <a:tcPr marL="38100" marR="38100" marT="25400" marB="25400" anchor="b">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FFF2CC"/>
                    </a:solidFill>
                  </a:tcPr>
                </a:tc>
                <a:tc>
                  <a:txBody>
                    <a:bodyPr/>
                    <a:lstStyle/>
                    <a:p>
                      <a:pPr marL="0" lvl="0" indent="0" algn="l" rtl="0">
                        <a:lnSpc>
                          <a:spcPct val="115000"/>
                        </a:lnSpc>
                        <a:spcBef>
                          <a:spcPts val="0"/>
                        </a:spcBef>
                        <a:spcAft>
                          <a:spcPts val="0"/>
                        </a:spcAft>
                        <a:buNone/>
                      </a:pPr>
                      <a:r>
                        <a:rPr lang="en-GB" sz="1200" dirty="0"/>
                        <a:t>Is the behaviour in line with how I see myself?</a:t>
                      </a:r>
                      <a:endParaRPr sz="1200" dirty="0"/>
                    </a:p>
                  </a:txBody>
                  <a:tcPr marL="38100" marR="38100" marT="25400" marB="25400" anchor="b">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FFF2CC"/>
                    </a:solidFill>
                  </a:tcPr>
                </a:tc>
                <a:extLst>
                  <a:ext uri="{0D108BD9-81ED-4DB2-BD59-A6C34878D82A}">
                    <a16:rowId xmlns:a16="http://schemas.microsoft.com/office/drawing/2014/main" val="10003"/>
                  </a:ext>
                </a:extLst>
              </a:tr>
              <a:tr h="517775">
                <a:tc>
                  <a:txBody>
                    <a:bodyPr/>
                    <a:lstStyle/>
                    <a:p>
                      <a:pPr marL="0" lvl="0" indent="0" algn="l" rtl="0">
                        <a:lnSpc>
                          <a:spcPct val="115000"/>
                        </a:lnSpc>
                        <a:spcBef>
                          <a:spcPts val="0"/>
                        </a:spcBef>
                        <a:spcAft>
                          <a:spcPts val="0"/>
                        </a:spcAft>
                        <a:buNone/>
                      </a:pPr>
                      <a:r>
                        <a:rPr lang="en-GB" sz="1200" b="1"/>
                        <a:t>Negative emotions</a:t>
                      </a:r>
                      <a:endParaRPr sz="1200" b="1"/>
                    </a:p>
                  </a:txBody>
                  <a:tcPr marL="38100" marR="38100" marT="25400" marB="25400" anchor="b">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FFE599"/>
                    </a:solidFill>
                  </a:tcPr>
                </a:tc>
                <a:tc>
                  <a:txBody>
                    <a:bodyPr/>
                    <a:lstStyle/>
                    <a:p>
                      <a:pPr marL="0" lvl="0" indent="0" algn="l" rtl="0">
                        <a:lnSpc>
                          <a:spcPct val="115000"/>
                        </a:lnSpc>
                        <a:spcBef>
                          <a:spcPts val="0"/>
                        </a:spcBef>
                        <a:spcAft>
                          <a:spcPts val="0"/>
                        </a:spcAft>
                        <a:buNone/>
                      </a:pPr>
                      <a:r>
                        <a:rPr lang="en-GB" sz="1200"/>
                        <a:t>How do I feel when I do it?</a:t>
                      </a:r>
                      <a:endParaRPr sz="1200"/>
                    </a:p>
                    <a:p>
                      <a:pPr marL="0" lvl="0" indent="0" algn="l" rtl="0">
                        <a:lnSpc>
                          <a:spcPct val="115000"/>
                        </a:lnSpc>
                        <a:spcBef>
                          <a:spcPts val="0"/>
                        </a:spcBef>
                        <a:spcAft>
                          <a:spcPts val="0"/>
                        </a:spcAft>
                        <a:buNone/>
                      </a:pPr>
                      <a:r>
                        <a:rPr lang="en-GB" sz="1200"/>
                        <a:t>How do I feel about doing it?</a:t>
                      </a:r>
                      <a:endParaRPr sz="1200"/>
                    </a:p>
                  </a:txBody>
                  <a:tcPr marL="38100" marR="38100" marT="25400" marB="25400" anchor="b">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FFE599"/>
                    </a:solidFill>
                  </a:tcPr>
                </a:tc>
                <a:extLst>
                  <a:ext uri="{0D108BD9-81ED-4DB2-BD59-A6C34878D82A}">
                    <a16:rowId xmlns:a16="http://schemas.microsoft.com/office/drawing/2014/main" val="10004"/>
                  </a:ext>
                </a:extLst>
              </a:tr>
              <a:tr h="286150">
                <a:tc>
                  <a:txBody>
                    <a:bodyPr/>
                    <a:lstStyle/>
                    <a:p>
                      <a:pPr marL="0" lvl="0" indent="0" algn="l" rtl="0">
                        <a:lnSpc>
                          <a:spcPct val="115000"/>
                        </a:lnSpc>
                        <a:spcBef>
                          <a:spcPts val="0"/>
                        </a:spcBef>
                        <a:spcAft>
                          <a:spcPts val="0"/>
                        </a:spcAft>
                        <a:buNone/>
                      </a:pPr>
                      <a:r>
                        <a:rPr lang="en-GB" sz="1200" b="1"/>
                        <a:t>Unhelpful habits</a:t>
                      </a:r>
                      <a:endParaRPr sz="1200" b="1"/>
                    </a:p>
                  </a:txBody>
                  <a:tcPr marL="38100" marR="38100" marT="25400" marB="25400" anchor="b">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FFF2CC"/>
                    </a:solidFill>
                  </a:tcPr>
                </a:tc>
                <a:tc>
                  <a:txBody>
                    <a:bodyPr/>
                    <a:lstStyle/>
                    <a:p>
                      <a:pPr marL="0" lvl="0" indent="0" algn="l" rtl="0">
                        <a:lnSpc>
                          <a:spcPct val="115000"/>
                        </a:lnSpc>
                        <a:spcBef>
                          <a:spcPts val="0"/>
                        </a:spcBef>
                        <a:spcAft>
                          <a:spcPts val="0"/>
                        </a:spcAft>
                        <a:buNone/>
                      </a:pPr>
                      <a:r>
                        <a:rPr lang="en-GB" sz="1200"/>
                        <a:t>Is the behaviour a habit?</a:t>
                      </a:r>
                      <a:endParaRPr sz="1200"/>
                    </a:p>
                  </a:txBody>
                  <a:tcPr marL="38100" marR="38100" marT="25400" marB="25400" anchor="b">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FFF2CC"/>
                    </a:solidFill>
                  </a:tcPr>
                </a:tc>
                <a:extLst>
                  <a:ext uri="{0D108BD9-81ED-4DB2-BD59-A6C34878D82A}">
                    <a16:rowId xmlns:a16="http://schemas.microsoft.com/office/drawing/2014/main" val="10005"/>
                  </a:ext>
                </a:extLst>
              </a:tr>
              <a:tr h="286150">
                <a:tc>
                  <a:txBody>
                    <a:bodyPr/>
                    <a:lstStyle/>
                    <a:p>
                      <a:pPr marL="0" lvl="0" indent="0" algn="l" rtl="0">
                        <a:lnSpc>
                          <a:spcPct val="115000"/>
                        </a:lnSpc>
                        <a:spcBef>
                          <a:spcPts val="0"/>
                        </a:spcBef>
                        <a:spcAft>
                          <a:spcPts val="0"/>
                        </a:spcAft>
                        <a:buNone/>
                      </a:pPr>
                      <a:r>
                        <a:rPr lang="en-GB" sz="1200" b="1"/>
                        <a:t>Accountability</a:t>
                      </a:r>
                      <a:endParaRPr sz="1200" b="1"/>
                    </a:p>
                  </a:txBody>
                  <a:tcPr marL="38100" marR="38100" marT="25400" marB="25400" anchor="b">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FFE599"/>
                    </a:solidFill>
                  </a:tcPr>
                </a:tc>
                <a:tc>
                  <a:txBody>
                    <a:bodyPr/>
                    <a:lstStyle/>
                    <a:p>
                      <a:pPr marL="0" lvl="0" indent="0" algn="l" rtl="0">
                        <a:lnSpc>
                          <a:spcPct val="115000"/>
                        </a:lnSpc>
                        <a:spcBef>
                          <a:spcPts val="0"/>
                        </a:spcBef>
                        <a:spcAft>
                          <a:spcPts val="0"/>
                        </a:spcAft>
                        <a:buNone/>
                      </a:pPr>
                      <a:r>
                        <a:rPr lang="en-GB" sz="1200"/>
                        <a:t>Who will hold me accountable?</a:t>
                      </a:r>
                      <a:endParaRPr sz="1200"/>
                    </a:p>
                  </a:txBody>
                  <a:tcPr marL="38100" marR="38100" marT="25400" marB="25400" anchor="b">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FFE599"/>
                    </a:solidFill>
                  </a:tcPr>
                </a:tc>
                <a:extLst>
                  <a:ext uri="{0D108BD9-81ED-4DB2-BD59-A6C34878D82A}">
                    <a16:rowId xmlns:a16="http://schemas.microsoft.com/office/drawing/2014/main" val="10006"/>
                  </a:ext>
                </a:extLst>
              </a:tr>
              <a:tr h="981075">
                <a:tc>
                  <a:txBody>
                    <a:bodyPr/>
                    <a:lstStyle/>
                    <a:p>
                      <a:pPr marL="0" lvl="0" indent="0" algn="l" rtl="0">
                        <a:lnSpc>
                          <a:spcPct val="115000"/>
                        </a:lnSpc>
                        <a:spcBef>
                          <a:spcPts val="0"/>
                        </a:spcBef>
                        <a:spcAft>
                          <a:spcPts val="0"/>
                        </a:spcAft>
                        <a:buNone/>
                      </a:pPr>
                      <a:r>
                        <a:rPr lang="en-GB" sz="1200" b="1"/>
                        <a:t>Automatic responses</a:t>
                      </a:r>
                      <a:endParaRPr sz="1200" b="1"/>
                    </a:p>
                  </a:txBody>
                  <a:tcPr marL="38100" marR="38100" marT="25400" marB="25400" anchor="b">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FFF2CC"/>
                    </a:solidFill>
                  </a:tcPr>
                </a:tc>
                <a:tc>
                  <a:txBody>
                    <a:bodyPr/>
                    <a:lstStyle/>
                    <a:p>
                      <a:pPr marL="0" lvl="0" indent="0" algn="l" rtl="0">
                        <a:lnSpc>
                          <a:spcPct val="115000"/>
                        </a:lnSpc>
                        <a:spcBef>
                          <a:spcPts val="0"/>
                        </a:spcBef>
                        <a:spcAft>
                          <a:spcPts val="0"/>
                        </a:spcAft>
                        <a:buNone/>
                      </a:pPr>
                      <a:r>
                        <a:rPr lang="en-GB" sz="1200" dirty="0"/>
                        <a:t>Do I do it without realising?</a:t>
                      </a:r>
                      <a:endParaRPr sz="1200" dirty="0"/>
                    </a:p>
                    <a:p>
                      <a:pPr marL="0" lvl="0" indent="0" algn="l" rtl="0">
                        <a:lnSpc>
                          <a:spcPct val="115000"/>
                        </a:lnSpc>
                        <a:spcBef>
                          <a:spcPts val="0"/>
                        </a:spcBef>
                        <a:spcAft>
                          <a:spcPts val="0"/>
                        </a:spcAft>
                        <a:buNone/>
                      </a:pPr>
                      <a:r>
                        <a:rPr lang="en-GB" sz="1200" dirty="0"/>
                        <a:t>Is it an automatic response that happens outside of my conscious awareness?</a:t>
                      </a:r>
                      <a:endParaRPr sz="1200" dirty="0"/>
                    </a:p>
                  </a:txBody>
                  <a:tcPr marL="38100" marR="38100" marT="25400" marB="25400" anchor="b">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FFF2CC"/>
                    </a:solidFill>
                  </a:tcPr>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6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36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37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3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37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3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383"/>
        <p:cNvGrpSpPr/>
        <p:nvPr/>
      </p:nvGrpSpPr>
      <p:grpSpPr>
        <a:xfrm>
          <a:off x="0" y="0"/>
          <a:ext cx="0" cy="0"/>
          <a:chOff x="0" y="0"/>
          <a:chExt cx="0" cy="0"/>
        </a:xfrm>
      </p:grpSpPr>
      <p:sp>
        <p:nvSpPr>
          <p:cNvPr id="9384" name="Google Shape;9384;p966"/>
          <p:cNvSpPr txBox="1">
            <a:spLocks noGrp="1"/>
          </p:cNvSpPr>
          <p:nvPr>
            <p:ph type="title"/>
          </p:nvPr>
        </p:nvSpPr>
        <p:spPr>
          <a:xfrm>
            <a:off x="425450" y="0"/>
            <a:ext cx="10436100" cy="1325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3700"/>
              <a:buNone/>
            </a:pPr>
            <a:r>
              <a:rPr lang="en-GB" sz="3200"/>
              <a:t>Identifying what is preventing the target behaviour</a:t>
            </a:r>
            <a:endParaRPr sz="3200">
              <a:solidFill>
                <a:srgbClr val="000000"/>
              </a:solidFill>
            </a:endParaRPr>
          </a:p>
        </p:txBody>
      </p:sp>
      <p:graphicFrame>
        <p:nvGraphicFramePr>
          <p:cNvPr id="9385" name="Google Shape;9385;p966"/>
          <p:cNvGraphicFramePr/>
          <p:nvPr/>
        </p:nvGraphicFramePr>
        <p:xfrm>
          <a:off x="450363" y="1787525"/>
          <a:ext cx="11291275" cy="5011725"/>
        </p:xfrm>
        <a:graphic>
          <a:graphicData uri="http://schemas.openxmlformats.org/drawingml/2006/table">
            <a:tbl>
              <a:tblPr>
                <a:noFill/>
                <a:tableStyleId>{FE546D1F-959A-4BC4-8048-68A3B2CCC418}</a:tableStyleId>
              </a:tblPr>
              <a:tblGrid>
                <a:gridCol w="11291275">
                  <a:extLst>
                    <a:ext uri="{9D8B030D-6E8A-4147-A177-3AD203B41FA5}">
                      <a16:colId xmlns:a16="http://schemas.microsoft.com/office/drawing/2014/main" val="20000"/>
                    </a:ext>
                  </a:extLst>
                </a:gridCol>
              </a:tblGrid>
              <a:tr h="1585675">
                <a:tc>
                  <a:txBody>
                    <a:bodyPr/>
                    <a:lstStyle/>
                    <a:p>
                      <a:pPr marL="0" lvl="0" indent="0" algn="l" rtl="0">
                        <a:spcBef>
                          <a:spcPts val="0"/>
                        </a:spcBef>
                        <a:spcAft>
                          <a:spcPts val="0"/>
                        </a:spcAft>
                        <a:buNone/>
                      </a:pPr>
                      <a:endParaRPr sz="1500" b="1"/>
                    </a:p>
                    <a:p>
                      <a:pPr marL="0" lvl="0" indent="0" algn="l" rtl="0">
                        <a:spcBef>
                          <a:spcPts val="0"/>
                        </a:spcBef>
                        <a:spcAft>
                          <a:spcPts val="0"/>
                        </a:spcAft>
                        <a:buNone/>
                      </a:pPr>
                      <a:r>
                        <a:rPr lang="en-GB" sz="1500" b="1"/>
                        <a:t>CAPABILITY</a:t>
                      </a:r>
                      <a:endParaRPr sz="1500" b="1"/>
                    </a:p>
                    <a:p>
                      <a:pPr marL="0" lvl="0" indent="0" algn="l" rtl="0">
                        <a:spcBef>
                          <a:spcPts val="0"/>
                        </a:spcBef>
                        <a:spcAft>
                          <a:spcPts val="0"/>
                        </a:spcAft>
                        <a:buNone/>
                      </a:pPr>
                      <a:endParaRPr sz="1500">
                        <a:solidFill>
                          <a:schemeClr val="dk1"/>
                        </a:solidFill>
                      </a:endParaRPr>
                    </a:p>
                  </a:txBody>
                  <a:tcPr marL="91425" marR="91425" marT="91425" marB="91425" anchor="ctr">
                    <a:solidFill>
                      <a:srgbClr val="C9DAF8"/>
                    </a:solidFill>
                  </a:tcPr>
                </a:tc>
                <a:extLst>
                  <a:ext uri="{0D108BD9-81ED-4DB2-BD59-A6C34878D82A}">
                    <a16:rowId xmlns:a16="http://schemas.microsoft.com/office/drawing/2014/main" val="10000"/>
                  </a:ext>
                </a:extLst>
              </a:tr>
              <a:tr h="1643000">
                <a:tc>
                  <a:txBody>
                    <a:bodyPr/>
                    <a:lstStyle/>
                    <a:p>
                      <a:pPr marL="0" lvl="0" indent="0" algn="l" rtl="0">
                        <a:spcBef>
                          <a:spcPts val="0"/>
                        </a:spcBef>
                        <a:spcAft>
                          <a:spcPts val="0"/>
                        </a:spcAft>
                        <a:buNone/>
                      </a:pPr>
                      <a:endParaRPr sz="1500" b="1">
                        <a:solidFill>
                          <a:schemeClr val="dk1"/>
                        </a:solidFill>
                      </a:endParaRPr>
                    </a:p>
                    <a:p>
                      <a:pPr marL="0" lvl="0" indent="0" algn="l" rtl="0">
                        <a:spcBef>
                          <a:spcPts val="0"/>
                        </a:spcBef>
                        <a:spcAft>
                          <a:spcPts val="0"/>
                        </a:spcAft>
                        <a:buNone/>
                      </a:pPr>
                      <a:endParaRPr sz="1500" b="1">
                        <a:solidFill>
                          <a:schemeClr val="dk1"/>
                        </a:solidFill>
                      </a:endParaRPr>
                    </a:p>
                    <a:p>
                      <a:pPr marL="0" lvl="0" indent="0" algn="l" rtl="0">
                        <a:spcBef>
                          <a:spcPts val="0"/>
                        </a:spcBef>
                        <a:spcAft>
                          <a:spcPts val="0"/>
                        </a:spcAft>
                        <a:buNone/>
                      </a:pPr>
                      <a:endParaRPr sz="1500" b="1">
                        <a:solidFill>
                          <a:schemeClr val="dk1"/>
                        </a:solidFill>
                      </a:endParaRPr>
                    </a:p>
                    <a:p>
                      <a:pPr marL="0" lvl="0" indent="0" algn="l" rtl="0">
                        <a:spcBef>
                          <a:spcPts val="0"/>
                        </a:spcBef>
                        <a:spcAft>
                          <a:spcPts val="0"/>
                        </a:spcAft>
                        <a:buNone/>
                      </a:pPr>
                      <a:r>
                        <a:rPr lang="en-GB" sz="1500" b="1">
                          <a:solidFill>
                            <a:schemeClr val="dk1"/>
                          </a:solidFill>
                        </a:rPr>
                        <a:t>OPPORTUNITY</a:t>
                      </a:r>
                      <a:endParaRPr sz="1500" b="1">
                        <a:solidFill>
                          <a:schemeClr val="dk1"/>
                        </a:solidFill>
                      </a:endParaRPr>
                    </a:p>
                    <a:p>
                      <a:pPr marL="0" lvl="0" indent="0" algn="l" rtl="0">
                        <a:spcBef>
                          <a:spcPts val="0"/>
                        </a:spcBef>
                        <a:spcAft>
                          <a:spcPts val="0"/>
                        </a:spcAft>
                        <a:buNone/>
                      </a:pPr>
                      <a:endParaRPr sz="1500" b="1">
                        <a:solidFill>
                          <a:schemeClr val="dk1"/>
                        </a:solidFill>
                      </a:endParaRPr>
                    </a:p>
                    <a:p>
                      <a:pPr marL="0" lvl="0" indent="0" algn="l" rtl="0">
                        <a:spcBef>
                          <a:spcPts val="0"/>
                        </a:spcBef>
                        <a:spcAft>
                          <a:spcPts val="0"/>
                        </a:spcAft>
                        <a:buNone/>
                      </a:pPr>
                      <a:endParaRPr sz="1500" b="1">
                        <a:solidFill>
                          <a:schemeClr val="dk1"/>
                        </a:solidFill>
                      </a:endParaRPr>
                    </a:p>
                  </a:txBody>
                  <a:tcPr marL="91425" marR="91425" marT="91425" marB="91425">
                    <a:solidFill>
                      <a:srgbClr val="D9EAD3"/>
                    </a:solidFill>
                  </a:tcPr>
                </a:tc>
                <a:extLst>
                  <a:ext uri="{0D108BD9-81ED-4DB2-BD59-A6C34878D82A}">
                    <a16:rowId xmlns:a16="http://schemas.microsoft.com/office/drawing/2014/main" val="10001"/>
                  </a:ext>
                </a:extLst>
              </a:tr>
              <a:tr h="1681400">
                <a:tc>
                  <a:txBody>
                    <a:bodyPr/>
                    <a:lstStyle/>
                    <a:p>
                      <a:pPr marL="0" lvl="0" indent="0" algn="l" rtl="0">
                        <a:spcBef>
                          <a:spcPts val="0"/>
                        </a:spcBef>
                        <a:spcAft>
                          <a:spcPts val="0"/>
                        </a:spcAft>
                        <a:buNone/>
                      </a:pPr>
                      <a:endParaRPr sz="1500" b="1">
                        <a:solidFill>
                          <a:schemeClr val="dk1"/>
                        </a:solidFill>
                      </a:endParaRPr>
                    </a:p>
                    <a:p>
                      <a:pPr marL="0" lvl="0" indent="0" algn="l" rtl="0">
                        <a:spcBef>
                          <a:spcPts val="0"/>
                        </a:spcBef>
                        <a:spcAft>
                          <a:spcPts val="0"/>
                        </a:spcAft>
                        <a:buNone/>
                      </a:pPr>
                      <a:endParaRPr sz="1500" b="1">
                        <a:solidFill>
                          <a:schemeClr val="dk1"/>
                        </a:solidFill>
                      </a:endParaRPr>
                    </a:p>
                    <a:p>
                      <a:pPr marL="0" lvl="0" indent="0" algn="l" rtl="0">
                        <a:spcBef>
                          <a:spcPts val="0"/>
                        </a:spcBef>
                        <a:spcAft>
                          <a:spcPts val="0"/>
                        </a:spcAft>
                        <a:buNone/>
                      </a:pPr>
                      <a:endParaRPr sz="1500" b="1">
                        <a:solidFill>
                          <a:schemeClr val="dk1"/>
                        </a:solidFill>
                      </a:endParaRPr>
                    </a:p>
                    <a:p>
                      <a:pPr marL="0" lvl="0" indent="0" algn="l" rtl="0">
                        <a:spcBef>
                          <a:spcPts val="0"/>
                        </a:spcBef>
                        <a:spcAft>
                          <a:spcPts val="0"/>
                        </a:spcAft>
                        <a:buNone/>
                      </a:pPr>
                      <a:r>
                        <a:rPr lang="en-GB" sz="1500" b="1">
                          <a:solidFill>
                            <a:schemeClr val="dk1"/>
                          </a:solidFill>
                        </a:rPr>
                        <a:t>MOTIVATION</a:t>
                      </a:r>
                      <a:endParaRPr sz="1500" b="1">
                        <a:solidFill>
                          <a:schemeClr val="dk1"/>
                        </a:solidFill>
                      </a:endParaRPr>
                    </a:p>
                    <a:p>
                      <a:pPr marL="457200" lvl="0" indent="0" algn="l" rtl="0">
                        <a:spcBef>
                          <a:spcPts val="0"/>
                        </a:spcBef>
                        <a:spcAft>
                          <a:spcPts val="0"/>
                        </a:spcAft>
                        <a:buNone/>
                      </a:pPr>
                      <a:endParaRPr sz="1500">
                        <a:solidFill>
                          <a:schemeClr val="dk1"/>
                        </a:solidFill>
                      </a:endParaRPr>
                    </a:p>
                    <a:p>
                      <a:pPr marL="45720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endParaRPr sz="1500">
                        <a:solidFill>
                          <a:schemeClr val="dk1"/>
                        </a:solidFill>
                      </a:endParaRPr>
                    </a:p>
                  </a:txBody>
                  <a:tcPr marL="91425" marR="91425" marT="91425" marB="91425">
                    <a:solidFill>
                      <a:srgbClr val="FFF2CC"/>
                    </a:solidFill>
                  </a:tcPr>
                </a:tc>
                <a:extLst>
                  <a:ext uri="{0D108BD9-81ED-4DB2-BD59-A6C34878D82A}">
                    <a16:rowId xmlns:a16="http://schemas.microsoft.com/office/drawing/2014/main" val="10002"/>
                  </a:ext>
                </a:extLst>
              </a:tr>
            </a:tbl>
          </a:graphicData>
        </a:graphic>
      </p:graphicFrame>
      <p:grpSp>
        <p:nvGrpSpPr>
          <p:cNvPr id="9386" name="Google Shape;9386;p966"/>
          <p:cNvGrpSpPr/>
          <p:nvPr/>
        </p:nvGrpSpPr>
        <p:grpSpPr>
          <a:xfrm>
            <a:off x="2050474" y="2908688"/>
            <a:ext cx="10789553" cy="468600"/>
            <a:chOff x="1974047" y="2963100"/>
            <a:chExt cx="10789553" cy="468600"/>
          </a:xfrm>
        </p:grpSpPr>
        <p:sp>
          <p:nvSpPr>
            <p:cNvPr id="9387" name="Google Shape;9387;p966"/>
            <p:cNvSpPr txBox="1"/>
            <p:nvPr/>
          </p:nvSpPr>
          <p:spPr>
            <a:xfrm>
              <a:off x="2678200" y="2963100"/>
              <a:ext cx="10085400" cy="46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500">
                  <a:solidFill>
                    <a:schemeClr val="dk1"/>
                  </a:solidFill>
                </a:rPr>
                <a:t>GPs may not have the </a:t>
              </a:r>
              <a:r>
                <a:rPr lang="en-GB" sz="1500" b="1">
                  <a:solidFill>
                    <a:schemeClr val="dk1"/>
                  </a:solidFill>
                </a:rPr>
                <a:t>interpersonal skills</a:t>
              </a:r>
              <a:r>
                <a:rPr lang="en-GB" sz="1500">
                  <a:solidFill>
                    <a:schemeClr val="dk1"/>
                  </a:solidFill>
                </a:rPr>
                <a:t> or resources to say “no” to a demanding patient.</a:t>
              </a:r>
              <a:endParaRPr sz="1500"/>
            </a:p>
          </p:txBody>
        </p:sp>
        <p:pic>
          <p:nvPicPr>
            <p:cNvPr id="9388" name="Google Shape;9388;p966"/>
            <p:cNvPicPr preferRelativeResize="0"/>
            <p:nvPr/>
          </p:nvPicPr>
          <p:blipFill>
            <a:blip r:embed="rId3">
              <a:alphaModFix/>
            </a:blip>
            <a:stretch>
              <a:fillRect/>
            </a:stretch>
          </p:blipFill>
          <p:spPr>
            <a:xfrm>
              <a:off x="1974047" y="2963100"/>
              <a:ext cx="468600" cy="468600"/>
            </a:xfrm>
            <a:prstGeom prst="rect">
              <a:avLst/>
            </a:prstGeom>
            <a:noFill/>
            <a:ln>
              <a:noFill/>
            </a:ln>
          </p:spPr>
        </p:pic>
      </p:grpSp>
      <p:grpSp>
        <p:nvGrpSpPr>
          <p:cNvPr id="9389" name="Google Shape;9389;p966"/>
          <p:cNvGrpSpPr/>
          <p:nvPr/>
        </p:nvGrpSpPr>
        <p:grpSpPr>
          <a:xfrm>
            <a:off x="2050474" y="1808867"/>
            <a:ext cx="11012153" cy="468600"/>
            <a:chOff x="1974047" y="1961267"/>
            <a:chExt cx="11012153" cy="468600"/>
          </a:xfrm>
        </p:grpSpPr>
        <p:sp>
          <p:nvSpPr>
            <p:cNvPr id="9390" name="Google Shape;9390;p966"/>
            <p:cNvSpPr txBox="1"/>
            <p:nvPr/>
          </p:nvSpPr>
          <p:spPr>
            <a:xfrm>
              <a:off x="2678200" y="2017217"/>
              <a:ext cx="10308000" cy="35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500">
                  <a:solidFill>
                    <a:schemeClr val="dk1"/>
                  </a:solidFill>
                </a:rPr>
                <a:t>GPs may not have the </a:t>
              </a:r>
              <a:r>
                <a:rPr lang="en-GB" sz="1500" b="1">
                  <a:solidFill>
                    <a:schemeClr val="dk1"/>
                  </a:solidFill>
                </a:rPr>
                <a:t>attention span</a:t>
              </a:r>
              <a:r>
                <a:rPr lang="en-GB" sz="1500">
                  <a:solidFill>
                    <a:schemeClr val="dk1"/>
                  </a:solidFill>
                </a:rPr>
                <a:t> to consider alternative recommendations.</a:t>
              </a:r>
              <a:endParaRPr sz="1500"/>
            </a:p>
          </p:txBody>
        </p:sp>
        <p:pic>
          <p:nvPicPr>
            <p:cNvPr id="9391" name="Google Shape;9391;p966"/>
            <p:cNvPicPr preferRelativeResize="0"/>
            <p:nvPr/>
          </p:nvPicPr>
          <p:blipFill>
            <a:blip r:embed="rId4">
              <a:alphaModFix/>
            </a:blip>
            <a:stretch>
              <a:fillRect/>
            </a:stretch>
          </p:blipFill>
          <p:spPr>
            <a:xfrm>
              <a:off x="1974047" y="1961267"/>
              <a:ext cx="468600" cy="468600"/>
            </a:xfrm>
            <a:prstGeom prst="rect">
              <a:avLst/>
            </a:prstGeom>
            <a:noFill/>
            <a:ln>
              <a:noFill/>
            </a:ln>
          </p:spPr>
        </p:pic>
      </p:grpSp>
      <p:grpSp>
        <p:nvGrpSpPr>
          <p:cNvPr id="9392" name="Google Shape;9392;p966"/>
          <p:cNvGrpSpPr/>
          <p:nvPr/>
        </p:nvGrpSpPr>
        <p:grpSpPr>
          <a:xfrm>
            <a:off x="2050474" y="2358778"/>
            <a:ext cx="8823053" cy="468600"/>
            <a:chOff x="1974047" y="2476050"/>
            <a:chExt cx="8823053" cy="468600"/>
          </a:xfrm>
        </p:grpSpPr>
        <p:sp>
          <p:nvSpPr>
            <p:cNvPr id="9393" name="Google Shape;9393;p966"/>
            <p:cNvSpPr txBox="1"/>
            <p:nvPr/>
          </p:nvSpPr>
          <p:spPr>
            <a:xfrm>
              <a:off x="2678200" y="2554350"/>
              <a:ext cx="8118900" cy="31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500">
                  <a:solidFill>
                    <a:schemeClr val="dk1"/>
                  </a:solidFill>
                </a:rPr>
                <a:t>GPs may not be </a:t>
              </a:r>
              <a:r>
                <a:rPr lang="en-GB" sz="1500" b="1">
                  <a:solidFill>
                    <a:schemeClr val="dk1"/>
                  </a:solidFill>
                </a:rPr>
                <a:t>aware</a:t>
              </a:r>
              <a:r>
                <a:rPr lang="en-GB" sz="1500">
                  <a:solidFill>
                    <a:schemeClr val="dk1"/>
                  </a:solidFill>
                </a:rPr>
                <a:t> that they are above the norm in terms of prescription rates. </a:t>
              </a:r>
              <a:endParaRPr sz="1500">
                <a:solidFill>
                  <a:schemeClr val="dk1"/>
                </a:solidFill>
              </a:endParaRPr>
            </a:p>
          </p:txBody>
        </p:sp>
        <p:pic>
          <p:nvPicPr>
            <p:cNvPr id="9394" name="Google Shape;9394;p966"/>
            <p:cNvPicPr preferRelativeResize="0"/>
            <p:nvPr/>
          </p:nvPicPr>
          <p:blipFill>
            <a:blip r:embed="rId5">
              <a:alphaModFix/>
            </a:blip>
            <a:stretch>
              <a:fillRect/>
            </a:stretch>
          </p:blipFill>
          <p:spPr>
            <a:xfrm>
              <a:off x="1974047" y="2476050"/>
              <a:ext cx="468600" cy="468600"/>
            </a:xfrm>
            <a:prstGeom prst="rect">
              <a:avLst/>
            </a:prstGeom>
            <a:noFill/>
            <a:ln>
              <a:noFill/>
            </a:ln>
          </p:spPr>
        </p:pic>
      </p:grpSp>
      <p:graphicFrame>
        <p:nvGraphicFramePr>
          <p:cNvPr id="9395" name="Google Shape;9395;p966"/>
          <p:cNvGraphicFramePr/>
          <p:nvPr/>
        </p:nvGraphicFramePr>
        <p:xfrm>
          <a:off x="450363" y="1273850"/>
          <a:ext cx="11291275" cy="472410"/>
        </p:xfrm>
        <a:graphic>
          <a:graphicData uri="http://schemas.openxmlformats.org/drawingml/2006/table">
            <a:tbl>
              <a:tblPr>
                <a:noFill/>
                <a:tableStyleId>{FE546D1F-959A-4BC4-8048-68A3B2CCC418}</a:tableStyleId>
              </a:tblPr>
              <a:tblGrid>
                <a:gridCol w="2748900">
                  <a:extLst>
                    <a:ext uri="{9D8B030D-6E8A-4147-A177-3AD203B41FA5}">
                      <a16:colId xmlns:a16="http://schemas.microsoft.com/office/drawing/2014/main" val="20000"/>
                    </a:ext>
                  </a:extLst>
                </a:gridCol>
                <a:gridCol w="8542375">
                  <a:extLst>
                    <a:ext uri="{9D8B030D-6E8A-4147-A177-3AD203B41FA5}">
                      <a16:colId xmlns:a16="http://schemas.microsoft.com/office/drawing/2014/main" val="20001"/>
                    </a:ext>
                  </a:extLst>
                </a:gridCol>
              </a:tblGrid>
              <a:tr h="455775">
                <a:tc>
                  <a:txBody>
                    <a:bodyPr/>
                    <a:lstStyle/>
                    <a:p>
                      <a:pPr marL="0" lvl="0" indent="0" algn="l" rtl="0">
                        <a:spcBef>
                          <a:spcPts val="0"/>
                        </a:spcBef>
                        <a:spcAft>
                          <a:spcPts val="0"/>
                        </a:spcAft>
                        <a:buNone/>
                      </a:pPr>
                      <a:r>
                        <a:rPr lang="en-GB" sz="1900" b="1">
                          <a:solidFill>
                            <a:srgbClr val="F3F3F3"/>
                          </a:solidFill>
                        </a:rPr>
                        <a:t>Behaviour / Decision</a:t>
                      </a:r>
                      <a:endParaRPr sz="1900" b="1">
                        <a:solidFill>
                          <a:srgbClr val="F3F3F3"/>
                        </a:solidFill>
                      </a:endParaRPr>
                    </a:p>
                  </a:txBody>
                  <a:tcPr marL="91425" marR="91425" marT="91425" marB="91425">
                    <a:solidFill>
                      <a:srgbClr val="434343"/>
                    </a:solidFill>
                  </a:tcPr>
                </a:tc>
                <a:tc>
                  <a:txBody>
                    <a:bodyPr/>
                    <a:lstStyle/>
                    <a:p>
                      <a:pPr marL="0" lvl="0" indent="0" algn="l" rtl="0">
                        <a:spcBef>
                          <a:spcPts val="0"/>
                        </a:spcBef>
                        <a:spcAft>
                          <a:spcPts val="0"/>
                        </a:spcAft>
                        <a:buNone/>
                      </a:pPr>
                      <a:r>
                        <a:rPr lang="en-GB" sz="1600" b="1">
                          <a:solidFill>
                            <a:schemeClr val="dk1"/>
                          </a:solidFill>
                        </a:rPr>
                        <a:t>Whether to prescribe an antibiotic or offer an alternative.</a:t>
                      </a:r>
                      <a:endParaRPr sz="1900" b="1"/>
                    </a:p>
                  </a:txBody>
                  <a:tcPr marL="91425" marR="91425" marT="91425" marB="91425">
                    <a:solidFill>
                      <a:srgbClr val="FFFFFF"/>
                    </a:solidFill>
                  </a:tcPr>
                </a:tc>
                <a:extLst>
                  <a:ext uri="{0D108BD9-81ED-4DB2-BD59-A6C34878D82A}">
                    <a16:rowId xmlns:a16="http://schemas.microsoft.com/office/drawing/2014/main" val="10000"/>
                  </a:ext>
                </a:extLst>
              </a:tr>
            </a:tbl>
          </a:graphicData>
        </a:graphic>
      </p:graphicFrame>
      <p:grpSp>
        <p:nvGrpSpPr>
          <p:cNvPr id="9396" name="Google Shape;9396;p966"/>
          <p:cNvGrpSpPr/>
          <p:nvPr/>
        </p:nvGrpSpPr>
        <p:grpSpPr>
          <a:xfrm>
            <a:off x="2050474" y="5107729"/>
            <a:ext cx="9391926" cy="481200"/>
            <a:chOff x="1974274" y="5095467"/>
            <a:chExt cx="9391926" cy="481200"/>
          </a:xfrm>
        </p:grpSpPr>
        <p:sp>
          <p:nvSpPr>
            <p:cNvPr id="9397" name="Google Shape;9397;p966"/>
            <p:cNvSpPr txBox="1"/>
            <p:nvPr/>
          </p:nvSpPr>
          <p:spPr>
            <a:xfrm>
              <a:off x="2678200" y="5095467"/>
              <a:ext cx="8688000" cy="48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500">
                  <a:solidFill>
                    <a:schemeClr val="dk1"/>
                  </a:solidFill>
                </a:rPr>
                <a:t>GPs want to see as many patients as possible within the day and </a:t>
              </a:r>
              <a:r>
                <a:rPr lang="en-GB" sz="1500" b="1">
                  <a:solidFill>
                    <a:schemeClr val="dk1"/>
                  </a:solidFill>
                </a:rPr>
                <a:t>believe that the consequences  of </a:t>
              </a:r>
              <a:r>
                <a:rPr lang="en-GB" sz="1500">
                  <a:solidFill>
                    <a:schemeClr val="dk1"/>
                  </a:solidFill>
                </a:rPr>
                <a:t>refusing to give prescriptions will make appointments longer and lead to repeat appointments.</a:t>
              </a:r>
              <a:endParaRPr sz="1500">
                <a:solidFill>
                  <a:schemeClr val="dk1"/>
                </a:solidFill>
              </a:endParaRPr>
            </a:p>
          </p:txBody>
        </p:sp>
        <p:pic>
          <p:nvPicPr>
            <p:cNvPr id="9398" name="Google Shape;9398;p966"/>
            <p:cNvPicPr preferRelativeResize="0"/>
            <p:nvPr/>
          </p:nvPicPr>
          <p:blipFill>
            <a:blip r:embed="rId6">
              <a:alphaModFix/>
            </a:blip>
            <a:stretch>
              <a:fillRect/>
            </a:stretch>
          </p:blipFill>
          <p:spPr>
            <a:xfrm>
              <a:off x="1974274" y="5102067"/>
              <a:ext cx="468000" cy="468000"/>
            </a:xfrm>
            <a:prstGeom prst="rect">
              <a:avLst/>
            </a:prstGeom>
            <a:noFill/>
            <a:ln>
              <a:noFill/>
            </a:ln>
          </p:spPr>
        </p:pic>
      </p:grpSp>
      <p:grpSp>
        <p:nvGrpSpPr>
          <p:cNvPr id="9399" name="Google Shape;9399;p966"/>
          <p:cNvGrpSpPr/>
          <p:nvPr/>
        </p:nvGrpSpPr>
        <p:grpSpPr>
          <a:xfrm>
            <a:off x="2050474" y="5746440"/>
            <a:ext cx="8228226" cy="468000"/>
            <a:chOff x="1974274" y="5659230"/>
            <a:chExt cx="8228226" cy="468000"/>
          </a:xfrm>
        </p:grpSpPr>
        <p:sp>
          <p:nvSpPr>
            <p:cNvPr id="9400" name="Google Shape;9400;p966"/>
            <p:cNvSpPr txBox="1"/>
            <p:nvPr/>
          </p:nvSpPr>
          <p:spPr>
            <a:xfrm>
              <a:off x="2678200" y="5717880"/>
              <a:ext cx="7524300" cy="35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500">
                  <a:solidFill>
                    <a:schemeClr val="dk1"/>
                  </a:solidFill>
                </a:rPr>
                <a:t>GPs write prescriptions as an </a:t>
              </a:r>
              <a:r>
                <a:rPr lang="en-GB" sz="1500" b="1">
                  <a:solidFill>
                    <a:schemeClr val="dk1"/>
                  </a:solidFill>
                </a:rPr>
                <a:t>emotional response</a:t>
              </a:r>
              <a:r>
                <a:rPr lang="en-GB" sz="1500">
                  <a:solidFill>
                    <a:schemeClr val="dk1"/>
                  </a:solidFill>
                </a:rPr>
                <a:t> to a patient in distress.</a:t>
              </a:r>
              <a:endParaRPr sz="1500">
                <a:solidFill>
                  <a:schemeClr val="dk1"/>
                </a:solidFill>
              </a:endParaRPr>
            </a:p>
          </p:txBody>
        </p:sp>
        <p:pic>
          <p:nvPicPr>
            <p:cNvPr id="9401" name="Google Shape;9401;p966"/>
            <p:cNvPicPr preferRelativeResize="0"/>
            <p:nvPr/>
          </p:nvPicPr>
          <p:blipFill>
            <a:blip r:embed="rId7">
              <a:alphaModFix/>
            </a:blip>
            <a:stretch>
              <a:fillRect/>
            </a:stretch>
          </p:blipFill>
          <p:spPr>
            <a:xfrm>
              <a:off x="1974274" y="5659230"/>
              <a:ext cx="468000" cy="468000"/>
            </a:xfrm>
            <a:prstGeom prst="rect">
              <a:avLst/>
            </a:prstGeom>
            <a:noFill/>
            <a:ln>
              <a:noFill/>
            </a:ln>
          </p:spPr>
        </p:pic>
      </p:grpSp>
      <p:grpSp>
        <p:nvGrpSpPr>
          <p:cNvPr id="9402" name="Google Shape;9402;p966"/>
          <p:cNvGrpSpPr/>
          <p:nvPr/>
        </p:nvGrpSpPr>
        <p:grpSpPr>
          <a:xfrm>
            <a:off x="2050474" y="6219550"/>
            <a:ext cx="11140326" cy="468600"/>
            <a:chOff x="1973974" y="6219550"/>
            <a:chExt cx="11140326" cy="468600"/>
          </a:xfrm>
        </p:grpSpPr>
        <p:sp>
          <p:nvSpPr>
            <p:cNvPr id="9403" name="Google Shape;9403;p966"/>
            <p:cNvSpPr txBox="1"/>
            <p:nvPr/>
          </p:nvSpPr>
          <p:spPr>
            <a:xfrm>
              <a:off x="2678200" y="6278500"/>
              <a:ext cx="10436100" cy="35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500">
                  <a:solidFill>
                    <a:schemeClr val="dk1"/>
                  </a:solidFill>
                </a:rPr>
                <a:t>Writing prescriptions is a</a:t>
              </a:r>
              <a:r>
                <a:rPr lang="en-GB" sz="1500" b="1">
                  <a:solidFill>
                    <a:schemeClr val="dk1"/>
                  </a:solidFill>
                </a:rPr>
                <a:t> habit</a:t>
              </a:r>
              <a:r>
                <a:rPr lang="en-GB" sz="1500">
                  <a:solidFill>
                    <a:schemeClr val="dk1"/>
                  </a:solidFill>
                </a:rPr>
                <a:t> for GPs.</a:t>
              </a:r>
              <a:endParaRPr sz="1500">
                <a:solidFill>
                  <a:schemeClr val="dk1"/>
                </a:solidFill>
              </a:endParaRPr>
            </a:p>
          </p:txBody>
        </p:sp>
        <p:pic>
          <p:nvPicPr>
            <p:cNvPr id="9404" name="Google Shape;9404;p966"/>
            <p:cNvPicPr preferRelativeResize="0"/>
            <p:nvPr/>
          </p:nvPicPr>
          <p:blipFill>
            <a:blip r:embed="rId8">
              <a:alphaModFix/>
            </a:blip>
            <a:stretch>
              <a:fillRect/>
            </a:stretch>
          </p:blipFill>
          <p:spPr>
            <a:xfrm>
              <a:off x="1973974" y="6219550"/>
              <a:ext cx="468600" cy="468600"/>
            </a:xfrm>
            <a:prstGeom prst="rect">
              <a:avLst/>
            </a:prstGeom>
            <a:noFill/>
            <a:ln>
              <a:noFill/>
            </a:ln>
          </p:spPr>
        </p:pic>
      </p:grpSp>
      <p:grpSp>
        <p:nvGrpSpPr>
          <p:cNvPr id="9405" name="Google Shape;9405;p966"/>
          <p:cNvGrpSpPr/>
          <p:nvPr/>
        </p:nvGrpSpPr>
        <p:grpSpPr>
          <a:xfrm>
            <a:off x="2050474" y="3458598"/>
            <a:ext cx="8228153" cy="468000"/>
            <a:chOff x="1974347" y="3480063"/>
            <a:chExt cx="8228153" cy="468000"/>
          </a:xfrm>
        </p:grpSpPr>
        <p:sp>
          <p:nvSpPr>
            <p:cNvPr id="9406" name="Google Shape;9406;p966"/>
            <p:cNvSpPr txBox="1"/>
            <p:nvPr/>
          </p:nvSpPr>
          <p:spPr>
            <a:xfrm>
              <a:off x="2678200" y="3535713"/>
              <a:ext cx="7524300" cy="35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500">
                  <a:solidFill>
                    <a:schemeClr val="dk1"/>
                  </a:solidFill>
                </a:rPr>
                <a:t>GPs don’t have the </a:t>
              </a:r>
              <a:r>
                <a:rPr lang="en-GB" sz="1500" b="1">
                  <a:solidFill>
                    <a:schemeClr val="dk1"/>
                  </a:solidFill>
                </a:rPr>
                <a:t>time </a:t>
              </a:r>
              <a:r>
                <a:rPr lang="en-GB" sz="1500">
                  <a:solidFill>
                    <a:schemeClr val="dk1"/>
                  </a:solidFill>
                </a:rPr>
                <a:t>to consider alternatives options to antibiotics.</a:t>
              </a:r>
              <a:endParaRPr sz="1500">
                <a:solidFill>
                  <a:schemeClr val="dk1"/>
                </a:solidFill>
              </a:endParaRPr>
            </a:p>
          </p:txBody>
        </p:sp>
        <p:pic>
          <p:nvPicPr>
            <p:cNvPr id="9407" name="Google Shape;9407;p966"/>
            <p:cNvPicPr preferRelativeResize="0"/>
            <p:nvPr/>
          </p:nvPicPr>
          <p:blipFill>
            <a:blip r:embed="rId9">
              <a:alphaModFix/>
            </a:blip>
            <a:stretch>
              <a:fillRect/>
            </a:stretch>
          </p:blipFill>
          <p:spPr>
            <a:xfrm>
              <a:off x="1974347" y="3480063"/>
              <a:ext cx="468000" cy="468000"/>
            </a:xfrm>
            <a:prstGeom prst="rect">
              <a:avLst/>
            </a:prstGeom>
            <a:noFill/>
            <a:ln>
              <a:noFill/>
            </a:ln>
          </p:spPr>
        </p:pic>
      </p:grpSp>
      <p:grpSp>
        <p:nvGrpSpPr>
          <p:cNvPr id="9408" name="Google Shape;9408;p966"/>
          <p:cNvGrpSpPr/>
          <p:nvPr/>
        </p:nvGrpSpPr>
        <p:grpSpPr>
          <a:xfrm>
            <a:off x="2050474" y="4007909"/>
            <a:ext cx="9535853" cy="468600"/>
            <a:chOff x="1974047" y="4011563"/>
            <a:chExt cx="9535853" cy="468600"/>
          </a:xfrm>
        </p:grpSpPr>
        <p:sp>
          <p:nvSpPr>
            <p:cNvPr id="9409" name="Google Shape;9409;p966"/>
            <p:cNvSpPr txBox="1"/>
            <p:nvPr/>
          </p:nvSpPr>
          <p:spPr>
            <a:xfrm>
              <a:off x="2678200" y="4067513"/>
              <a:ext cx="8831700" cy="35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500">
                  <a:solidFill>
                    <a:schemeClr val="dk1"/>
                  </a:solidFill>
                </a:rPr>
                <a:t>Prescribing is a </a:t>
              </a:r>
              <a:r>
                <a:rPr lang="en-GB" sz="1500" b="1">
                  <a:solidFill>
                    <a:schemeClr val="dk1"/>
                  </a:solidFill>
                </a:rPr>
                <a:t>social norm </a:t>
              </a:r>
              <a:r>
                <a:rPr lang="en-GB" sz="1500">
                  <a:solidFill>
                    <a:schemeClr val="dk1"/>
                  </a:solidFill>
                </a:rPr>
                <a:t>and GPs imagine other doctors would prescribe in similar situations.</a:t>
              </a:r>
              <a:endParaRPr sz="1500">
                <a:solidFill>
                  <a:schemeClr val="dk1"/>
                </a:solidFill>
              </a:endParaRPr>
            </a:p>
          </p:txBody>
        </p:sp>
        <p:pic>
          <p:nvPicPr>
            <p:cNvPr id="9410" name="Google Shape;9410;p966"/>
            <p:cNvPicPr preferRelativeResize="0"/>
            <p:nvPr/>
          </p:nvPicPr>
          <p:blipFill>
            <a:blip r:embed="rId10">
              <a:alphaModFix/>
            </a:blip>
            <a:stretch>
              <a:fillRect/>
            </a:stretch>
          </p:blipFill>
          <p:spPr>
            <a:xfrm>
              <a:off x="1974047" y="4011563"/>
              <a:ext cx="468600" cy="468600"/>
            </a:xfrm>
            <a:prstGeom prst="rect">
              <a:avLst/>
            </a:prstGeom>
            <a:noFill/>
            <a:ln>
              <a:noFill/>
            </a:ln>
          </p:spPr>
        </p:pic>
      </p:grpSp>
      <p:grpSp>
        <p:nvGrpSpPr>
          <p:cNvPr id="9411" name="Google Shape;9411;p966"/>
          <p:cNvGrpSpPr/>
          <p:nvPr/>
        </p:nvGrpSpPr>
        <p:grpSpPr>
          <a:xfrm>
            <a:off x="2050474" y="4557819"/>
            <a:ext cx="8469426" cy="468600"/>
            <a:chOff x="1973974" y="4547600"/>
            <a:chExt cx="8469426" cy="468600"/>
          </a:xfrm>
        </p:grpSpPr>
        <p:sp>
          <p:nvSpPr>
            <p:cNvPr id="9412" name="Google Shape;9412;p966"/>
            <p:cNvSpPr txBox="1"/>
            <p:nvPr/>
          </p:nvSpPr>
          <p:spPr>
            <a:xfrm>
              <a:off x="2678200" y="4603556"/>
              <a:ext cx="7765200" cy="35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500">
                  <a:solidFill>
                    <a:schemeClr val="dk1"/>
                  </a:solidFill>
                </a:rPr>
                <a:t>There are no </a:t>
              </a:r>
              <a:r>
                <a:rPr lang="en-GB" sz="1500" b="1">
                  <a:solidFill>
                    <a:schemeClr val="dk1"/>
                  </a:solidFill>
                </a:rPr>
                <a:t>prompts in the environment </a:t>
              </a:r>
              <a:r>
                <a:rPr lang="en-GB" sz="1500">
                  <a:solidFill>
                    <a:schemeClr val="dk1"/>
                  </a:solidFill>
                </a:rPr>
                <a:t>to discourage GPs from writing prescriptions. </a:t>
              </a:r>
              <a:endParaRPr sz="1500">
                <a:solidFill>
                  <a:schemeClr val="dk1"/>
                </a:solidFill>
              </a:endParaRPr>
            </a:p>
          </p:txBody>
        </p:sp>
        <p:pic>
          <p:nvPicPr>
            <p:cNvPr id="9413" name="Google Shape;9413;p966"/>
            <p:cNvPicPr preferRelativeResize="0"/>
            <p:nvPr/>
          </p:nvPicPr>
          <p:blipFill>
            <a:blip r:embed="rId11">
              <a:alphaModFix/>
            </a:blip>
            <a:stretch>
              <a:fillRect/>
            </a:stretch>
          </p:blipFill>
          <p:spPr>
            <a:xfrm>
              <a:off x="1973974" y="4547600"/>
              <a:ext cx="468600" cy="468600"/>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8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39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3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40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40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4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39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39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4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417"/>
        <p:cNvGrpSpPr/>
        <p:nvPr/>
      </p:nvGrpSpPr>
      <p:grpSpPr>
        <a:xfrm>
          <a:off x="0" y="0"/>
          <a:ext cx="0" cy="0"/>
          <a:chOff x="0" y="0"/>
          <a:chExt cx="0" cy="0"/>
        </a:xfrm>
      </p:grpSpPr>
      <p:sp>
        <p:nvSpPr>
          <p:cNvPr id="9418" name="Google Shape;9418;p967"/>
          <p:cNvSpPr txBox="1">
            <a:spLocks noGrp="1"/>
          </p:cNvSpPr>
          <p:nvPr>
            <p:ph type="title"/>
          </p:nvPr>
        </p:nvSpPr>
        <p:spPr>
          <a:xfrm>
            <a:off x="415600" y="186967"/>
            <a:ext cx="1136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GB" sz="3600" dirty="0"/>
              <a:t>Three types of barriers to uptake of free childcare for two year olds</a:t>
            </a:r>
            <a:endParaRPr sz="3600" dirty="0"/>
          </a:p>
        </p:txBody>
      </p:sp>
      <p:graphicFrame>
        <p:nvGraphicFramePr>
          <p:cNvPr id="9419" name="Google Shape;9419;p967"/>
          <p:cNvGraphicFramePr/>
          <p:nvPr/>
        </p:nvGraphicFramePr>
        <p:xfrm>
          <a:off x="595833" y="1668233"/>
          <a:ext cx="11088975" cy="4810215"/>
        </p:xfrm>
        <a:graphic>
          <a:graphicData uri="http://schemas.openxmlformats.org/drawingml/2006/table">
            <a:tbl>
              <a:tblPr>
                <a:noFill/>
                <a:tableStyleId>{FE546D1F-959A-4BC4-8048-68A3B2CCC418}</a:tableStyleId>
              </a:tblPr>
              <a:tblGrid>
                <a:gridCol w="3696325">
                  <a:extLst>
                    <a:ext uri="{9D8B030D-6E8A-4147-A177-3AD203B41FA5}">
                      <a16:colId xmlns:a16="http://schemas.microsoft.com/office/drawing/2014/main" val="20000"/>
                    </a:ext>
                  </a:extLst>
                </a:gridCol>
                <a:gridCol w="3696325">
                  <a:extLst>
                    <a:ext uri="{9D8B030D-6E8A-4147-A177-3AD203B41FA5}">
                      <a16:colId xmlns:a16="http://schemas.microsoft.com/office/drawing/2014/main" val="20001"/>
                    </a:ext>
                  </a:extLst>
                </a:gridCol>
                <a:gridCol w="3696325">
                  <a:extLst>
                    <a:ext uri="{9D8B030D-6E8A-4147-A177-3AD203B41FA5}">
                      <a16:colId xmlns:a16="http://schemas.microsoft.com/office/drawing/2014/main" val="20002"/>
                    </a:ext>
                  </a:extLst>
                </a:gridCol>
              </a:tblGrid>
              <a:tr h="1760775">
                <a:tc>
                  <a:txBody>
                    <a:bodyPr/>
                    <a:lstStyle/>
                    <a:p>
                      <a:pPr marL="0" lvl="0" indent="0" algn="ctr" rtl="0">
                        <a:spcBef>
                          <a:spcPts val="0"/>
                        </a:spcBef>
                        <a:spcAft>
                          <a:spcPts val="0"/>
                        </a:spcAft>
                        <a:buNone/>
                      </a:pPr>
                      <a:endParaRPr sz="1900"/>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900"/>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900"/>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528275">
                <a:tc>
                  <a:txBody>
                    <a:bodyPr/>
                    <a:lstStyle/>
                    <a:p>
                      <a:pPr marL="0" lvl="0" indent="0" algn="ctr" rtl="0">
                        <a:spcBef>
                          <a:spcPts val="0"/>
                        </a:spcBef>
                        <a:spcAft>
                          <a:spcPts val="0"/>
                        </a:spcAft>
                        <a:buNone/>
                      </a:pPr>
                      <a:r>
                        <a:rPr lang="en-GB" sz="2100" b="1"/>
                        <a:t>Passive</a:t>
                      </a:r>
                      <a:endParaRPr sz="2100" b="1"/>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2100" b="1"/>
                        <a:t>Proactive</a:t>
                      </a:r>
                      <a:endParaRPr sz="2100" b="1"/>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2100" b="1"/>
                        <a:t>Practical </a:t>
                      </a:r>
                      <a:endParaRPr sz="2100" b="1"/>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2485600">
                <a:tc>
                  <a:txBody>
                    <a:bodyPr/>
                    <a:lstStyle/>
                    <a:p>
                      <a:pPr marL="609600" lvl="0" indent="-425450" algn="l" rtl="0">
                        <a:lnSpc>
                          <a:spcPct val="115000"/>
                        </a:lnSpc>
                        <a:spcBef>
                          <a:spcPts val="1600"/>
                        </a:spcBef>
                        <a:spcAft>
                          <a:spcPts val="0"/>
                        </a:spcAft>
                        <a:buClr>
                          <a:schemeClr val="dk1"/>
                        </a:buClr>
                        <a:buSzPts val="1900"/>
                        <a:buChar char="●"/>
                      </a:pPr>
                      <a:r>
                        <a:rPr lang="en-GB" sz="1900">
                          <a:solidFill>
                            <a:schemeClr val="dk1"/>
                          </a:solidFill>
                        </a:rPr>
                        <a:t>Unaware of the scheme, eligibility and how to apply</a:t>
                      </a:r>
                      <a:endParaRPr sz="1900">
                        <a:solidFill>
                          <a:schemeClr val="dk1"/>
                        </a:solidFill>
                      </a:endParaRPr>
                    </a:p>
                    <a:p>
                      <a:pPr marL="609600" lvl="0" indent="-425450" algn="l" rtl="0">
                        <a:lnSpc>
                          <a:spcPct val="115000"/>
                        </a:lnSpc>
                        <a:spcBef>
                          <a:spcPts val="0"/>
                        </a:spcBef>
                        <a:spcAft>
                          <a:spcPts val="0"/>
                        </a:spcAft>
                        <a:buClr>
                          <a:schemeClr val="dk1"/>
                        </a:buClr>
                        <a:buSzPts val="1900"/>
                        <a:buChar char="●"/>
                      </a:pPr>
                      <a:r>
                        <a:rPr lang="en-GB" sz="1900">
                          <a:solidFill>
                            <a:schemeClr val="dk1"/>
                          </a:solidFill>
                        </a:rPr>
                        <a:t>Unaware of benefits of nursery in regards child development</a:t>
                      </a:r>
                      <a:endParaRPr sz="1900">
                        <a:solidFill>
                          <a:schemeClr val="dk1"/>
                        </a:solidFill>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609600" lvl="0" indent="-425450" algn="l" rtl="0">
                        <a:lnSpc>
                          <a:spcPct val="115000"/>
                        </a:lnSpc>
                        <a:spcBef>
                          <a:spcPts val="0"/>
                        </a:spcBef>
                        <a:spcAft>
                          <a:spcPts val="0"/>
                        </a:spcAft>
                        <a:buSzPts val="1900"/>
                        <a:buChar char="●"/>
                      </a:pPr>
                      <a:r>
                        <a:rPr lang="en-GB" sz="1900"/>
                        <a:t>Fear of loss and change</a:t>
                      </a:r>
                      <a:endParaRPr sz="1900"/>
                    </a:p>
                    <a:p>
                      <a:pPr marL="609600" lvl="0" indent="-425450" algn="l" rtl="0">
                        <a:lnSpc>
                          <a:spcPct val="115000"/>
                        </a:lnSpc>
                        <a:spcBef>
                          <a:spcPts val="0"/>
                        </a:spcBef>
                        <a:spcAft>
                          <a:spcPts val="0"/>
                        </a:spcAft>
                        <a:buSzPts val="1900"/>
                        <a:buChar char="●"/>
                      </a:pPr>
                      <a:r>
                        <a:rPr lang="en-GB" sz="1900"/>
                        <a:t>Fear of negative experience of nursery</a:t>
                      </a:r>
                      <a:endParaRPr sz="1900"/>
                    </a:p>
                    <a:p>
                      <a:pPr marL="609600" lvl="0" indent="-425450" algn="l" rtl="0">
                        <a:lnSpc>
                          <a:spcPct val="115000"/>
                        </a:lnSpc>
                        <a:spcBef>
                          <a:spcPts val="0"/>
                        </a:spcBef>
                        <a:spcAft>
                          <a:spcPts val="0"/>
                        </a:spcAft>
                        <a:buSzPts val="1900"/>
                        <a:buChar char="●"/>
                      </a:pPr>
                      <a:r>
                        <a:rPr lang="en-GB" sz="1900"/>
                        <a:t>Cultural or familial beliefs, attitudes, and perceptions </a:t>
                      </a:r>
                      <a:endParaRPr sz="1900"/>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609600" lvl="0" indent="-425450" algn="l" rtl="0">
                        <a:lnSpc>
                          <a:spcPct val="115000"/>
                        </a:lnSpc>
                        <a:spcBef>
                          <a:spcPts val="0"/>
                        </a:spcBef>
                        <a:spcAft>
                          <a:spcPts val="0"/>
                        </a:spcAft>
                        <a:buClr>
                          <a:schemeClr val="dk1"/>
                        </a:buClr>
                        <a:buSzPts val="1900"/>
                        <a:buChar char="●"/>
                      </a:pPr>
                      <a:r>
                        <a:rPr lang="en-GB" sz="1900">
                          <a:solidFill>
                            <a:schemeClr val="dk1"/>
                          </a:solidFill>
                        </a:rPr>
                        <a:t>Poor English skills</a:t>
                      </a:r>
                      <a:endParaRPr sz="1900">
                        <a:solidFill>
                          <a:schemeClr val="dk1"/>
                        </a:solidFill>
                      </a:endParaRPr>
                    </a:p>
                    <a:p>
                      <a:pPr marL="609600" lvl="0" indent="-425450" algn="l" rtl="0">
                        <a:lnSpc>
                          <a:spcPct val="115000"/>
                        </a:lnSpc>
                        <a:spcBef>
                          <a:spcPts val="0"/>
                        </a:spcBef>
                        <a:spcAft>
                          <a:spcPts val="0"/>
                        </a:spcAft>
                        <a:buClr>
                          <a:schemeClr val="dk1"/>
                        </a:buClr>
                        <a:buSzPts val="1900"/>
                        <a:buChar char="●"/>
                      </a:pPr>
                      <a:r>
                        <a:rPr lang="en-GB" sz="1900">
                          <a:solidFill>
                            <a:schemeClr val="dk1"/>
                          </a:solidFill>
                        </a:rPr>
                        <a:t>Poor digital skills</a:t>
                      </a:r>
                      <a:endParaRPr sz="1900">
                        <a:solidFill>
                          <a:schemeClr val="dk1"/>
                        </a:solidFill>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9420" name="Google Shape;9420;p967"/>
          <p:cNvPicPr preferRelativeResize="0"/>
          <p:nvPr/>
        </p:nvPicPr>
        <p:blipFill>
          <a:blip r:embed="rId3">
            <a:alphaModFix/>
          </a:blip>
          <a:stretch>
            <a:fillRect/>
          </a:stretch>
        </p:blipFill>
        <p:spPr>
          <a:xfrm>
            <a:off x="1340367" y="1338595"/>
            <a:ext cx="2306799" cy="2306799"/>
          </a:xfrm>
          <a:prstGeom prst="rect">
            <a:avLst/>
          </a:prstGeom>
          <a:noFill/>
          <a:ln>
            <a:noFill/>
          </a:ln>
        </p:spPr>
      </p:pic>
      <p:pic>
        <p:nvPicPr>
          <p:cNvPr id="9421" name="Google Shape;9421;p967"/>
          <p:cNvPicPr preferRelativeResize="0"/>
          <p:nvPr/>
        </p:nvPicPr>
        <p:blipFill>
          <a:blip r:embed="rId4">
            <a:alphaModFix/>
          </a:blip>
          <a:stretch>
            <a:fillRect/>
          </a:stretch>
        </p:blipFill>
        <p:spPr>
          <a:xfrm>
            <a:off x="5323337" y="1626395"/>
            <a:ext cx="1731201" cy="1731201"/>
          </a:xfrm>
          <a:prstGeom prst="rect">
            <a:avLst/>
          </a:prstGeom>
          <a:noFill/>
          <a:ln>
            <a:noFill/>
          </a:ln>
        </p:spPr>
      </p:pic>
      <p:pic>
        <p:nvPicPr>
          <p:cNvPr id="9422" name="Google Shape;9422;p967"/>
          <p:cNvPicPr preferRelativeResize="0"/>
          <p:nvPr/>
        </p:nvPicPr>
        <p:blipFill>
          <a:blip r:embed="rId5">
            <a:alphaModFix/>
          </a:blip>
          <a:stretch>
            <a:fillRect/>
          </a:stretch>
        </p:blipFill>
        <p:spPr>
          <a:xfrm>
            <a:off x="9048667" y="1673079"/>
            <a:ext cx="1637832" cy="163783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431"/>
        <p:cNvGrpSpPr/>
        <p:nvPr/>
      </p:nvGrpSpPr>
      <p:grpSpPr>
        <a:xfrm>
          <a:off x="0" y="0"/>
          <a:ext cx="0" cy="0"/>
          <a:chOff x="0" y="0"/>
          <a:chExt cx="0" cy="0"/>
        </a:xfrm>
      </p:grpSpPr>
      <p:sp>
        <p:nvSpPr>
          <p:cNvPr id="9432" name="Google Shape;9432;p969"/>
          <p:cNvSpPr txBox="1">
            <a:spLocks noGrp="1"/>
          </p:cNvSpPr>
          <p:nvPr>
            <p:ph type="title"/>
          </p:nvPr>
        </p:nvSpPr>
        <p:spPr>
          <a:xfrm>
            <a:off x="289163" y="231425"/>
            <a:ext cx="5999488" cy="763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sz="3200" dirty="0"/>
              <a:t>Exercise: Identify barriers to target behaviour</a:t>
            </a:r>
            <a:endParaRPr sz="3200" dirty="0"/>
          </a:p>
        </p:txBody>
      </p:sp>
      <p:sp>
        <p:nvSpPr>
          <p:cNvPr id="9433" name="Google Shape;9433;p969"/>
          <p:cNvSpPr txBox="1">
            <a:spLocks noGrp="1"/>
          </p:cNvSpPr>
          <p:nvPr>
            <p:ph type="body" idx="1"/>
          </p:nvPr>
        </p:nvSpPr>
        <p:spPr>
          <a:xfrm>
            <a:off x="651525" y="1724050"/>
            <a:ext cx="5171400" cy="4672200"/>
          </a:xfrm>
          <a:prstGeom prst="rect">
            <a:avLst/>
          </a:prstGeom>
          <a:noFill/>
        </p:spPr>
        <p:txBody>
          <a:bodyPr spcFirstLastPara="1" wrap="square" lIns="91425" tIns="45700" rIns="91425" bIns="45700" anchor="t" anchorCtr="0">
            <a:noAutofit/>
          </a:bodyPr>
          <a:lstStyle/>
          <a:p>
            <a:pPr marL="0" lvl="0" indent="0" algn="l" rtl="0">
              <a:lnSpc>
                <a:spcPct val="100000"/>
              </a:lnSpc>
              <a:spcBef>
                <a:spcPts val="1000"/>
              </a:spcBef>
              <a:spcAft>
                <a:spcPts val="0"/>
              </a:spcAft>
              <a:buClr>
                <a:schemeClr val="dk1"/>
              </a:buClr>
              <a:buSzPts val="1100"/>
              <a:buFont typeface="Arial"/>
              <a:buNone/>
            </a:pPr>
            <a:r>
              <a:rPr lang="en-GB" sz="1600" b="1" u="sng" dirty="0">
                <a:solidFill>
                  <a:schemeClr val="dk1"/>
                </a:solidFill>
              </a:rPr>
              <a:t>Instructions</a:t>
            </a:r>
            <a:endParaRPr sz="1600" dirty="0">
              <a:solidFill>
                <a:schemeClr val="dk1"/>
              </a:solidFill>
            </a:endParaRPr>
          </a:p>
          <a:p>
            <a:pPr marL="0" lvl="0" indent="0" algn="l" rtl="0">
              <a:lnSpc>
                <a:spcPct val="100000"/>
              </a:lnSpc>
              <a:spcBef>
                <a:spcPts val="1000"/>
              </a:spcBef>
              <a:spcAft>
                <a:spcPts val="0"/>
              </a:spcAft>
              <a:buClr>
                <a:schemeClr val="dk1"/>
              </a:buClr>
              <a:buSzPts val="1100"/>
              <a:buFont typeface="Arial"/>
              <a:buNone/>
            </a:pPr>
            <a:r>
              <a:rPr lang="en-GB" sz="1600" dirty="0">
                <a:solidFill>
                  <a:schemeClr val="dk1"/>
                </a:solidFill>
              </a:rPr>
              <a:t>Use the </a:t>
            </a:r>
            <a:r>
              <a:rPr lang="en-GB" sz="1600" u="sng" dirty="0">
                <a:solidFill>
                  <a:srgbClr val="1155CC"/>
                </a:solidFill>
                <a:hlinkClick r:id="rId3">
                  <a:extLst>
                    <a:ext uri="{A12FA001-AC4F-418D-AE19-62706E023703}">
                      <ahyp:hlinkClr xmlns:ahyp="http://schemas.microsoft.com/office/drawing/2018/hyperlinkcolor" val="tx"/>
                    </a:ext>
                  </a:extLst>
                </a:hlinkClick>
              </a:rPr>
              <a:t>digital </a:t>
            </a:r>
            <a:r>
              <a:rPr lang="en-GB" sz="1600" u="sng" dirty="0">
                <a:solidFill>
                  <a:srgbClr val="1155CC"/>
                </a:solidFill>
                <a:hlinkClick r:id="rId3">
                  <a:extLst>
                    <a:ext uri="{A12FA001-AC4F-418D-AE19-62706E023703}">
                      <ahyp:hlinkClr xmlns:ahyp="http://schemas.microsoft.com/office/drawing/2018/hyperlinkcolor" val="tx"/>
                    </a:ext>
                  </a:extLst>
                </a:hlinkClick>
              </a:rPr>
              <a:t>barrier</a:t>
            </a:r>
            <a:r>
              <a:rPr lang="en-GB" sz="1600" u="sng" dirty="0">
                <a:solidFill>
                  <a:srgbClr val="1155CC"/>
                </a:solidFill>
                <a:hlinkClick r:id="rId3">
                  <a:extLst>
                    <a:ext uri="{A12FA001-AC4F-418D-AE19-62706E023703}">
                      <ahyp:hlinkClr xmlns:ahyp="http://schemas.microsoft.com/office/drawing/2018/hyperlinkcolor" val="tx"/>
                    </a:ext>
                  </a:extLst>
                </a:hlinkClick>
              </a:rPr>
              <a:t> cards</a:t>
            </a:r>
            <a:r>
              <a:rPr lang="en-GB" sz="1600" dirty="0"/>
              <a:t> </a:t>
            </a:r>
            <a:r>
              <a:rPr lang="en-GB" sz="1600" dirty="0">
                <a:solidFill>
                  <a:schemeClr val="dk1"/>
                </a:solidFill>
              </a:rPr>
              <a:t>to help you identify and categorise behavioural barriers that may be preventing the target behaviour.</a:t>
            </a:r>
            <a:endParaRPr sz="1600" b="1" dirty="0">
              <a:solidFill>
                <a:schemeClr val="dk1"/>
              </a:solidFill>
            </a:endParaRPr>
          </a:p>
          <a:p>
            <a:pPr marL="0" lvl="0" indent="0" algn="l" rtl="0">
              <a:lnSpc>
                <a:spcPct val="100000"/>
              </a:lnSpc>
              <a:spcBef>
                <a:spcPts val="1000"/>
              </a:spcBef>
              <a:spcAft>
                <a:spcPts val="0"/>
              </a:spcAft>
              <a:buNone/>
            </a:pPr>
            <a:r>
              <a:rPr lang="en-GB" sz="1600" dirty="0">
                <a:solidFill>
                  <a:schemeClr val="dk1"/>
                </a:solidFill>
              </a:rPr>
              <a:t>Each card outlines one behavioural barrier and 4 examples of how this barrier impacts behaviour.</a:t>
            </a:r>
            <a:endParaRPr sz="1600" dirty="0">
              <a:solidFill>
                <a:schemeClr val="dk1"/>
              </a:solidFill>
            </a:endParaRPr>
          </a:p>
          <a:p>
            <a:pPr marL="241300" lvl="0" indent="-228600" algn="l" rtl="0">
              <a:lnSpc>
                <a:spcPct val="100000"/>
              </a:lnSpc>
              <a:spcBef>
                <a:spcPts val="1000"/>
              </a:spcBef>
              <a:spcAft>
                <a:spcPts val="0"/>
              </a:spcAft>
              <a:buClr>
                <a:schemeClr val="dk1"/>
              </a:buClr>
              <a:buSzPts val="1600"/>
              <a:buChar char="●"/>
            </a:pPr>
            <a:r>
              <a:rPr lang="en-GB" sz="1600" dirty="0">
                <a:solidFill>
                  <a:schemeClr val="dk1"/>
                </a:solidFill>
              </a:rPr>
              <a:t>What are the capability barriers?</a:t>
            </a:r>
            <a:endParaRPr sz="1600" dirty="0">
              <a:solidFill>
                <a:schemeClr val="dk1"/>
              </a:solidFill>
            </a:endParaRPr>
          </a:p>
          <a:p>
            <a:pPr marL="241300" lvl="0" indent="-228600" algn="l" rtl="0">
              <a:lnSpc>
                <a:spcPct val="100000"/>
              </a:lnSpc>
              <a:spcBef>
                <a:spcPts val="1000"/>
              </a:spcBef>
              <a:spcAft>
                <a:spcPts val="0"/>
              </a:spcAft>
              <a:buClr>
                <a:schemeClr val="dk1"/>
              </a:buClr>
              <a:buSzPts val="1600"/>
              <a:buChar char="●"/>
            </a:pPr>
            <a:r>
              <a:rPr lang="en-GB" sz="1600" dirty="0">
                <a:solidFill>
                  <a:schemeClr val="dk1"/>
                </a:solidFill>
              </a:rPr>
              <a:t>What are the opportunity barriers?</a:t>
            </a:r>
            <a:endParaRPr sz="1600" dirty="0">
              <a:solidFill>
                <a:schemeClr val="dk1"/>
              </a:solidFill>
            </a:endParaRPr>
          </a:p>
          <a:p>
            <a:pPr marL="241300" lvl="0" indent="-228600" algn="l" rtl="0">
              <a:lnSpc>
                <a:spcPct val="100000"/>
              </a:lnSpc>
              <a:spcBef>
                <a:spcPts val="1000"/>
              </a:spcBef>
              <a:spcAft>
                <a:spcPts val="0"/>
              </a:spcAft>
              <a:buClr>
                <a:schemeClr val="dk1"/>
              </a:buClr>
              <a:buSzPts val="1600"/>
              <a:buChar char="●"/>
            </a:pPr>
            <a:r>
              <a:rPr lang="en-GB" sz="1600" dirty="0">
                <a:solidFill>
                  <a:schemeClr val="dk1"/>
                </a:solidFill>
              </a:rPr>
              <a:t>What are the motivational barriers?</a:t>
            </a:r>
            <a:endParaRPr sz="1600" dirty="0">
              <a:solidFill>
                <a:schemeClr val="dk1"/>
              </a:solidFill>
            </a:endParaRPr>
          </a:p>
          <a:p>
            <a:pPr marL="0" marR="0" lvl="0" indent="0" algn="l" rtl="0">
              <a:lnSpc>
                <a:spcPct val="100000"/>
              </a:lnSpc>
              <a:spcBef>
                <a:spcPts val="600"/>
              </a:spcBef>
              <a:spcAft>
                <a:spcPts val="600"/>
              </a:spcAft>
              <a:buNone/>
            </a:pPr>
            <a:endParaRPr sz="1400" dirty="0">
              <a:solidFill>
                <a:schemeClr val="dk1"/>
              </a:solidFill>
            </a:endParaRPr>
          </a:p>
        </p:txBody>
      </p:sp>
      <p:pic>
        <p:nvPicPr>
          <p:cNvPr id="9434" name="Google Shape;9434;p969"/>
          <p:cNvPicPr preferRelativeResize="0"/>
          <p:nvPr/>
        </p:nvPicPr>
        <p:blipFill rotWithShape="1">
          <a:blip r:embed="rId4">
            <a:alphaModFix/>
          </a:blip>
          <a:srcRect r="5024"/>
          <a:stretch/>
        </p:blipFill>
        <p:spPr>
          <a:xfrm rot="-1031641">
            <a:off x="6642439" y="2171169"/>
            <a:ext cx="1895091" cy="2680131"/>
          </a:xfrm>
          <a:prstGeom prst="rect">
            <a:avLst/>
          </a:prstGeom>
          <a:noFill/>
          <a:ln>
            <a:noFill/>
          </a:ln>
        </p:spPr>
      </p:pic>
      <p:pic>
        <p:nvPicPr>
          <p:cNvPr id="9435" name="Google Shape;9435;p969"/>
          <p:cNvPicPr preferRelativeResize="0"/>
          <p:nvPr/>
        </p:nvPicPr>
        <p:blipFill>
          <a:blip r:embed="rId5">
            <a:alphaModFix/>
          </a:blip>
          <a:stretch>
            <a:fillRect/>
          </a:stretch>
        </p:blipFill>
        <p:spPr>
          <a:xfrm>
            <a:off x="8089820" y="1933065"/>
            <a:ext cx="1980341" cy="2697169"/>
          </a:xfrm>
          <a:prstGeom prst="rect">
            <a:avLst/>
          </a:prstGeom>
          <a:noFill/>
          <a:ln>
            <a:noFill/>
          </a:ln>
        </p:spPr>
      </p:pic>
      <p:pic>
        <p:nvPicPr>
          <p:cNvPr id="9436" name="Google Shape;9436;p969"/>
          <p:cNvPicPr preferRelativeResize="0"/>
          <p:nvPr/>
        </p:nvPicPr>
        <p:blipFill>
          <a:blip r:embed="rId6">
            <a:alphaModFix/>
          </a:blip>
          <a:stretch>
            <a:fillRect/>
          </a:stretch>
        </p:blipFill>
        <p:spPr>
          <a:xfrm rot="1368563">
            <a:off x="9476611" y="2247666"/>
            <a:ext cx="2006337" cy="266747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651"/>
        <p:cNvGrpSpPr/>
        <p:nvPr/>
      </p:nvGrpSpPr>
      <p:grpSpPr>
        <a:xfrm>
          <a:off x="0" y="0"/>
          <a:ext cx="0" cy="0"/>
          <a:chOff x="0" y="0"/>
          <a:chExt cx="0" cy="0"/>
        </a:xfrm>
      </p:grpSpPr>
      <p:sp>
        <p:nvSpPr>
          <p:cNvPr id="9652" name="Google Shape;9652;p981"/>
          <p:cNvSpPr txBox="1"/>
          <p:nvPr/>
        </p:nvSpPr>
        <p:spPr>
          <a:xfrm>
            <a:off x="772161" y="515257"/>
            <a:ext cx="15936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GB" sz="2800" b="1" i="0" u="none" strike="noStrike" cap="none">
                <a:solidFill>
                  <a:schemeClr val="lt1"/>
                </a:solidFill>
                <a:latin typeface="Arial"/>
                <a:ea typeface="Arial"/>
                <a:cs typeface="Arial"/>
                <a:sym typeface="Arial"/>
              </a:rPr>
              <a:t>Title</a:t>
            </a:r>
            <a:endParaRPr sz="1400" b="0" i="0" u="none" strike="noStrike" cap="none">
              <a:solidFill>
                <a:srgbClr val="000000"/>
              </a:solidFill>
              <a:latin typeface="Arial"/>
              <a:ea typeface="Arial"/>
              <a:cs typeface="Arial"/>
              <a:sym typeface="Arial"/>
            </a:endParaRPr>
          </a:p>
        </p:txBody>
      </p:sp>
      <p:cxnSp>
        <p:nvCxnSpPr>
          <p:cNvPr id="9653" name="Google Shape;9653;p981"/>
          <p:cNvCxnSpPr/>
          <p:nvPr/>
        </p:nvCxnSpPr>
        <p:spPr>
          <a:xfrm>
            <a:off x="872866" y="1089277"/>
            <a:ext cx="1899000" cy="0"/>
          </a:xfrm>
          <a:prstGeom prst="straightConnector1">
            <a:avLst/>
          </a:prstGeom>
          <a:noFill/>
          <a:ln w="76200" cap="flat" cmpd="sng">
            <a:solidFill>
              <a:schemeClr val="lt1"/>
            </a:solidFill>
            <a:prstDash val="solid"/>
            <a:miter lim="800000"/>
            <a:headEnd type="none" w="sm" len="sm"/>
            <a:tailEnd type="none" w="sm" len="sm"/>
          </a:ln>
        </p:spPr>
      </p:cxnSp>
      <p:pic>
        <p:nvPicPr>
          <p:cNvPr id="9654" name="Google Shape;9654;p981"/>
          <p:cNvPicPr preferRelativeResize="0"/>
          <p:nvPr/>
        </p:nvPicPr>
        <p:blipFill rotWithShape="1">
          <a:blip r:embed="rId3">
            <a:alphaModFix/>
          </a:blip>
          <a:srcRect/>
          <a:stretch/>
        </p:blipFill>
        <p:spPr>
          <a:xfrm flipH="1">
            <a:off x="0" y="1"/>
            <a:ext cx="12192000" cy="6858000"/>
          </a:xfrm>
          <a:prstGeom prst="rect">
            <a:avLst/>
          </a:prstGeom>
          <a:noFill/>
          <a:ln>
            <a:noFill/>
          </a:ln>
        </p:spPr>
      </p:pic>
      <p:cxnSp>
        <p:nvCxnSpPr>
          <p:cNvPr id="9655" name="Google Shape;9655;p981"/>
          <p:cNvCxnSpPr/>
          <p:nvPr/>
        </p:nvCxnSpPr>
        <p:spPr>
          <a:xfrm>
            <a:off x="1200186" y="3429000"/>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9656" name="Google Shape;9656;p981"/>
          <p:cNvSpPr txBox="1"/>
          <p:nvPr/>
        </p:nvSpPr>
        <p:spPr>
          <a:xfrm>
            <a:off x="1103201" y="2412208"/>
            <a:ext cx="11088900" cy="86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5000"/>
              <a:buFont typeface="Arial"/>
              <a:buNone/>
            </a:pPr>
            <a:r>
              <a:rPr lang="en-GB" sz="5000" b="1" i="0" u="none" strike="noStrike" cap="none">
                <a:solidFill>
                  <a:schemeClr val="lt1"/>
                </a:solidFill>
                <a:latin typeface="Arial"/>
                <a:ea typeface="Arial"/>
                <a:cs typeface="Arial"/>
                <a:sym typeface="Arial"/>
              </a:rPr>
              <a:t>Easy</a:t>
            </a:r>
            <a:endParaRPr sz="1400" b="0" i="0" u="none" strike="noStrike" cap="none">
              <a:solidFill>
                <a:srgbClr val="000000"/>
              </a:solidFill>
              <a:latin typeface="Arial"/>
              <a:ea typeface="Arial"/>
              <a:cs typeface="Arial"/>
              <a:sym typeface="Arial"/>
            </a:endParaRPr>
          </a:p>
        </p:txBody>
      </p:sp>
      <p:sp>
        <p:nvSpPr>
          <p:cNvPr id="9657" name="Google Shape;9657;p981"/>
          <p:cNvSpPr/>
          <p:nvPr/>
        </p:nvSpPr>
        <p:spPr>
          <a:xfrm>
            <a:off x="8026154" y="6350"/>
            <a:ext cx="2658084" cy="2090601"/>
          </a:xfrm>
          <a:prstGeom prst="flowChartDecision">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Arial"/>
              <a:buNone/>
            </a:pPr>
            <a:r>
              <a:rPr lang="en-GB" b="1" i="0" u="none">
                <a:solidFill>
                  <a:schemeClr val="lt1"/>
                </a:solidFill>
                <a:latin typeface="Arial"/>
                <a:ea typeface="Arial"/>
                <a:cs typeface="Arial"/>
                <a:sym typeface="Arial"/>
              </a:rPr>
              <a:t>EASY</a:t>
            </a:r>
            <a:endParaRPr/>
          </a:p>
        </p:txBody>
      </p:sp>
      <p:sp>
        <p:nvSpPr>
          <p:cNvPr id="9658" name="Google Shape;9658;p981"/>
          <p:cNvSpPr/>
          <p:nvPr/>
        </p:nvSpPr>
        <p:spPr>
          <a:xfrm>
            <a:off x="8026154" y="2434399"/>
            <a:ext cx="2658084" cy="2090601"/>
          </a:xfrm>
          <a:prstGeom prst="flowChartDecision">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Arial"/>
              <a:buNone/>
            </a:pPr>
            <a:r>
              <a:rPr lang="en-GB" b="1" i="0" u="none">
                <a:solidFill>
                  <a:schemeClr val="lt1"/>
                </a:solidFill>
                <a:latin typeface="Arial"/>
                <a:ea typeface="Arial"/>
                <a:cs typeface="Arial"/>
                <a:sym typeface="Arial"/>
              </a:rPr>
              <a:t>SOCIAL</a:t>
            </a:r>
            <a:endParaRPr/>
          </a:p>
        </p:txBody>
      </p:sp>
      <p:sp>
        <p:nvSpPr>
          <p:cNvPr id="9659" name="Google Shape;9659;p981"/>
          <p:cNvSpPr/>
          <p:nvPr/>
        </p:nvSpPr>
        <p:spPr>
          <a:xfrm>
            <a:off x="6569053" y="1220374"/>
            <a:ext cx="2658084" cy="2090601"/>
          </a:xfrm>
          <a:prstGeom prst="flowChartDecision">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Arial"/>
              <a:buNone/>
            </a:pPr>
            <a:r>
              <a:rPr lang="en-GB" b="1" i="0" u="none">
                <a:solidFill>
                  <a:schemeClr val="lt1"/>
                </a:solidFill>
                <a:latin typeface="Arial"/>
                <a:ea typeface="Arial"/>
                <a:cs typeface="Arial"/>
                <a:sym typeface="Arial"/>
              </a:rPr>
              <a:t>ATTRACTIVE</a:t>
            </a:r>
            <a:endParaRPr/>
          </a:p>
        </p:txBody>
      </p:sp>
      <p:sp>
        <p:nvSpPr>
          <p:cNvPr id="9660" name="Google Shape;9660;p981"/>
          <p:cNvSpPr/>
          <p:nvPr/>
        </p:nvSpPr>
        <p:spPr>
          <a:xfrm>
            <a:off x="9487869" y="1237511"/>
            <a:ext cx="2658084" cy="2090601"/>
          </a:xfrm>
          <a:prstGeom prst="flowChartDecision">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000"/>
              <a:buFont typeface="Arial"/>
              <a:buNone/>
            </a:pPr>
            <a:r>
              <a:rPr lang="en-GB" b="1" i="0" u="none">
                <a:solidFill>
                  <a:srgbClr val="FFFFFF"/>
                </a:solidFill>
                <a:latin typeface="Arial"/>
                <a:ea typeface="Arial"/>
                <a:cs typeface="Arial"/>
                <a:sym typeface="Arial"/>
              </a:rPr>
              <a:t>TIMELY</a:t>
            </a:r>
            <a:endParaRPr>
              <a:solidFill>
                <a:srgbClr val="FFFFFF"/>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664"/>
        <p:cNvGrpSpPr/>
        <p:nvPr/>
      </p:nvGrpSpPr>
      <p:grpSpPr>
        <a:xfrm>
          <a:off x="0" y="0"/>
          <a:ext cx="0" cy="0"/>
          <a:chOff x="0" y="0"/>
          <a:chExt cx="0" cy="0"/>
        </a:xfrm>
      </p:grpSpPr>
      <p:sp>
        <p:nvSpPr>
          <p:cNvPr id="9665" name="Google Shape;9665;p982"/>
          <p:cNvSpPr/>
          <p:nvPr/>
        </p:nvSpPr>
        <p:spPr>
          <a:xfrm>
            <a:off x="6849000" y="-70175"/>
            <a:ext cx="3225900" cy="2090600"/>
          </a:xfrm>
          <a:prstGeom prst="flowChartDecision">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lt1"/>
              </a:buClr>
              <a:buSzPts val="2000"/>
              <a:buFont typeface="Arial"/>
              <a:buNone/>
            </a:pPr>
            <a:r>
              <a:rPr lang="en-GB" sz="3400" b="1">
                <a:solidFill>
                  <a:srgbClr val="FFFFFF"/>
                </a:solidFill>
              </a:rPr>
              <a:t>EASY</a:t>
            </a:r>
            <a:endParaRPr sz="3400" b="1">
              <a:solidFill>
                <a:srgbClr val="FFFFFF"/>
              </a:solidFill>
            </a:endParaRPr>
          </a:p>
        </p:txBody>
      </p:sp>
      <p:sp>
        <p:nvSpPr>
          <p:cNvPr id="9666" name="Google Shape;9666;p982"/>
          <p:cNvSpPr/>
          <p:nvPr/>
        </p:nvSpPr>
        <p:spPr>
          <a:xfrm>
            <a:off x="8000000" y="2977925"/>
            <a:ext cx="3636000" cy="35088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7" name="Google Shape;9667;p982"/>
          <p:cNvSpPr/>
          <p:nvPr/>
        </p:nvSpPr>
        <p:spPr>
          <a:xfrm>
            <a:off x="8917850" y="2163475"/>
            <a:ext cx="1800000" cy="1800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8" name="Google Shape;9668;p982"/>
          <p:cNvSpPr/>
          <p:nvPr/>
        </p:nvSpPr>
        <p:spPr>
          <a:xfrm>
            <a:off x="4278000" y="2977925"/>
            <a:ext cx="3636000" cy="3508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9" name="Google Shape;9669;p982"/>
          <p:cNvSpPr/>
          <p:nvPr/>
        </p:nvSpPr>
        <p:spPr>
          <a:xfrm>
            <a:off x="5195850" y="2163475"/>
            <a:ext cx="1800000" cy="1800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0" name="Google Shape;9670;p982"/>
          <p:cNvSpPr/>
          <p:nvPr/>
        </p:nvSpPr>
        <p:spPr>
          <a:xfrm>
            <a:off x="556000" y="2977925"/>
            <a:ext cx="3636000" cy="3508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1" name="Google Shape;9671;p982"/>
          <p:cNvSpPr/>
          <p:nvPr/>
        </p:nvSpPr>
        <p:spPr>
          <a:xfrm>
            <a:off x="1473850" y="2163475"/>
            <a:ext cx="1800000" cy="1800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2" name="Google Shape;9672;p982"/>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400"/>
              <a:buNone/>
            </a:pPr>
            <a:r>
              <a:rPr lang="en-GB" sz="3400" b="1" dirty="0">
                <a:solidFill>
                  <a:srgbClr val="000000"/>
                </a:solidFill>
              </a:rPr>
              <a:t>Making it easy</a:t>
            </a:r>
            <a:endParaRPr sz="3400" b="1" dirty="0">
              <a:solidFill>
                <a:srgbClr val="000000"/>
              </a:solidFill>
            </a:endParaRPr>
          </a:p>
        </p:txBody>
      </p:sp>
      <p:sp>
        <p:nvSpPr>
          <p:cNvPr id="9673" name="Google Shape;9673;p982"/>
          <p:cNvSpPr txBox="1"/>
          <p:nvPr/>
        </p:nvSpPr>
        <p:spPr>
          <a:xfrm>
            <a:off x="4278000" y="4432175"/>
            <a:ext cx="3636000" cy="988200"/>
          </a:xfrm>
          <a:prstGeom prst="rect">
            <a:avLst/>
          </a:prstGeom>
          <a:noFill/>
          <a:ln>
            <a:noFill/>
          </a:ln>
        </p:spPr>
        <p:txBody>
          <a:bodyPr spcFirstLastPara="1" wrap="square" lIns="46800" tIns="46800" rIns="46800" bIns="468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GB" sz="3400" b="1" i="0" u="none">
                <a:solidFill>
                  <a:srgbClr val="FFFFFF"/>
                </a:solidFill>
                <a:latin typeface="Arial"/>
                <a:ea typeface="Arial"/>
                <a:cs typeface="Arial"/>
                <a:sym typeface="Arial"/>
              </a:rPr>
              <a:t>Reduce the </a:t>
            </a:r>
            <a:endParaRPr sz="3400">
              <a:solidFill>
                <a:srgbClr val="FFFFFF"/>
              </a:solidFill>
            </a:endParaRPr>
          </a:p>
          <a:p>
            <a:pPr marL="0" marR="0" lvl="0" indent="0" algn="ctr" rtl="0">
              <a:lnSpc>
                <a:spcPct val="100000"/>
              </a:lnSpc>
              <a:spcBef>
                <a:spcPts val="0"/>
              </a:spcBef>
              <a:spcAft>
                <a:spcPts val="0"/>
              </a:spcAft>
              <a:buClr>
                <a:srgbClr val="000000"/>
              </a:buClr>
              <a:buSzPts val="2800"/>
              <a:buFont typeface="Arial"/>
              <a:buNone/>
            </a:pPr>
            <a:r>
              <a:rPr lang="en-GB" sz="3400" b="1" i="0" u="none">
                <a:solidFill>
                  <a:srgbClr val="FFFFFF"/>
                </a:solidFill>
                <a:latin typeface="Arial"/>
                <a:ea typeface="Arial"/>
                <a:cs typeface="Arial"/>
                <a:sym typeface="Arial"/>
              </a:rPr>
              <a:t>hassle</a:t>
            </a:r>
            <a:endParaRPr sz="3400">
              <a:solidFill>
                <a:srgbClr val="FFFFFF"/>
              </a:solidFill>
            </a:endParaRPr>
          </a:p>
        </p:txBody>
      </p:sp>
      <p:sp>
        <p:nvSpPr>
          <p:cNvPr id="9674" name="Google Shape;9674;p982"/>
          <p:cNvSpPr txBox="1"/>
          <p:nvPr/>
        </p:nvSpPr>
        <p:spPr>
          <a:xfrm>
            <a:off x="8000138" y="4432025"/>
            <a:ext cx="3636000" cy="988500"/>
          </a:xfrm>
          <a:prstGeom prst="rect">
            <a:avLst/>
          </a:prstGeom>
          <a:noFill/>
          <a:ln>
            <a:noFill/>
          </a:ln>
        </p:spPr>
        <p:txBody>
          <a:bodyPr spcFirstLastPara="1" wrap="square" lIns="46800" tIns="46800" rIns="46800" bIns="468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GB" sz="3400" b="1" i="0" u="none">
                <a:solidFill>
                  <a:srgbClr val="FFFFFF"/>
                </a:solidFill>
                <a:latin typeface="Arial"/>
                <a:ea typeface="Arial"/>
                <a:cs typeface="Arial"/>
                <a:sym typeface="Arial"/>
              </a:rPr>
              <a:t>Simplify </a:t>
            </a:r>
            <a:endParaRPr sz="3400">
              <a:solidFill>
                <a:srgbClr val="FFFFFF"/>
              </a:solidFill>
            </a:endParaRPr>
          </a:p>
        </p:txBody>
      </p:sp>
      <p:sp>
        <p:nvSpPr>
          <p:cNvPr id="9675" name="Google Shape;9675;p982"/>
          <p:cNvSpPr txBox="1"/>
          <p:nvPr/>
        </p:nvSpPr>
        <p:spPr>
          <a:xfrm>
            <a:off x="555862" y="4432025"/>
            <a:ext cx="3636000" cy="988500"/>
          </a:xfrm>
          <a:prstGeom prst="rect">
            <a:avLst/>
          </a:prstGeom>
          <a:noFill/>
          <a:ln>
            <a:noFill/>
          </a:ln>
        </p:spPr>
        <p:txBody>
          <a:bodyPr spcFirstLastPara="1" wrap="square" lIns="46800" tIns="46800" rIns="46800" bIns="468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GB" sz="3400" b="1" i="0" u="none">
                <a:solidFill>
                  <a:srgbClr val="FFFFFF"/>
                </a:solidFill>
                <a:latin typeface="Arial"/>
                <a:ea typeface="Arial"/>
                <a:cs typeface="Arial"/>
                <a:sym typeface="Arial"/>
              </a:rPr>
              <a:t>Set intelligent defaults</a:t>
            </a:r>
            <a:endParaRPr sz="3400">
              <a:solidFill>
                <a:srgbClr val="FFFFFF"/>
              </a:solidFill>
            </a:endParaRPr>
          </a:p>
        </p:txBody>
      </p:sp>
      <p:pic>
        <p:nvPicPr>
          <p:cNvPr id="9676" name="Google Shape;9676;p982"/>
          <p:cNvPicPr preferRelativeResize="0"/>
          <p:nvPr/>
        </p:nvPicPr>
        <p:blipFill>
          <a:blip r:embed="rId3">
            <a:alphaModFix/>
          </a:blip>
          <a:stretch>
            <a:fillRect/>
          </a:stretch>
        </p:blipFill>
        <p:spPr>
          <a:xfrm>
            <a:off x="1790938" y="2480412"/>
            <a:ext cx="1166125" cy="1166125"/>
          </a:xfrm>
          <a:prstGeom prst="rect">
            <a:avLst/>
          </a:prstGeom>
          <a:noFill/>
          <a:ln>
            <a:noFill/>
          </a:ln>
        </p:spPr>
      </p:pic>
      <p:pic>
        <p:nvPicPr>
          <p:cNvPr id="9677" name="Google Shape;9677;p982"/>
          <p:cNvPicPr preferRelativeResize="0"/>
          <p:nvPr/>
        </p:nvPicPr>
        <p:blipFill>
          <a:blip r:embed="rId4">
            <a:alphaModFix/>
          </a:blip>
          <a:stretch>
            <a:fillRect/>
          </a:stretch>
        </p:blipFill>
        <p:spPr>
          <a:xfrm>
            <a:off x="9155002" y="2382925"/>
            <a:ext cx="1325700" cy="1325700"/>
          </a:xfrm>
          <a:prstGeom prst="rect">
            <a:avLst/>
          </a:prstGeom>
          <a:noFill/>
          <a:ln>
            <a:noFill/>
          </a:ln>
        </p:spPr>
      </p:pic>
      <p:pic>
        <p:nvPicPr>
          <p:cNvPr id="9678" name="Google Shape;9678;p982"/>
          <p:cNvPicPr preferRelativeResize="0"/>
          <p:nvPr/>
        </p:nvPicPr>
        <p:blipFill>
          <a:blip r:embed="rId5">
            <a:alphaModFix/>
          </a:blip>
          <a:stretch>
            <a:fillRect/>
          </a:stretch>
        </p:blipFill>
        <p:spPr>
          <a:xfrm>
            <a:off x="5512950" y="2480412"/>
            <a:ext cx="1166100" cy="1166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887"/>
        <p:cNvGrpSpPr/>
        <p:nvPr/>
      </p:nvGrpSpPr>
      <p:grpSpPr>
        <a:xfrm>
          <a:off x="0" y="0"/>
          <a:ext cx="0" cy="0"/>
          <a:chOff x="0" y="0"/>
          <a:chExt cx="0" cy="0"/>
        </a:xfrm>
      </p:grpSpPr>
      <p:sp>
        <p:nvSpPr>
          <p:cNvPr id="8888" name="Google Shape;8888;p937"/>
          <p:cNvSpPr txBox="1">
            <a:spLocks noGrp="1"/>
          </p:cNvSpPr>
          <p:nvPr>
            <p:ph type="title"/>
          </p:nvPr>
        </p:nvSpPr>
        <p:spPr>
          <a:xfrm>
            <a:off x="162050" y="175325"/>
            <a:ext cx="11360700" cy="1122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500"/>
              <a:buNone/>
            </a:pPr>
            <a:r>
              <a:rPr lang="en-GB" sz="3200" b="1" i="0">
                <a:solidFill>
                  <a:schemeClr val="lt1"/>
                </a:solidFill>
              </a:rPr>
              <a:t>Target phase</a:t>
            </a:r>
            <a:endParaRPr b="1" i="0">
              <a:solidFill>
                <a:schemeClr val="lt1"/>
              </a:solidFill>
            </a:endParaRPr>
          </a:p>
        </p:txBody>
      </p:sp>
      <p:grpSp>
        <p:nvGrpSpPr>
          <p:cNvPr id="8889" name="Google Shape;8889;p937"/>
          <p:cNvGrpSpPr/>
          <p:nvPr/>
        </p:nvGrpSpPr>
        <p:grpSpPr>
          <a:xfrm>
            <a:off x="4958183" y="3802157"/>
            <a:ext cx="1284643" cy="372391"/>
            <a:chOff x="1711050" y="2677195"/>
            <a:chExt cx="963507" cy="279300"/>
          </a:xfrm>
        </p:grpSpPr>
        <p:sp>
          <p:nvSpPr>
            <p:cNvPr id="8890" name="Google Shape;8890;p937"/>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8891" name="Google Shape;8891;p937"/>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8892" name="Google Shape;8892;p937"/>
          <p:cNvGrpSpPr/>
          <p:nvPr/>
        </p:nvGrpSpPr>
        <p:grpSpPr>
          <a:xfrm>
            <a:off x="5657371" y="2651783"/>
            <a:ext cx="1189000" cy="372391"/>
            <a:chOff x="2235454" y="1814393"/>
            <a:chExt cx="891772" cy="279300"/>
          </a:xfrm>
        </p:grpSpPr>
        <p:sp>
          <p:nvSpPr>
            <p:cNvPr id="8893" name="Google Shape;8893;p937"/>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8894" name="Google Shape;8894;p937"/>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8895" name="Google Shape;8895;p937"/>
          <p:cNvGrpSpPr/>
          <p:nvPr/>
        </p:nvGrpSpPr>
        <p:grpSpPr>
          <a:xfrm>
            <a:off x="6827971" y="3798447"/>
            <a:ext cx="1284643" cy="372391"/>
            <a:chOff x="1711050" y="2677195"/>
            <a:chExt cx="963507" cy="279300"/>
          </a:xfrm>
        </p:grpSpPr>
        <p:sp>
          <p:nvSpPr>
            <p:cNvPr id="8896" name="Google Shape;8896;p937"/>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8897" name="Google Shape;8897;p937"/>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8898" name="Google Shape;8898;p937"/>
          <p:cNvSpPr/>
          <p:nvPr/>
        </p:nvSpPr>
        <p:spPr>
          <a:xfrm>
            <a:off x="4249116" y="2726994"/>
            <a:ext cx="1369779" cy="1369370"/>
          </a:xfrm>
          <a:custGeom>
            <a:avLst/>
            <a:gdLst/>
            <a:ahLst/>
            <a:cxnLst/>
            <a:rect l="l" t="t" r="r" b="b"/>
            <a:pathLst>
              <a:path w="577" h="577" extrusionOk="0">
                <a:moveTo>
                  <a:pt x="288" y="486"/>
                </a:moveTo>
                <a:cubicBezTo>
                  <a:pt x="179" y="486"/>
                  <a:pt x="90" y="397"/>
                  <a:pt x="90" y="289"/>
                </a:cubicBezTo>
                <a:cubicBezTo>
                  <a:pt x="90" y="179"/>
                  <a:pt x="179" y="91"/>
                  <a:pt x="288" y="91"/>
                </a:cubicBezTo>
                <a:cubicBezTo>
                  <a:pt x="398" y="91"/>
                  <a:pt x="487" y="179"/>
                  <a:pt x="487" y="289"/>
                </a:cubicBezTo>
                <a:cubicBezTo>
                  <a:pt x="487" y="397"/>
                  <a:pt x="398" y="486"/>
                  <a:pt x="288" y="486"/>
                </a:cubicBezTo>
                <a:close/>
                <a:moveTo>
                  <a:pt x="288" y="0"/>
                </a:moveTo>
                <a:cubicBezTo>
                  <a:pt x="128" y="0"/>
                  <a:pt x="0" y="129"/>
                  <a:pt x="0" y="289"/>
                </a:cubicBezTo>
                <a:cubicBezTo>
                  <a:pt x="0" y="447"/>
                  <a:pt x="128" y="577"/>
                  <a:pt x="288" y="577"/>
                </a:cubicBezTo>
                <a:cubicBezTo>
                  <a:pt x="448" y="577"/>
                  <a:pt x="577" y="447"/>
                  <a:pt x="577" y="289"/>
                </a:cubicBezTo>
                <a:cubicBezTo>
                  <a:pt x="577" y="129"/>
                  <a:pt x="448" y="0"/>
                  <a:pt x="288" y="0"/>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8899" name="Google Shape;8899;p937"/>
          <p:cNvSpPr/>
          <p:nvPr/>
        </p:nvSpPr>
        <p:spPr>
          <a:xfrm>
            <a:off x="6125427" y="2726994"/>
            <a:ext cx="1369779" cy="1369370"/>
          </a:xfrm>
          <a:custGeom>
            <a:avLst/>
            <a:gdLst/>
            <a:ahLst/>
            <a:cxnLst/>
            <a:rect l="l" t="t" r="r" b="b"/>
            <a:pathLst>
              <a:path w="577" h="577" extrusionOk="0">
                <a:moveTo>
                  <a:pt x="487" y="289"/>
                </a:moveTo>
                <a:cubicBezTo>
                  <a:pt x="487" y="397"/>
                  <a:pt x="398" y="486"/>
                  <a:pt x="289" y="486"/>
                </a:cubicBezTo>
                <a:cubicBezTo>
                  <a:pt x="179" y="486"/>
                  <a:pt x="90" y="397"/>
                  <a:pt x="90" y="289"/>
                </a:cubicBezTo>
                <a:cubicBezTo>
                  <a:pt x="90" y="179"/>
                  <a:pt x="179" y="91"/>
                  <a:pt x="289" y="91"/>
                </a:cubicBezTo>
                <a:cubicBezTo>
                  <a:pt x="398" y="91"/>
                  <a:pt x="487" y="179"/>
                  <a:pt x="487" y="289"/>
                </a:cubicBezTo>
                <a:close/>
                <a:moveTo>
                  <a:pt x="577" y="289"/>
                </a:moveTo>
                <a:cubicBezTo>
                  <a:pt x="577" y="129"/>
                  <a:pt x="447" y="0"/>
                  <a:pt x="289" y="0"/>
                </a:cubicBezTo>
                <a:cubicBezTo>
                  <a:pt x="129" y="0"/>
                  <a:pt x="0" y="129"/>
                  <a:pt x="0" y="289"/>
                </a:cubicBezTo>
                <a:cubicBezTo>
                  <a:pt x="0" y="447"/>
                  <a:pt x="129" y="577"/>
                  <a:pt x="289" y="577"/>
                </a:cubicBezTo>
                <a:cubicBezTo>
                  <a:pt x="447" y="577"/>
                  <a:pt x="577" y="447"/>
                  <a:pt x="577" y="289"/>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8900" name="Google Shape;8900;p937"/>
          <p:cNvSpPr/>
          <p:nvPr/>
        </p:nvSpPr>
        <p:spPr>
          <a:xfrm>
            <a:off x="4374817" y="2853700"/>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8901" name="Google Shape;8901;p937"/>
          <p:cNvSpPr/>
          <p:nvPr/>
        </p:nvSpPr>
        <p:spPr>
          <a:xfrm>
            <a:off x="6250017" y="2839300"/>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8902" name="Google Shape;8902;p937"/>
          <p:cNvSpPr/>
          <p:nvPr/>
        </p:nvSpPr>
        <p:spPr>
          <a:xfrm>
            <a:off x="4527353" y="3005147"/>
            <a:ext cx="813305" cy="815441"/>
          </a:xfrm>
          <a:custGeom>
            <a:avLst/>
            <a:gdLst/>
            <a:ahLst/>
            <a:cxnLst/>
            <a:rect l="l" t="t" r="r" b="b"/>
            <a:pathLst>
              <a:path w="343" h="344" extrusionOk="0">
                <a:moveTo>
                  <a:pt x="343" y="172"/>
                </a:moveTo>
                <a:cubicBezTo>
                  <a:pt x="343" y="267"/>
                  <a:pt x="266" y="344"/>
                  <a:pt x="171" y="344"/>
                </a:cubicBezTo>
                <a:cubicBezTo>
                  <a:pt x="77" y="344"/>
                  <a:pt x="0" y="267"/>
                  <a:pt x="0" y="172"/>
                </a:cubicBezTo>
                <a:cubicBezTo>
                  <a:pt x="0" y="78"/>
                  <a:pt x="77" y="0"/>
                  <a:pt x="171" y="0"/>
                </a:cubicBezTo>
                <a:cubicBezTo>
                  <a:pt x="266" y="0"/>
                  <a:pt x="343" y="78"/>
                  <a:pt x="343" y="172"/>
                </a:cubicBezTo>
                <a:close/>
              </a:path>
            </a:pathLst>
          </a:custGeom>
          <a:solidFill>
            <a:srgbClr val="FADA63"/>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8903" name="Google Shape;8903;p937"/>
          <p:cNvSpPr/>
          <p:nvPr/>
        </p:nvSpPr>
        <p:spPr>
          <a:xfrm>
            <a:off x="6403657" y="3005147"/>
            <a:ext cx="813305" cy="815441"/>
          </a:xfrm>
          <a:custGeom>
            <a:avLst/>
            <a:gdLst/>
            <a:ahLst/>
            <a:cxnLst/>
            <a:rect l="l" t="t" r="r" b="b"/>
            <a:pathLst>
              <a:path w="343" h="344" extrusionOk="0">
                <a:moveTo>
                  <a:pt x="343" y="172"/>
                </a:moveTo>
                <a:cubicBezTo>
                  <a:pt x="343" y="78"/>
                  <a:pt x="266" y="0"/>
                  <a:pt x="172" y="0"/>
                </a:cubicBezTo>
                <a:cubicBezTo>
                  <a:pt x="77" y="0"/>
                  <a:pt x="0" y="78"/>
                  <a:pt x="0" y="172"/>
                </a:cubicBezTo>
                <a:cubicBezTo>
                  <a:pt x="0" y="267"/>
                  <a:pt x="77" y="344"/>
                  <a:pt x="172" y="344"/>
                </a:cubicBezTo>
                <a:cubicBezTo>
                  <a:pt x="266" y="344"/>
                  <a:pt x="343" y="267"/>
                  <a:pt x="343" y="172"/>
                </a:cubicBezTo>
                <a:close/>
              </a:path>
            </a:pathLst>
          </a:custGeom>
          <a:solidFill>
            <a:srgbClr val="1899D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pic>
        <p:nvPicPr>
          <p:cNvPr id="8904" name="Google Shape;8904;p937"/>
          <p:cNvPicPr preferRelativeResize="0"/>
          <p:nvPr/>
        </p:nvPicPr>
        <p:blipFill rotWithShape="1">
          <a:blip r:embed="rId3">
            <a:alphaModFix/>
          </a:blip>
          <a:srcRect/>
          <a:stretch/>
        </p:blipFill>
        <p:spPr>
          <a:xfrm>
            <a:off x="4672327" y="3141655"/>
            <a:ext cx="539900" cy="539440"/>
          </a:xfrm>
          <a:prstGeom prst="rect">
            <a:avLst/>
          </a:prstGeom>
          <a:noFill/>
          <a:ln>
            <a:noFill/>
          </a:ln>
        </p:spPr>
      </p:pic>
      <p:pic>
        <p:nvPicPr>
          <p:cNvPr id="8905" name="Google Shape;8905;p937"/>
          <p:cNvPicPr preferRelativeResize="0"/>
          <p:nvPr/>
        </p:nvPicPr>
        <p:blipFill rotWithShape="1">
          <a:blip r:embed="rId4">
            <a:alphaModFix/>
          </a:blip>
          <a:srcRect/>
          <a:stretch/>
        </p:blipFill>
        <p:spPr>
          <a:xfrm>
            <a:off x="6519808" y="3123094"/>
            <a:ext cx="577071" cy="576569"/>
          </a:xfrm>
          <a:prstGeom prst="rect">
            <a:avLst/>
          </a:prstGeom>
          <a:noFill/>
          <a:ln>
            <a:noFill/>
          </a:ln>
        </p:spPr>
      </p:pic>
      <p:cxnSp>
        <p:nvCxnSpPr>
          <p:cNvPr id="8906" name="Google Shape;8906;p937"/>
          <p:cNvCxnSpPr/>
          <p:nvPr/>
        </p:nvCxnSpPr>
        <p:spPr>
          <a:xfrm rot="10800000">
            <a:off x="5799367" y="2859095"/>
            <a:ext cx="864900" cy="0"/>
          </a:xfrm>
          <a:prstGeom prst="straightConnector1">
            <a:avLst/>
          </a:prstGeom>
          <a:noFill/>
          <a:ln w="9525" cap="flat" cmpd="sng">
            <a:solidFill>
              <a:schemeClr val="lt1"/>
            </a:solidFill>
            <a:prstDash val="dash"/>
            <a:round/>
            <a:headEnd type="none" w="med" len="med"/>
            <a:tailEnd type="triangle" w="med" len="med"/>
          </a:ln>
        </p:spPr>
      </p:cxnSp>
      <p:cxnSp>
        <p:nvCxnSpPr>
          <p:cNvPr id="8907" name="Google Shape;8907;p937"/>
          <p:cNvCxnSpPr/>
          <p:nvPr/>
        </p:nvCxnSpPr>
        <p:spPr>
          <a:xfrm rot="10800000" flipH="1">
            <a:off x="4935717" y="3961117"/>
            <a:ext cx="1116300" cy="12300"/>
          </a:xfrm>
          <a:prstGeom prst="straightConnector1">
            <a:avLst/>
          </a:prstGeom>
          <a:noFill/>
          <a:ln w="9525" cap="flat" cmpd="sng">
            <a:solidFill>
              <a:schemeClr val="lt1"/>
            </a:solidFill>
            <a:prstDash val="solid"/>
            <a:round/>
            <a:headEnd type="none" w="med" len="med"/>
            <a:tailEnd type="triangle" w="med" len="med"/>
          </a:ln>
        </p:spPr>
      </p:cxnSp>
      <p:cxnSp>
        <p:nvCxnSpPr>
          <p:cNvPr id="8908" name="Google Shape;8908;p937"/>
          <p:cNvCxnSpPr/>
          <p:nvPr/>
        </p:nvCxnSpPr>
        <p:spPr>
          <a:xfrm rot="10800000" flipH="1">
            <a:off x="6816067" y="3960867"/>
            <a:ext cx="1116300" cy="12300"/>
          </a:xfrm>
          <a:prstGeom prst="straightConnector1">
            <a:avLst/>
          </a:prstGeom>
          <a:noFill/>
          <a:ln w="9525" cap="flat" cmpd="sng">
            <a:solidFill>
              <a:schemeClr val="lt1"/>
            </a:solidFill>
            <a:prstDash val="solid"/>
            <a:round/>
            <a:headEnd type="none" w="med" len="med"/>
            <a:tailEnd type="triangle" w="med" len="med"/>
          </a:ln>
        </p:spPr>
      </p:cxnSp>
      <p:cxnSp>
        <p:nvCxnSpPr>
          <p:cNvPr id="8909" name="Google Shape;8909;p937"/>
          <p:cNvCxnSpPr/>
          <p:nvPr/>
        </p:nvCxnSpPr>
        <p:spPr>
          <a:xfrm rot="10800000">
            <a:off x="3904600" y="2851179"/>
            <a:ext cx="864900" cy="0"/>
          </a:xfrm>
          <a:prstGeom prst="straightConnector1">
            <a:avLst/>
          </a:prstGeom>
          <a:noFill/>
          <a:ln w="9525" cap="flat" cmpd="sng">
            <a:solidFill>
              <a:schemeClr val="lt1"/>
            </a:solidFill>
            <a:prstDash val="dash"/>
            <a:round/>
            <a:headEnd type="none" w="med" len="med"/>
            <a:tailEnd type="triangle" w="med" len="med"/>
          </a:ln>
        </p:spPr>
      </p:cxnSp>
      <p:grpSp>
        <p:nvGrpSpPr>
          <p:cNvPr id="8910" name="Google Shape;8910;p937"/>
          <p:cNvGrpSpPr/>
          <p:nvPr/>
        </p:nvGrpSpPr>
        <p:grpSpPr>
          <a:xfrm>
            <a:off x="7532131" y="2642980"/>
            <a:ext cx="3713313" cy="1530852"/>
            <a:chOff x="7532131" y="2642980"/>
            <a:chExt cx="3713313" cy="1530852"/>
          </a:xfrm>
        </p:grpSpPr>
        <p:sp>
          <p:nvSpPr>
            <p:cNvPr id="8911" name="Google Shape;8911;p937"/>
            <p:cNvSpPr/>
            <p:nvPr/>
          </p:nvSpPr>
          <p:spPr>
            <a:xfrm>
              <a:off x="7816461" y="2722089"/>
              <a:ext cx="904699" cy="213967"/>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8912" name="Google Shape;8912;p937"/>
            <p:cNvSpPr/>
            <p:nvPr/>
          </p:nvSpPr>
          <p:spPr>
            <a:xfrm rot="-5397230">
              <a:off x="7499881" y="2675380"/>
              <a:ext cx="372300" cy="3075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8913" name="Google Shape;8913;p937"/>
            <p:cNvGrpSpPr/>
            <p:nvPr/>
          </p:nvGrpSpPr>
          <p:grpSpPr>
            <a:xfrm>
              <a:off x="8693671" y="3801441"/>
              <a:ext cx="1284643" cy="372391"/>
              <a:chOff x="1711050" y="2677195"/>
              <a:chExt cx="963507" cy="279300"/>
            </a:xfrm>
          </p:grpSpPr>
          <p:sp>
            <p:nvSpPr>
              <p:cNvPr id="8914" name="Google Shape;8914;p937"/>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8915" name="Google Shape;8915;p937"/>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8916" name="Google Shape;8916;p937"/>
            <p:cNvGrpSpPr/>
            <p:nvPr/>
          </p:nvGrpSpPr>
          <p:grpSpPr>
            <a:xfrm>
              <a:off x="9430854" y="2651772"/>
              <a:ext cx="1189000" cy="372391"/>
              <a:chOff x="2235454" y="1814393"/>
              <a:chExt cx="891772" cy="279300"/>
            </a:xfrm>
          </p:grpSpPr>
          <p:sp>
            <p:nvSpPr>
              <p:cNvPr id="8917" name="Google Shape;8917;p937"/>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8918" name="Google Shape;8918;p937"/>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8919" name="Google Shape;8919;p937"/>
            <p:cNvSpPr/>
            <p:nvPr/>
          </p:nvSpPr>
          <p:spPr>
            <a:xfrm>
              <a:off x="8001732" y="2726994"/>
              <a:ext cx="1369779" cy="1369370"/>
            </a:xfrm>
            <a:custGeom>
              <a:avLst/>
              <a:gdLst/>
              <a:ahLst/>
              <a:cxnLst/>
              <a:rect l="l" t="t" r="r" b="b"/>
              <a:pathLst>
                <a:path w="577" h="577" extrusionOk="0">
                  <a:moveTo>
                    <a:pt x="289" y="486"/>
                  </a:moveTo>
                  <a:cubicBezTo>
                    <a:pt x="179" y="486"/>
                    <a:pt x="90" y="397"/>
                    <a:pt x="90" y="289"/>
                  </a:cubicBezTo>
                  <a:cubicBezTo>
                    <a:pt x="90" y="179"/>
                    <a:pt x="179" y="91"/>
                    <a:pt x="289" y="91"/>
                  </a:cubicBezTo>
                  <a:cubicBezTo>
                    <a:pt x="398" y="91"/>
                    <a:pt x="486" y="179"/>
                    <a:pt x="486" y="289"/>
                  </a:cubicBezTo>
                  <a:cubicBezTo>
                    <a:pt x="486" y="397"/>
                    <a:pt x="398" y="486"/>
                    <a:pt x="289" y="486"/>
                  </a:cubicBezTo>
                  <a:close/>
                  <a:moveTo>
                    <a:pt x="289" y="0"/>
                  </a:moveTo>
                  <a:cubicBezTo>
                    <a:pt x="129" y="0"/>
                    <a:pt x="0" y="129"/>
                    <a:pt x="0" y="289"/>
                  </a:cubicBezTo>
                  <a:cubicBezTo>
                    <a:pt x="0" y="447"/>
                    <a:pt x="129" y="577"/>
                    <a:pt x="289" y="577"/>
                  </a:cubicBezTo>
                  <a:cubicBezTo>
                    <a:pt x="447" y="577"/>
                    <a:pt x="577" y="447"/>
                    <a:pt x="577" y="289"/>
                  </a:cubicBezTo>
                  <a:cubicBezTo>
                    <a:pt x="577" y="129"/>
                    <a:pt x="447" y="0"/>
                    <a:pt x="289" y="0"/>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8920" name="Google Shape;8920;p937"/>
            <p:cNvSpPr/>
            <p:nvPr/>
          </p:nvSpPr>
          <p:spPr>
            <a:xfrm>
              <a:off x="9878043" y="2726994"/>
              <a:ext cx="1367401" cy="1369370"/>
            </a:xfrm>
            <a:custGeom>
              <a:avLst/>
              <a:gdLst/>
              <a:ahLst/>
              <a:cxnLst/>
              <a:rect l="l" t="t" r="r" b="b"/>
              <a:pathLst>
                <a:path w="576" h="577" extrusionOk="0">
                  <a:moveTo>
                    <a:pt x="486" y="289"/>
                  </a:moveTo>
                  <a:cubicBezTo>
                    <a:pt x="486" y="397"/>
                    <a:pt x="397" y="486"/>
                    <a:pt x="289" y="486"/>
                  </a:cubicBezTo>
                  <a:cubicBezTo>
                    <a:pt x="179" y="486"/>
                    <a:pt x="91" y="397"/>
                    <a:pt x="91" y="289"/>
                  </a:cubicBezTo>
                  <a:cubicBezTo>
                    <a:pt x="91" y="179"/>
                    <a:pt x="179" y="91"/>
                    <a:pt x="289" y="91"/>
                  </a:cubicBezTo>
                  <a:cubicBezTo>
                    <a:pt x="397" y="91"/>
                    <a:pt x="486" y="179"/>
                    <a:pt x="486" y="289"/>
                  </a:cubicBezTo>
                  <a:close/>
                  <a:moveTo>
                    <a:pt x="576" y="289"/>
                  </a:moveTo>
                  <a:cubicBezTo>
                    <a:pt x="576" y="129"/>
                    <a:pt x="447" y="0"/>
                    <a:pt x="289" y="0"/>
                  </a:cubicBezTo>
                  <a:cubicBezTo>
                    <a:pt x="129" y="0"/>
                    <a:pt x="0" y="129"/>
                    <a:pt x="0" y="289"/>
                  </a:cubicBezTo>
                  <a:cubicBezTo>
                    <a:pt x="0" y="447"/>
                    <a:pt x="129" y="577"/>
                    <a:pt x="289" y="577"/>
                  </a:cubicBezTo>
                  <a:cubicBezTo>
                    <a:pt x="447" y="577"/>
                    <a:pt x="576" y="447"/>
                    <a:pt x="576" y="289"/>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8921" name="Google Shape;8921;p937"/>
            <p:cNvSpPr/>
            <p:nvPr/>
          </p:nvSpPr>
          <p:spPr>
            <a:xfrm>
              <a:off x="8126867" y="2857233"/>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8922" name="Google Shape;8922;p937"/>
            <p:cNvSpPr/>
            <p:nvPr/>
          </p:nvSpPr>
          <p:spPr>
            <a:xfrm>
              <a:off x="9997350" y="2847767"/>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8923" name="Google Shape;8923;p937"/>
            <p:cNvSpPr/>
            <p:nvPr/>
          </p:nvSpPr>
          <p:spPr>
            <a:xfrm>
              <a:off x="8279968" y="3005147"/>
              <a:ext cx="813305" cy="815441"/>
            </a:xfrm>
            <a:custGeom>
              <a:avLst/>
              <a:gdLst/>
              <a:ahLst/>
              <a:cxnLst/>
              <a:rect l="l" t="t" r="r" b="b"/>
              <a:pathLst>
                <a:path w="343" h="344" extrusionOk="0">
                  <a:moveTo>
                    <a:pt x="343" y="172"/>
                  </a:moveTo>
                  <a:cubicBezTo>
                    <a:pt x="343" y="267"/>
                    <a:pt x="267" y="344"/>
                    <a:pt x="172" y="344"/>
                  </a:cubicBezTo>
                  <a:cubicBezTo>
                    <a:pt x="77" y="344"/>
                    <a:pt x="0" y="267"/>
                    <a:pt x="0" y="172"/>
                  </a:cubicBezTo>
                  <a:cubicBezTo>
                    <a:pt x="0" y="78"/>
                    <a:pt x="77" y="0"/>
                    <a:pt x="172" y="0"/>
                  </a:cubicBezTo>
                  <a:cubicBezTo>
                    <a:pt x="267" y="0"/>
                    <a:pt x="343" y="78"/>
                    <a:pt x="343" y="172"/>
                  </a:cubicBezTo>
                  <a:close/>
                </a:path>
              </a:pathLst>
            </a:custGeom>
            <a:solidFill>
              <a:srgbClr val="72CE9B"/>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8924" name="Google Shape;8924;p937"/>
            <p:cNvSpPr/>
            <p:nvPr/>
          </p:nvSpPr>
          <p:spPr>
            <a:xfrm>
              <a:off x="10156286" y="3005147"/>
              <a:ext cx="815683" cy="815441"/>
            </a:xfrm>
            <a:custGeom>
              <a:avLst/>
              <a:gdLst/>
              <a:ahLst/>
              <a:cxnLst/>
              <a:rect l="l" t="t" r="r" b="b"/>
              <a:pathLst>
                <a:path w="344" h="344" extrusionOk="0">
                  <a:moveTo>
                    <a:pt x="344" y="172"/>
                  </a:moveTo>
                  <a:cubicBezTo>
                    <a:pt x="344" y="78"/>
                    <a:pt x="267" y="0"/>
                    <a:pt x="172" y="0"/>
                  </a:cubicBezTo>
                  <a:cubicBezTo>
                    <a:pt x="77" y="0"/>
                    <a:pt x="0" y="78"/>
                    <a:pt x="0" y="172"/>
                  </a:cubicBezTo>
                  <a:cubicBezTo>
                    <a:pt x="0" y="267"/>
                    <a:pt x="77" y="344"/>
                    <a:pt x="172" y="344"/>
                  </a:cubicBezTo>
                  <a:cubicBezTo>
                    <a:pt x="267" y="344"/>
                    <a:pt x="344" y="267"/>
                    <a:pt x="344" y="172"/>
                  </a:cubicBezTo>
                  <a:close/>
                </a:path>
              </a:pathLst>
            </a:custGeom>
            <a:solidFill>
              <a:srgbClr val="FFB549"/>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pic>
          <p:nvPicPr>
            <p:cNvPr id="8925" name="Google Shape;8925;p937"/>
            <p:cNvPicPr preferRelativeResize="0"/>
            <p:nvPr/>
          </p:nvPicPr>
          <p:blipFill rotWithShape="1">
            <a:blip r:embed="rId5">
              <a:alphaModFix/>
            </a:blip>
            <a:srcRect/>
            <a:stretch/>
          </p:blipFill>
          <p:spPr>
            <a:xfrm>
              <a:off x="8404442" y="3122840"/>
              <a:ext cx="577071" cy="577073"/>
            </a:xfrm>
            <a:prstGeom prst="rect">
              <a:avLst/>
            </a:prstGeom>
            <a:noFill/>
            <a:ln>
              <a:noFill/>
            </a:ln>
          </p:spPr>
        </p:pic>
        <p:pic>
          <p:nvPicPr>
            <p:cNvPr id="8926" name="Google Shape;8926;p937"/>
            <p:cNvPicPr preferRelativeResize="0"/>
            <p:nvPr/>
          </p:nvPicPr>
          <p:blipFill>
            <a:blip r:embed="rId6">
              <a:alphaModFix/>
            </a:blip>
            <a:stretch>
              <a:fillRect/>
            </a:stretch>
          </p:blipFill>
          <p:spPr>
            <a:xfrm>
              <a:off x="10376482" y="3225255"/>
              <a:ext cx="372231" cy="372232"/>
            </a:xfrm>
            <a:prstGeom prst="rect">
              <a:avLst/>
            </a:prstGeom>
            <a:noFill/>
            <a:ln>
              <a:noFill/>
            </a:ln>
          </p:spPr>
        </p:pic>
        <p:cxnSp>
          <p:nvCxnSpPr>
            <p:cNvPr id="8927" name="Google Shape;8927;p937"/>
            <p:cNvCxnSpPr/>
            <p:nvPr/>
          </p:nvCxnSpPr>
          <p:spPr>
            <a:xfrm rot="10800000" flipH="1">
              <a:off x="8697833" y="3961117"/>
              <a:ext cx="1116300" cy="12300"/>
            </a:xfrm>
            <a:prstGeom prst="straightConnector1">
              <a:avLst/>
            </a:prstGeom>
            <a:noFill/>
            <a:ln w="9525" cap="flat" cmpd="sng">
              <a:solidFill>
                <a:schemeClr val="lt1"/>
              </a:solidFill>
              <a:prstDash val="solid"/>
              <a:round/>
              <a:headEnd type="none" w="med" len="med"/>
              <a:tailEnd type="triangle" w="med" len="med"/>
            </a:ln>
          </p:spPr>
        </p:cxnSp>
        <p:cxnSp>
          <p:nvCxnSpPr>
            <p:cNvPr id="8928" name="Google Shape;8928;p937"/>
            <p:cNvCxnSpPr/>
            <p:nvPr/>
          </p:nvCxnSpPr>
          <p:spPr>
            <a:xfrm rot="10800000">
              <a:off x="7706183" y="2859112"/>
              <a:ext cx="864900" cy="0"/>
            </a:xfrm>
            <a:prstGeom prst="straightConnector1">
              <a:avLst/>
            </a:prstGeom>
            <a:noFill/>
            <a:ln w="9525" cap="flat" cmpd="sng">
              <a:solidFill>
                <a:schemeClr val="lt1"/>
              </a:solidFill>
              <a:prstDash val="dash"/>
              <a:round/>
              <a:headEnd type="none" w="med" len="med"/>
              <a:tailEnd type="triangle" w="med" len="med"/>
            </a:ln>
          </p:spPr>
        </p:cxnSp>
        <p:cxnSp>
          <p:nvCxnSpPr>
            <p:cNvPr id="8929" name="Google Shape;8929;p937"/>
            <p:cNvCxnSpPr/>
            <p:nvPr/>
          </p:nvCxnSpPr>
          <p:spPr>
            <a:xfrm rot="10800000">
              <a:off x="9592933" y="2851045"/>
              <a:ext cx="864900" cy="0"/>
            </a:xfrm>
            <a:prstGeom prst="straightConnector1">
              <a:avLst/>
            </a:prstGeom>
            <a:noFill/>
            <a:ln w="9525" cap="flat" cmpd="sng">
              <a:solidFill>
                <a:schemeClr val="lt1"/>
              </a:solidFill>
              <a:prstDash val="dash"/>
              <a:round/>
              <a:headEnd type="none" w="med" len="med"/>
              <a:tailEnd type="triangle" w="med" len="med"/>
            </a:ln>
          </p:spPr>
        </p:cxnSp>
      </p:grpSp>
      <p:grpSp>
        <p:nvGrpSpPr>
          <p:cNvPr id="8930" name="Google Shape;8930;p937"/>
          <p:cNvGrpSpPr/>
          <p:nvPr/>
        </p:nvGrpSpPr>
        <p:grpSpPr>
          <a:xfrm>
            <a:off x="3742531" y="2647731"/>
            <a:ext cx="1189000" cy="372391"/>
            <a:chOff x="2235454" y="1814393"/>
            <a:chExt cx="891772" cy="279300"/>
          </a:xfrm>
        </p:grpSpPr>
        <p:sp>
          <p:nvSpPr>
            <p:cNvPr id="8931" name="Google Shape;8931;p937"/>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8932" name="Google Shape;8932;p937"/>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8933" name="Google Shape;8933;p937"/>
          <p:cNvGrpSpPr/>
          <p:nvPr/>
        </p:nvGrpSpPr>
        <p:grpSpPr>
          <a:xfrm>
            <a:off x="1381866" y="2178076"/>
            <a:ext cx="3156173" cy="2349443"/>
            <a:chOff x="1989427" y="2726994"/>
            <a:chExt cx="1957559" cy="1443501"/>
          </a:xfrm>
        </p:grpSpPr>
        <p:grpSp>
          <p:nvGrpSpPr>
            <p:cNvPr id="8934" name="Google Shape;8934;p937"/>
            <p:cNvGrpSpPr/>
            <p:nvPr/>
          </p:nvGrpSpPr>
          <p:grpSpPr>
            <a:xfrm>
              <a:off x="2662343" y="3798105"/>
              <a:ext cx="1284643" cy="372391"/>
              <a:chOff x="1711050" y="2677195"/>
              <a:chExt cx="963507" cy="279300"/>
            </a:xfrm>
          </p:grpSpPr>
          <p:sp>
            <p:nvSpPr>
              <p:cNvPr id="8935" name="Google Shape;8935;p937"/>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1899D7"/>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8936" name="Google Shape;8936;p937"/>
              <p:cNvSpPr/>
              <p:nvPr/>
            </p:nvSpPr>
            <p:spPr>
              <a:xfrm rot="5403693">
                <a:off x="2419407" y="2701495"/>
                <a:ext cx="279300" cy="230700"/>
              </a:xfrm>
              <a:prstGeom prst="triangle">
                <a:avLst>
                  <a:gd name="adj" fmla="val 50000"/>
                </a:avLst>
              </a:prstGeom>
              <a:solidFill>
                <a:srgbClr val="1899D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8937" name="Google Shape;8937;p937"/>
            <p:cNvSpPr/>
            <p:nvPr/>
          </p:nvSpPr>
          <p:spPr>
            <a:xfrm>
              <a:off x="2267657" y="3005147"/>
              <a:ext cx="815683" cy="815441"/>
            </a:xfrm>
            <a:custGeom>
              <a:avLst/>
              <a:gdLst/>
              <a:ahLst/>
              <a:cxnLst/>
              <a:rect l="l" t="t" r="r" b="b"/>
              <a:pathLst>
                <a:path w="344" h="344" extrusionOk="0">
                  <a:moveTo>
                    <a:pt x="344" y="172"/>
                  </a:moveTo>
                  <a:cubicBezTo>
                    <a:pt x="344" y="267"/>
                    <a:pt x="267" y="344"/>
                    <a:pt x="172" y="344"/>
                  </a:cubicBezTo>
                  <a:cubicBezTo>
                    <a:pt x="77" y="344"/>
                    <a:pt x="0" y="267"/>
                    <a:pt x="0" y="172"/>
                  </a:cubicBezTo>
                  <a:cubicBezTo>
                    <a:pt x="0" y="78"/>
                    <a:pt x="77" y="0"/>
                    <a:pt x="172" y="0"/>
                  </a:cubicBezTo>
                  <a:cubicBezTo>
                    <a:pt x="267" y="0"/>
                    <a:pt x="344" y="78"/>
                    <a:pt x="344" y="172"/>
                  </a:cubicBezTo>
                  <a:close/>
                </a:path>
              </a:pathLst>
            </a:custGeom>
            <a:solidFill>
              <a:srgbClr val="59565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pic>
          <p:nvPicPr>
            <p:cNvPr id="8938" name="Google Shape;8938;p937"/>
            <p:cNvPicPr preferRelativeResize="0"/>
            <p:nvPr/>
          </p:nvPicPr>
          <p:blipFill>
            <a:blip r:embed="rId7">
              <a:alphaModFix/>
            </a:blip>
            <a:stretch>
              <a:fillRect/>
            </a:stretch>
          </p:blipFill>
          <p:spPr>
            <a:xfrm>
              <a:off x="2469440" y="3194981"/>
              <a:ext cx="432773" cy="432774"/>
            </a:xfrm>
            <a:prstGeom prst="rect">
              <a:avLst/>
            </a:prstGeom>
            <a:noFill/>
            <a:ln>
              <a:noFill/>
            </a:ln>
          </p:spPr>
        </p:pic>
        <p:sp>
          <p:nvSpPr>
            <p:cNvPr id="8939" name="Google Shape;8939;p937"/>
            <p:cNvSpPr/>
            <p:nvPr/>
          </p:nvSpPr>
          <p:spPr>
            <a:xfrm>
              <a:off x="1989427" y="2726994"/>
              <a:ext cx="1372156" cy="1369370"/>
            </a:xfrm>
            <a:custGeom>
              <a:avLst/>
              <a:gdLst/>
              <a:ahLst/>
              <a:cxnLst/>
              <a:rect l="l" t="t" r="r" b="b"/>
              <a:pathLst>
                <a:path w="578" h="577" extrusionOk="0">
                  <a:moveTo>
                    <a:pt x="289" y="486"/>
                  </a:moveTo>
                  <a:cubicBezTo>
                    <a:pt x="180" y="486"/>
                    <a:pt x="91" y="397"/>
                    <a:pt x="91" y="289"/>
                  </a:cubicBezTo>
                  <a:cubicBezTo>
                    <a:pt x="91" y="179"/>
                    <a:pt x="180" y="91"/>
                    <a:pt x="289" y="91"/>
                  </a:cubicBezTo>
                  <a:cubicBezTo>
                    <a:pt x="399" y="91"/>
                    <a:pt x="487" y="179"/>
                    <a:pt x="487" y="289"/>
                  </a:cubicBezTo>
                  <a:cubicBezTo>
                    <a:pt x="487" y="397"/>
                    <a:pt x="399" y="486"/>
                    <a:pt x="289" y="486"/>
                  </a:cubicBezTo>
                  <a:close/>
                  <a:moveTo>
                    <a:pt x="289" y="0"/>
                  </a:moveTo>
                  <a:cubicBezTo>
                    <a:pt x="129" y="0"/>
                    <a:pt x="0" y="129"/>
                    <a:pt x="0" y="289"/>
                  </a:cubicBezTo>
                  <a:cubicBezTo>
                    <a:pt x="0" y="447"/>
                    <a:pt x="129" y="577"/>
                    <a:pt x="289" y="577"/>
                  </a:cubicBezTo>
                  <a:cubicBezTo>
                    <a:pt x="449" y="577"/>
                    <a:pt x="578" y="447"/>
                    <a:pt x="578" y="289"/>
                  </a:cubicBezTo>
                  <a:cubicBezTo>
                    <a:pt x="578" y="129"/>
                    <a:pt x="449" y="0"/>
                    <a:pt x="289" y="0"/>
                  </a:cubicBezTo>
                  <a:close/>
                </a:path>
              </a:pathLst>
            </a:custGeom>
            <a:solidFill>
              <a:srgbClr val="1899D7"/>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8940" name="Google Shape;8940;p937"/>
            <p:cNvSpPr/>
            <p:nvPr/>
          </p:nvSpPr>
          <p:spPr>
            <a:xfrm>
              <a:off x="2112267" y="2847767"/>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cxnSp>
          <p:nvCxnSpPr>
            <p:cNvPr id="8941" name="Google Shape;8941;p937"/>
            <p:cNvCxnSpPr/>
            <p:nvPr/>
          </p:nvCxnSpPr>
          <p:spPr>
            <a:xfrm rot="10800000" flipH="1">
              <a:off x="2662400" y="3960867"/>
              <a:ext cx="1116300" cy="12300"/>
            </a:xfrm>
            <a:prstGeom prst="straightConnector1">
              <a:avLst/>
            </a:prstGeom>
            <a:noFill/>
            <a:ln w="9525" cap="flat" cmpd="sng">
              <a:solidFill>
                <a:schemeClr val="lt1"/>
              </a:solidFill>
              <a:prstDash val="solid"/>
              <a:round/>
              <a:headEnd type="none" w="med" len="med"/>
              <a:tailEnd type="triangle" w="med" len="med"/>
            </a:ln>
          </p:spPr>
        </p:cxnSp>
      </p:grpSp>
      <p:sp>
        <p:nvSpPr>
          <p:cNvPr id="8942" name="Google Shape;8942;p937"/>
          <p:cNvSpPr txBox="1"/>
          <p:nvPr/>
        </p:nvSpPr>
        <p:spPr>
          <a:xfrm>
            <a:off x="1381875" y="5047525"/>
            <a:ext cx="9880500" cy="53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i="1">
                <a:solidFill>
                  <a:schemeClr val="lt1"/>
                </a:solidFill>
              </a:rPr>
              <a:t>Define your goal, scope and measurable behaviours and outcomes. </a:t>
            </a:r>
            <a:endParaRPr sz="2400" i="1">
              <a:solidFill>
                <a:schemeClr val="lt1"/>
              </a:solidFill>
            </a:endParaRPr>
          </a:p>
        </p:txBody>
      </p:sp>
      <p:sp>
        <p:nvSpPr>
          <p:cNvPr id="8943" name="Google Shape;8943;p937"/>
          <p:cNvSpPr txBox="1"/>
          <p:nvPr/>
        </p:nvSpPr>
        <p:spPr>
          <a:xfrm>
            <a:off x="1570350" y="1511400"/>
            <a:ext cx="18321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2400">
                <a:solidFill>
                  <a:schemeClr val="lt1"/>
                </a:solidFill>
                <a:latin typeface="Arial Black"/>
                <a:ea typeface="Arial Black"/>
                <a:cs typeface="Arial Black"/>
                <a:sym typeface="Arial Black"/>
              </a:rPr>
              <a:t>TARGET</a:t>
            </a:r>
            <a:endParaRPr sz="2400">
              <a:solidFill>
                <a:schemeClr val="lt1"/>
              </a:solidFill>
              <a:latin typeface="Arial Black"/>
              <a:ea typeface="Arial Black"/>
              <a:cs typeface="Arial Black"/>
              <a:sym typeface="Arial Black"/>
            </a:endParaRPr>
          </a:p>
        </p:txBody>
      </p:sp>
      <p:sp>
        <p:nvSpPr>
          <p:cNvPr id="8944" name="Google Shape;8944;p937"/>
          <p:cNvSpPr txBox="1"/>
          <p:nvPr/>
        </p:nvSpPr>
        <p:spPr>
          <a:xfrm>
            <a:off x="3818725" y="1581354"/>
            <a:ext cx="1832100" cy="3723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900">
                <a:solidFill>
                  <a:schemeClr val="lt1"/>
                </a:solidFill>
                <a:latin typeface="Arial Black"/>
                <a:ea typeface="Arial Black"/>
                <a:cs typeface="Arial Black"/>
                <a:sym typeface="Arial Black"/>
              </a:rPr>
              <a:t>EXPLORE</a:t>
            </a:r>
            <a:endParaRPr sz="1900">
              <a:solidFill>
                <a:schemeClr val="lt1"/>
              </a:solidFill>
              <a:latin typeface="Arial Black"/>
              <a:ea typeface="Arial Black"/>
              <a:cs typeface="Arial Black"/>
              <a:sym typeface="Arial Black"/>
            </a:endParaRPr>
          </a:p>
        </p:txBody>
      </p:sp>
      <p:sp>
        <p:nvSpPr>
          <p:cNvPr id="8945" name="Google Shape;8945;p937"/>
          <p:cNvSpPr txBox="1"/>
          <p:nvPr/>
        </p:nvSpPr>
        <p:spPr>
          <a:xfrm>
            <a:off x="5799366" y="1591300"/>
            <a:ext cx="16959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900">
                <a:solidFill>
                  <a:schemeClr val="lt1"/>
                </a:solidFill>
                <a:latin typeface="Arial Black"/>
                <a:ea typeface="Arial Black"/>
                <a:cs typeface="Arial Black"/>
                <a:sym typeface="Arial Black"/>
              </a:rPr>
              <a:t>SOLUTION</a:t>
            </a:r>
            <a:endParaRPr sz="1900">
              <a:solidFill>
                <a:schemeClr val="lt1"/>
              </a:solidFill>
              <a:latin typeface="Arial Black"/>
              <a:ea typeface="Arial Black"/>
              <a:cs typeface="Arial Black"/>
              <a:sym typeface="Arial Black"/>
            </a:endParaRPr>
          </a:p>
        </p:txBody>
      </p:sp>
      <p:sp>
        <p:nvSpPr>
          <p:cNvPr id="8946" name="Google Shape;8946;p937"/>
          <p:cNvSpPr txBox="1"/>
          <p:nvPr/>
        </p:nvSpPr>
        <p:spPr>
          <a:xfrm>
            <a:off x="7725750" y="1582345"/>
            <a:ext cx="12207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900">
                <a:solidFill>
                  <a:schemeClr val="lt1"/>
                </a:solidFill>
                <a:latin typeface="Arial Black"/>
                <a:ea typeface="Arial Black"/>
                <a:cs typeface="Arial Black"/>
                <a:sym typeface="Arial Black"/>
              </a:rPr>
              <a:t>TRIAL</a:t>
            </a:r>
            <a:endParaRPr sz="1900">
              <a:solidFill>
                <a:schemeClr val="lt1"/>
              </a:solidFill>
              <a:latin typeface="Arial Black"/>
              <a:ea typeface="Arial Black"/>
              <a:cs typeface="Arial Black"/>
              <a:sym typeface="Arial Black"/>
            </a:endParaRPr>
          </a:p>
        </p:txBody>
      </p:sp>
      <p:sp>
        <p:nvSpPr>
          <p:cNvPr id="8947" name="Google Shape;8947;p937"/>
          <p:cNvSpPr txBox="1"/>
          <p:nvPr/>
        </p:nvSpPr>
        <p:spPr>
          <a:xfrm>
            <a:off x="9547413" y="1591295"/>
            <a:ext cx="12207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900">
                <a:solidFill>
                  <a:schemeClr val="lt1"/>
                </a:solidFill>
                <a:latin typeface="Arial Black"/>
                <a:ea typeface="Arial Black"/>
                <a:cs typeface="Arial Black"/>
                <a:sym typeface="Arial Black"/>
              </a:rPr>
              <a:t>SCALE</a:t>
            </a:r>
            <a:endParaRPr sz="1900">
              <a:solidFill>
                <a:schemeClr val="lt1"/>
              </a:solidFill>
              <a:latin typeface="Arial Black"/>
              <a:ea typeface="Arial Black"/>
              <a:cs typeface="Arial Black"/>
              <a:sym typeface="Arial Black"/>
            </a:endParaRPr>
          </a:p>
        </p:txBody>
      </p:sp>
      <p:sp>
        <p:nvSpPr>
          <p:cNvPr id="8948" name="Google Shape;8948;p937"/>
          <p:cNvSpPr txBox="1"/>
          <p:nvPr/>
        </p:nvSpPr>
        <p:spPr>
          <a:xfrm rot="-5400000">
            <a:off x="-31008" y="3095551"/>
            <a:ext cx="1465500" cy="402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rgbClr val="000000"/>
              </a:buClr>
              <a:buSzPts val="1500"/>
              <a:buFont typeface="Arial"/>
              <a:buNone/>
            </a:pPr>
            <a:r>
              <a:rPr lang="en-GB" sz="2400">
                <a:solidFill>
                  <a:srgbClr val="1899D6"/>
                </a:solidFill>
                <a:latin typeface="Arial Black"/>
                <a:ea typeface="Arial Black"/>
                <a:cs typeface="Arial Black"/>
                <a:sym typeface="Arial Black"/>
              </a:rPr>
              <a:t>Phases</a:t>
            </a:r>
            <a:endParaRPr sz="2400">
              <a:solidFill>
                <a:srgbClr val="1E99D5"/>
              </a:solidFill>
              <a:latin typeface="Arial Black"/>
              <a:ea typeface="Arial Black"/>
              <a:cs typeface="Arial Black"/>
              <a:sym typeface="Arial Black"/>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565656"/>
        </a:solidFill>
        <a:effectLst/>
      </p:bgPr>
    </p:bg>
    <p:spTree>
      <p:nvGrpSpPr>
        <p:cNvPr id="1" name="Shape 9682"/>
        <p:cNvGrpSpPr/>
        <p:nvPr/>
      </p:nvGrpSpPr>
      <p:grpSpPr>
        <a:xfrm>
          <a:off x="0" y="0"/>
          <a:ext cx="0" cy="0"/>
          <a:chOff x="0" y="0"/>
          <a:chExt cx="0" cy="0"/>
        </a:xfrm>
      </p:grpSpPr>
      <p:sp>
        <p:nvSpPr>
          <p:cNvPr id="9683" name="Google Shape;9683;p983"/>
          <p:cNvSpPr txBox="1"/>
          <p:nvPr/>
        </p:nvSpPr>
        <p:spPr>
          <a:xfrm>
            <a:off x="1263812" y="1715437"/>
            <a:ext cx="4488000" cy="1677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3200"/>
              <a:buFont typeface="Arial"/>
              <a:buNone/>
            </a:pPr>
            <a:r>
              <a:rPr lang="en-GB" sz="3200" b="1" i="0" u="none">
                <a:solidFill>
                  <a:srgbClr val="FFFFFF"/>
                </a:solidFill>
                <a:latin typeface="Arial"/>
                <a:ea typeface="Arial"/>
                <a:cs typeface="Arial"/>
                <a:sym typeface="Arial"/>
              </a:rPr>
              <a:t>How </a:t>
            </a:r>
            <a:r>
              <a:rPr lang="en-GB" sz="3200" b="1">
                <a:solidFill>
                  <a:srgbClr val="FFFFFF"/>
                </a:solidFill>
              </a:rPr>
              <a:t>would you</a:t>
            </a:r>
            <a:r>
              <a:rPr lang="en-GB" sz="3200" b="1" i="0" u="none">
                <a:solidFill>
                  <a:srgbClr val="FFFFFF"/>
                </a:solidFill>
                <a:latin typeface="Arial"/>
                <a:ea typeface="Arial"/>
                <a:cs typeface="Arial"/>
                <a:sym typeface="Arial"/>
              </a:rPr>
              <a:t> </a:t>
            </a:r>
            <a:r>
              <a:rPr lang="en-GB" sz="3200" b="1">
                <a:solidFill>
                  <a:srgbClr val="FFFFFF"/>
                </a:solidFill>
              </a:rPr>
              <a:t>prompt employers to offer more roles with flexible working options? Changing the default</a:t>
            </a:r>
            <a:endParaRPr/>
          </a:p>
        </p:txBody>
      </p:sp>
      <p:pic>
        <p:nvPicPr>
          <p:cNvPr id="9684" name="Google Shape;9684;p983"/>
          <p:cNvPicPr preferRelativeResize="0"/>
          <p:nvPr/>
        </p:nvPicPr>
        <p:blipFill>
          <a:blip r:embed="rId3">
            <a:alphaModFix/>
          </a:blip>
          <a:stretch>
            <a:fillRect/>
          </a:stretch>
        </p:blipFill>
        <p:spPr>
          <a:xfrm>
            <a:off x="7856520" y="2029600"/>
            <a:ext cx="3385425" cy="36845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689"/>
        <p:cNvGrpSpPr/>
        <p:nvPr/>
      </p:nvGrpSpPr>
      <p:grpSpPr>
        <a:xfrm>
          <a:off x="0" y="0"/>
          <a:ext cx="0" cy="0"/>
          <a:chOff x="0" y="0"/>
          <a:chExt cx="0" cy="0"/>
        </a:xfrm>
      </p:grpSpPr>
      <p:sp>
        <p:nvSpPr>
          <p:cNvPr id="9690" name="Google Shape;9690;p984"/>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p>
            <a:pPr marL="0" lvl="0" indent="0" algn="l" rtl="0">
              <a:lnSpc>
                <a:spcPct val="115000"/>
              </a:lnSpc>
              <a:spcBef>
                <a:spcPts val="0"/>
              </a:spcBef>
              <a:spcAft>
                <a:spcPts val="0"/>
              </a:spcAft>
              <a:buClr>
                <a:schemeClr val="dk1"/>
              </a:buClr>
              <a:buSzPts val="1100"/>
              <a:buFont typeface="Arial"/>
              <a:buNone/>
            </a:pPr>
            <a:r>
              <a:rPr lang="en-GB"/>
              <a:t>What’s the problem?</a:t>
            </a:r>
            <a:endParaRPr/>
          </a:p>
          <a:p>
            <a:pPr marL="0" lvl="0" indent="0" algn="l" rtl="0">
              <a:spcBef>
                <a:spcPts val="1000"/>
              </a:spcBef>
              <a:spcAft>
                <a:spcPts val="0"/>
              </a:spcAft>
              <a:buNone/>
            </a:pPr>
            <a:endParaRPr/>
          </a:p>
        </p:txBody>
      </p:sp>
      <p:sp>
        <p:nvSpPr>
          <p:cNvPr id="9691" name="Google Shape;9691;p984"/>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1100"/>
              <a:buFont typeface="Arial"/>
              <a:buNone/>
            </a:pPr>
            <a:endParaRPr sz="1700"/>
          </a:p>
          <a:p>
            <a:pPr marL="0" lvl="0" indent="0" algn="l" rtl="0">
              <a:spcBef>
                <a:spcPts val="1000"/>
              </a:spcBef>
              <a:spcAft>
                <a:spcPts val="0"/>
              </a:spcAft>
              <a:buNone/>
            </a:pPr>
            <a:endParaRPr/>
          </a:p>
        </p:txBody>
      </p:sp>
      <p:pic>
        <p:nvPicPr>
          <p:cNvPr id="9692" name="Google Shape;9692;p984"/>
          <p:cNvPicPr preferRelativeResize="0"/>
          <p:nvPr/>
        </p:nvPicPr>
        <p:blipFill rotWithShape="1">
          <a:blip r:embed="rId3">
            <a:alphaModFix/>
          </a:blip>
          <a:srcRect/>
          <a:stretch/>
        </p:blipFill>
        <p:spPr>
          <a:xfrm>
            <a:off x="285400" y="1731225"/>
            <a:ext cx="7626325" cy="5052126"/>
          </a:xfrm>
          <a:prstGeom prst="rect">
            <a:avLst/>
          </a:prstGeom>
          <a:noFill/>
          <a:ln>
            <a:noFill/>
          </a:ln>
        </p:spPr>
      </p:pic>
      <p:sp>
        <p:nvSpPr>
          <p:cNvPr id="9693" name="Google Shape;9693;p984"/>
          <p:cNvSpPr txBox="1"/>
          <p:nvPr/>
        </p:nvSpPr>
        <p:spPr>
          <a:xfrm>
            <a:off x="8694400" y="1356875"/>
            <a:ext cx="30819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b="1">
                <a:solidFill>
                  <a:srgbClr val="FFAB40"/>
                </a:solidFill>
                <a:highlight>
                  <a:srgbClr val="FFFFFF"/>
                </a:highlight>
              </a:rPr>
              <a:t>At Zurich, part-time staff were 35% less likely to apply for promotions</a:t>
            </a:r>
            <a:endParaRPr b="1">
              <a:solidFill>
                <a:srgbClr val="FFAB4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697"/>
        <p:cNvGrpSpPr/>
        <p:nvPr/>
      </p:nvGrpSpPr>
      <p:grpSpPr>
        <a:xfrm>
          <a:off x="0" y="0"/>
          <a:ext cx="0" cy="0"/>
          <a:chOff x="0" y="0"/>
          <a:chExt cx="0" cy="0"/>
        </a:xfrm>
      </p:grpSpPr>
      <p:sp>
        <p:nvSpPr>
          <p:cNvPr id="9698" name="Google Shape;9698;p985"/>
          <p:cNvSpPr txBox="1">
            <a:spLocks noGrp="1"/>
          </p:cNvSpPr>
          <p:nvPr>
            <p:ph type="title"/>
          </p:nvPr>
        </p:nvSpPr>
        <p:spPr>
          <a:xfrm>
            <a:off x="415600" y="333600"/>
            <a:ext cx="10994700" cy="763500"/>
          </a:xfrm>
          <a:prstGeom prst="rect">
            <a:avLst/>
          </a:prstGeom>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3500"/>
              <a:buFont typeface="Arial"/>
              <a:buNone/>
            </a:pPr>
            <a:r>
              <a:rPr lang="en-GB" sz="2700"/>
              <a:t>We worked with Zurich Insurance to test advertising all positions as flexible by default  </a:t>
            </a:r>
            <a:endParaRPr sz="2700"/>
          </a:p>
        </p:txBody>
      </p:sp>
      <p:grpSp>
        <p:nvGrpSpPr>
          <p:cNvPr id="9699" name="Google Shape;9699;p985"/>
          <p:cNvGrpSpPr/>
          <p:nvPr/>
        </p:nvGrpSpPr>
        <p:grpSpPr>
          <a:xfrm>
            <a:off x="1651229" y="2070482"/>
            <a:ext cx="7873237" cy="3909502"/>
            <a:chOff x="1619463" y="1552900"/>
            <a:chExt cx="5905075" cy="2932200"/>
          </a:xfrm>
        </p:grpSpPr>
        <p:pic>
          <p:nvPicPr>
            <p:cNvPr id="9700" name="Google Shape;9700;p985"/>
            <p:cNvPicPr preferRelativeResize="0"/>
            <p:nvPr/>
          </p:nvPicPr>
          <p:blipFill rotWithShape="1">
            <a:blip r:embed="rId3">
              <a:alphaModFix/>
            </a:blip>
            <a:srcRect l="1586" t="40830" r="1061" b="1555"/>
            <a:stretch/>
          </p:blipFill>
          <p:spPr>
            <a:xfrm>
              <a:off x="1619463" y="1552900"/>
              <a:ext cx="5905075" cy="2932100"/>
            </a:xfrm>
            <a:prstGeom prst="rect">
              <a:avLst/>
            </a:prstGeom>
            <a:noFill/>
            <a:ln>
              <a:noFill/>
            </a:ln>
            <a:effectLst>
              <a:outerShdw blurRad="57150" dist="19050" dir="5400000" algn="bl" rotWithShape="0">
                <a:srgbClr val="000000">
                  <a:alpha val="50000"/>
                </a:srgbClr>
              </a:outerShdw>
            </a:effectLst>
          </p:spPr>
        </p:pic>
        <p:sp>
          <p:nvSpPr>
            <p:cNvPr id="9701" name="Google Shape;9701;p985"/>
            <p:cNvSpPr txBox="1"/>
            <p:nvPr/>
          </p:nvSpPr>
          <p:spPr>
            <a:xfrm>
              <a:off x="5940425" y="1645275"/>
              <a:ext cx="704100" cy="346200"/>
            </a:xfrm>
            <a:prstGeom prst="rect">
              <a:avLst/>
            </a:prstGeom>
            <a:solidFill>
              <a:srgbClr val="FFFFFF"/>
            </a:solid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a:p>
          </p:txBody>
        </p:sp>
        <p:sp>
          <p:nvSpPr>
            <p:cNvPr id="9702" name="Google Shape;9702;p985"/>
            <p:cNvSpPr txBox="1"/>
            <p:nvPr/>
          </p:nvSpPr>
          <p:spPr>
            <a:xfrm>
              <a:off x="3578225" y="3093075"/>
              <a:ext cx="704100" cy="404100"/>
            </a:xfrm>
            <a:prstGeom prst="rect">
              <a:avLst/>
            </a:prstGeom>
            <a:solidFill>
              <a:srgbClr val="FFFFFF"/>
            </a:solid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sz="1900"/>
            </a:p>
          </p:txBody>
        </p:sp>
        <p:sp>
          <p:nvSpPr>
            <p:cNvPr id="9703" name="Google Shape;9703;p985"/>
            <p:cNvSpPr txBox="1"/>
            <p:nvPr/>
          </p:nvSpPr>
          <p:spPr>
            <a:xfrm>
              <a:off x="2913675" y="4342600"/>
              <a:ext cx="704100" cy="142500"/>
            </a:xfrm>
            <a:prstGeom prst="rect">
              <a:avLst/>
            </a:prstGeom>
            <a:solidFill>
              <a:srgbClr val="FFFFFF"/>
            </a:solid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1900"/>
            </a:p>
          </p:txBody>
        </p:sp>
      </p:grpSp>
      <p:sp>
        <p:nvSpPr>
          <p:cNvPr id="9704" name="Google Shape;9704;p985"/>
          <p:cNvSpPr/>
          <p:nvPr/>
        </p:nvSpPr>
        <p:spPr>
          <a:xfrm>
            <a:off x="7668833" y="2218567"/>
            <a:ext cx="3621900" cy="1035600"/>
          </a:xfrm>
          <a:prstGeom prst="roundRect">
            <a:avLst>
              <a:gd name="adj" fmla="val 16667"/>
            </a:avLst>
          </a:prstGeom>
          <a:solidFill>
            <a:srgbClr val="FFFFFF"/>
          </a:solidFill>
          <a:ln w="28575" cap="flat" cmpd="sng">
            <a:solidFill>
              <a:srgbClr val="FFA02F"/>
            </a:solidFill>
            <a:prstDash val="solid"/>
            <a:round/>
            <a:headEnd type="none" w="sm" len="sm"/>
            <a:tailEnd type="none" w="sm" len="sm"/>
          </a:ln>
        </p:spPr>
        <p:txBody>
          <a:bodyPr spcFirstLastPara="1" wrap="square" lIns="121900" tIns="121900" rIns="121900" bIns="121900" anchor="t" anchorCtr="0">
            <a:noAutofit/>
          </a:bodyPr>
          <a:lstStyle/>
          <a:p>
            <a:pPr marL="0" lvl="0" indent="0" algn="ctr" rtl="0">
              <a:lnSpc>
                <a:spcPct val="115000"/>
              </a:lnSpc>
              <a:spcBef>
                <a:spcPts val="0"/>
              </a:spcBef>
              <a:spcAft>
                <a:spcPts val="0"/>
              </a:spcAft>
              <a:buNone/>
            </a:pPr>
            <a:r>
              <a:rPr lang="en-GB" sz="1900">
                <a:solidFill>
                  <a:srgbClr val="282828"/>
                </a:solidFill>
              </a:rPr>
              <a:t>Part-time option highlighted in title and at top of job posting.</a:t>
            </a:r>
            <a:endParaRPr sz="1900"/>
          </a:p>
        </p:txBody>
      </p:sp>
      <p:cxnSp>
        <p:nvCxnSpPr>
          <p:cNvPr id="9705" name="Google Shape;9705;p985"/>
          <p:cNvCxnSpPr>
            <a:stCxn id="9704" idx="1"/>
          </p:cNvCxnSpPr>
          <p:nvPr/>
        </p:nvCxnSpPr>
        <p:spPr>
          <a:xfrm flipH="1">
            <a:off x="3982133" y="2736367"/>
            <a:ext cx="3686700" cy="1566900"/>
          </a:xfrm>
          <a:prstGeom prst="straightConnector1">
            <a:avLst/>
          </a:prstGeom>
          <a:noFill/>
          <a:ln w="19050" cap="flat" cmpd="sng">
            <a:solidFill>
              <a:srgbClr val="FFA02F"/>
            </a:solidFill>
            <a:prstDash val="solid"/>
            <a:round/>
            <a:headEnd type="none" w="med" len="med"/>
            <a:tailEnd type="triangle" w="med" len="med"/>
          </a:ln>
        </p:spPr>
      </p:cxnSp>
      <p:cxnSp>
        <p:nvCxnSpPr>
          <p:cNvPr id="9706" name="Google Shape;9706;p985"/>
          <p:cNvCxnSpPr>
            <a:stCxn id="9704" idx="1"/>
            <a:endCxn id="9701" idx="1"/>
          </p:cNvCxnSpPr>
          <p:nvPr/>
        </p:nvCxnSpPr>
        <p:spPr>
          <a:xfrm rot="10800000">
            <a:off x="7412333" y="2424367"/>
            <a:ext cx="256500" cy="312000"/>
          </a:xfrm>
          <a:prstGeom prst="straightConnector1">
            <a:avLst/>
          </a:prstGeom>
          <a:noFill/>
          <a:ln w="19050" cap="flat" cmpd="sng">
            <a:solidFill>
              <a:srgbClr val="FBA02E"/>
            </a:solidFill>
            <a:prstDash val="solid"/>
            <a:round/>
            <a:headEnd type="none" w="med" len="med"/>
            <a:tailEnd type="triangle" w="med" len="med"/>
          </a:ln>
        </p:spPr>
      </p:cxnSp>
      <p:sp>
        <p:nvSpPr>
          <p:cNvPr id="9707" name="Google Shape;9707;p985"/>
          <p:cNvSpPr/>
          <p:nvPr/>
        </p:nvSpPr>
        <p:spPr>
          <a:xfrm>
            <a:off x="7668833" y="4394000"/>
            <a:ext cx="3621900" cy="1035600"/>
          </a:xfrm>
          <a:prstGeom prst="roundRect">
            <a:avLst>
              <a:gd name="adj" fmla="val 16667"/>
            </a:avLst>
          </a:prstGeom>
          <a:solidFill>
            <a:srgbClr val="FFFFFF"/>
          </a:solidFill>
          <a:ln w="28575" cap="flat" cmpd="sng">
            <a:solidFill>
              <a:srgbClr val="FFA02F"/>
            </a:solidFill>
            <a:prstDash val="solid"/>
            <a:round/>
            <a:headEnd type="none" w="sm" len="sm"/>
            <a:tailEnd type="none" w="sm" len="sm"/>
          </a:ln>
        </p:spPr>
        <p:txBody>
          <a:bodyPr spcFirstLastPara="1" wrap="square" lIns="121900" tIns="121900" rIns="121900" bIns="121900" anchor="t" anchorCtr="0">
            <a:noAutofit/>
          </a:bodyPr>
          <a:lstStyle/>
          <a:p>
            <a:pPr marL="0" lvl="0" indent="0" algn="ctr" rtl="0">
              <a:lnSpc>
                <a:spcPct val="115000"/>
              </a:lnSpc>
              <a:spcBef>
                <a:spcPts val="0"/>
              </a:spcBef>
              <a:spcAft>
                <a:spcPts val="0"/>
              </a:spcAft>
              <a:buNone/>
            </a:pPr>
            <a:r>
              <a:rPr lang="en-GB" sz="1900">
                <a:solidFill>
                  <a:srgbClr val="282828"/>
                </a:solidFill>
              </a:rPr>
              <a:t>Inclusive language added to job posting.</a:t>
            </a:r>
            <a:endParaRPr sz="1900"/>
          </a:p>
        </p:txBody>
      </p:sp>
      <p:cxnSp>
        <p:nvCxnSpPr>
          <p:cNvPr id="9708" name="Google Shape;9708;p985"/>
          <p:cNvCxnSpPr>
            <a:stCxn id="9707" idx="1"/>
          </p:cNvCxnSpPr>
          <p:nvPr/>
        </p:nvCxnSpPr>
        <p:spPr>
          <a:xfrm flipH="1">
            <a:off x="7455233" y="4911800"/>
            <a:ext cx="213600" cy="722700"/>
          </a:xfrm>
          <a:prstGeom prst="straightConnector1">
            <a:avLst/>
          </a:prstGeom>
          <a:noFill/>
          <a:ln w="19050" cap="flat" cmpd="sng">
            <a:solidFill>
              <a:srgbClr val="FFA02F"/>
            </a:solidFill>
            <a:prstDash val="solid"/>
            <a:round/>
            <a:headEnd type="none" w="med" len="med"/>
            <a:tailEnd type="triangle" w="med" len="med"/>
          </a:ln>
        </p:spPr>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712"/>
        <p:cNvGrpSpPr/>
        <p:nvPr/>
      </p:nvGrpSpPr>
      <p:grpSpPr>
        <a:xfrm>
          <a:off x="0" y="0"/>
          <a:ext cx="0" cy="0"/>
          <a:chOff x="0" y="0"/>
          <a:chExt cx="0" cy="0"/>
        </a:xfrm>
      </p:grpSpPr>
      <p:sp>
        <p:nvSpPr>
          <p:cNvPr id="9713" name="Google Shape;9713;p986"/>
          <p:cNvSpPr txBox="1">
            <a:spLocks noGrp="1"/>
          </p:cNvSpPr>
          <p:nvPr>
            <p:ph type="title"/>
          </p:nvPr>
        </p:nvSpPr>
        <p:spPr>
          <a:xfrm>
            <a:off x="415600" y="333600"/>
            <a:ext cx="10977900" cy="763500"/>
          </a:xfrm>
          <a:prstGeom prst="rect">
            <a:avLst/>
          </a:prstGeom>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3500"/>
              <a:buFont typeface="Arial"/>
              <a:buNone/>
            </a:pPr>
            <a:r>
              <a:rPr lang="en-GB" sz="2700"/>
              <a:t>But we found that advertising as flexible by default increased the proportion of female applicants by 16%</a:t>
            </a:r>
            <a:endParaRPr sz="2700"/>
          </a:p>
        </p:txBody>
      </p:sp>
      <p:pic>
        <p:nvPicPr>
          <p:cNvPr id="9714" name="Google Shape;9714;p986"/>
          <p:cNvPicPr preferRelativeResize="0"/>
          <p:nvPr/>
        </p:nvPicPr>
        <p:blipFill rotWithShape="1">
          <a:blip r:embed="rId3">
            <a:alphaModFix/>
          </a:blip>
          <a:srcRect l="70567" t="93073"/>
          <a:stretch/>
        </p:blipFill>
        <p:spPr>
          <a:xfrm>
            <a:off x="-2" y="6478317"/>
            <a:ext cx="1750802" cy="379698"/>
          </a:xfrm>
          <a:prstGeom prst="rect">
            <a:avLst/>
          </a:prstGeom>
          <a:noFill/>
          <a:ln>
            <a:noFill/>
          </a:ln>
        </p:spPr>
      </p:pic>
      <p:grpSp>
        <p:nvGrpSpPr>
          <p:cNvPr id="9715" name="Google Shape;9715;p986"/>
          <p:cNvGrpSpPr/>
          <p:nvPr/>
        </p:nvGrpSpPr>
        <p:grpSpPr>
          <a:xfrm>
            <a:off x="1976301" y="1570661"/>
            <a:ext cx="8239094" cy="5094506"/>
            <a:chOff x="1482263" y="1178025"/>
            <a:chExt cx="6179475" cy="3820975"/>
          </a:xfrm>
        </p:grpSpPr>
        <p:pic>
          <p:nvPicPr>
            <p:cNvPr id="9716" name="Google Shape;9716;p986" title="Chart"/>
            <p:cNvPicPr preferRelativeResize="0"/>
            <p:nvPr/>
          </p:nvPicPr>
          <p:blipFill>
            <a:blip r:embed="rId4">
              <a:alphaModFix/>
            </a:blip>
            <a:stretch>
              <a:fillRect/>
            </a:stretch>
          </p:blipFill>
          <p:spPr>
            <a:xfrm>
              <a:off x="1482263" y="1178025"/>
              <a:ext cx="6179475" cy="3820975"/>
            </a:xfrm>
            <a:prstGeom prst="rect">
              <a:avLst/>
            </a:prstGeom>
            <a:noFill/>
            <a:ln>
              <a:noFill/>
            </a:ln>
          </p:spPr>
        </p:pic>
        <p:cxnSp>
          <p:nvCxnSpPr>
            <p:cNvPr id="9717" name="Google Shape;9717;p986"/>
            <p:cNvCxnSpPr>
              <a:endCxn id="9718" idx="1"/>
            </p:cNvCxnSpPr>
            <p:nvPr/>
          </p:nvCxnSpPr>
          <p:spPr>
            <a:xfrm rot="10800000" flipH="1">
              <a:off x="3614763" y="1859475"/>
              <a:ext cx="680400" cy="651600"/>
            </a:xfrm>
            <a:prstGeom prst="bentConnector3">
              <a:avLst>
                <a:gd name="adj1" fmla="val 50000"/>
              </a:avLst>
            </a:prstGeom>
            <a:noFill/>
            <a:ln w="19050" cap="flat" cmpd="sng">
              <a:solidFill>
                <a:srgbClr val="FFA02F"/>
              </a:solidFill>
              <a:prstDash val="solid"/>
              <a:round/>
              <a:headEnd type="none" w="med" len="med"/>
              <a:tailEnd type="none" w="med" len="med"/>
            </a:ln>
          </p:spPr>
        </p:cxnSp>
        <p:sp>
          <p:nvSpPr>
            <p:cNvPr id="9718" name="Google Shape;9718;p986"/>
            <p:cNvSpPr txBox="1"/>
            <p:nvPr/>
          </p:nvSpPr>
          <p:spPr>
            <a:xfrm>
              <a:off x="4295163" y="1556175"/>
              <a:ext cx="719700" cy="6066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None/>
              </a:pPr>
              <a:r>
                <a:rPr lang="en-GB" sz="1700" b="1">
                  <a:solidFill>
                    <a:srgbClr val="FFA02F"/>
                  </a:solidFill>
                </a:rPr>
                <a:t>6 p.p.</a:t>
              </a:r>
              <a:endParaRPr sz="1700" b="1">
                <a:solidFill>
                  <a:srgbClr val="FFA02F"/>
                </a:solidFill>
              </a:endParaRPr>
            </a:p>
            <a:p>
              <a:pPr marL="0" lvl="0" indent="0" algn="ctr" rtl="0">
                <a:lnSpc>
                  <a:spcPct val="115000"/>
                </a:lnSpc>
                <a:spcBef>
                  <a:spcPts val="0"/>
                </a:spcBef>
                <a:spcAft>
                  <a:spcPts val="0"/>
                </a:spcAft>
                <a:buNone/>
              </a:pPr>
              <a:r>
                <a:rPr lang="en-GB" sz="1700" b="1">
                  <a:solidFill>
                    <a:srgbClr val="FFA02F"/>
                  </a:solidFill>
                </a:rPr>
                <a:t>(16%)</a:t>
              </a:r>
              <a:endParaRPr sz="1700" b="1">
                <a:solidFill>
                  <a:srgbClr val="FFA02F"/>
                </a:solidFill>
              </a:endParaRPr>
            </a:p>
          </p:txBody>
        </p:sp>
        <p:cxnSp>
          <p:nvCxnSpPr>
            <p:cNvPr id="9719" name="Google Shape;9719;p986"/>
            <p:cNvCxnSpPr>
              <a:stCxn id="9718" idx="3"/>
            </p:cNvCxnSpPr>
            <p:nvPr/>
          </p:nvCxnSpPr>
          <p:spPr>
            <a:xfrm>
              <a:off x="5014863" y="1859475"/>
              <a:ext cx="1059900" cy="303600"/>
            </a:xfrm>
            <a:prstGeom prst="bentConnector3">
              <a:avLst>
                <a:gd name="adj1" fmla="val 50000"/>
              </a:avLst>
            </a:prstGeom>
            <a:noFill/>
            <a:ln w="19050" cap="flat" cmpd="sng">
              <a:solidFill>
                <a:srgbClr val="FFA02F"/>
              </a:solidFill>
              <a:prstDash val="solid"/>
              <a:round/>
              <a:headEnd type="none" w="med" len="med"/>
              <a:tailEnd type="triangle" w="med" len="med"/>
            </a:ln>
          </p:spPr>
        </p:cxnSp>
      </p:grpSp>
      <p:sp>
        <p:nvSpPr>
          <p:cNvPr id="9720" name="Google Shape;9720;p986"/>
          <p:cNvSpPr txBox="1"/>
          <p:nvPr/>
        </p:nvSpPr>
        <p:spPr>
          <a:xfrm>
            <a:off x="8503467" y="2594500"/>
            <a:ext cx="632700" cy="3795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GB" sz="2100"/>
              <a:t>**</a:t>
            </a:r>
            <a:endParaRPr sz="2100"/>
          </a:p>
        </p:txBody>
      </p:sp>
      <p:pic>
        <p:nvPicPr>
          <p:cNvPr id="9721" name="Google Shape;9721;p986"/>
          <p:cNvPicPr preferRelativeResize="0"/>
          <p:nvPr/>
        </p:nvPicPr>
        <p:blipFill rotWithShape="1">
          <a:blip r:embed="rId5">
            <a:alphaModFix/>
          </a:blip>
          <a:srcRect b="28438"/>
          <a:stretch/>
        </p:blipFill>
        <p:spPr>
          <a:xfrm>
            <a:off x="9615933" y="5591533"/>
            <a:ext cx="2292399" cy="54626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725"/>
        <p:cNvGrpSpPr/>
        <p:nvPr/>
      </p:nvGrpSpPr>
      <p:grpSpPr>
        <a:xfrm>
          <a:off x="0" y="0"/>
          <a:ext cx="0" cy="0"/>
          <a:chOff x="0" y="0"/>
          <a:chExt cx="0" cy="0"/>
        </a:xfrm>
      </p:grpSpPr>
      <p:sp>
        <p:nvSpPr>
          <p:cNvPr id="9726" name="Google Shape;9726;p987"/>
          <p:cNvSpPr txBox="1">
            <a:spLocks noGrp="1"/>
          </p:cNvSpPr>
          <p:nvPr>
            <p:ph type="title"/>
          </p:nvPr>
        </p:nvSpPr>
        <p:spPr>
          <a:xfrm>
            <a:off x="415600" y="333600"/>
            <a:ext cx="10977900" cy="763500"/>
          </a:xfrm>
          <a:prstGeom prst="rect">
            <a:avLst/>
          </a:prstGeom>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3500"/>
              <a:buFont typeface="Arial"/>
              <a:buNone/>
            </a:pPr>
            <a:r>
              <a:rPr lang="en-GB" sz="2700"/>
              <a:t>And advertising as flexible by default increased the proportion of female applicants to senior roles by 19%</a:t>
            </a:r>
            <a:endParaRPr sz="2700"/>
          </a:p>
        </p:txBody>
      </p:sp>
      <p:sp>
        <p:nvSpPr>
          <p:cNvPr id="9727" name="Google Shape;9727;p987"/>
          <p:cNvSpPr txBox="1"/>
          <p:nvPr/>
        </p:nvSpPr>
        <p:spPr>
          <a:xfrm>
            <a:off x="8503467" y="2594500"/>
            <a:ext cx="632700" cy="3795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GB" sz="2100"/>
              <a:t>**</a:t>
            </a:r>
            <a:endParaRPr sz="2100"/>
          </a:p>
        </p:txBody>
      </p:sp>
      <p:pic>
        <p:nvPicPr>
          <p:cNvPr id="9728" name="Google Shape;9728;p987"/>
          <p:cNvPicPr preferRelativeResize="0"/>
          <p:nvPr/>
        </p:nvPicPr>
        <p:blipFill rotWithShape="1">
          <a:blip r:embed="rId3">
            <a:alphaModFix/>
          </a:blip>
          <a:srcRect b="28438"/>
          <a:stretch/>
        </p:blipFill>
        <p:spPr>
          <a:xfrm>
            <a:off x="9615933" y="5591533"/>
            <a:ext cx="2292399" cy="546266"/>
          </a:xfrm>
          <a:prstGeom prst="rect">
            <a:avLst/>
          </a:prstGeom>
          <a:noFill/>
          <a:ln>
            <a:noFill/>
          </a:ln>
        </p:spPr>
      </p:pic>
      <p:pic>
        <p:nvPicPr>
          <p:cNvPr id="9729" name="Google Shape;9729;p987"/>
          <p:cNvPicPr preferRelativeResize="0"/>
          <p:nvPr/>
        </p:nvPicPr>
        <p:blipFill rotWithShape="1">
          <a:blip r:embed="rId4">
            <a:alphaModFix/>
          </a:blip>
          <a:srcRect t="8865" b="5722"/>
          <a:stretch/>
        </p:blipFill>
        <p:spPr>
          <a:xfrm>
            <a:off x="3596688" y="2856875"/>
            <a:ext cx="4817630" cy="3792001"/>
          </a:xfrm>
          <a:prstGeom prst="rect">
            <a:avLst/>
          </a:prstGeom>
          <a:noFill/>
          <a:ln>
            <a:noFill/>
          </a:ln>
        </p:spPr>
      </p:pic>
      <p:pic>
        <p:nvPicPr>
          <p:cNvPr id="9730" name="Google Shape;9730;p987"/>
          <p:cNvPicPr preferRelativeResize="0"/>
          <p:nvPr/>
        </p:nvPicPr>
        <p:blipFill rotWithShape="1">
          <a:blip r:embed="rId4">
            <a:alphaModFix/>
          </a:blip>
          <a:srcRect l="69760" t="92886"/>
          <a:stretch/>
        </p:blipFill>
        <p:spPr>
          <a:xfrm>
            <a:off x="325499" y="6244067"/>
            <a:ext cx="1867064" cy="404797"/>
          </a:xfrm>
          <a:prstGeom prst="rect">
            <a:avLst/>
          </a:prstGeom>
          <a:noFill/>
          <a:ln>
            <a:noFill/>
          </a:ln>
        </p:spPr>
      </p:pic>
      <p:cxnSp>
        <p:nvCxnSpPr>
          <p:cNvPr id="9731" name="Google Shape;9731;p987"/>
          <p:cNvCxnSpPr>
            <a:endCxn id="9732" idx="1"/>
          </p:cNvCxnSpPr>
          <p:nvPr/>
        </p:nvCxnSpPr>
        <p:spPr>
          <a:xfrm rot="10800000" flipH="1">
            <a:off x="4294533" y="1501508"/>
            <a:ext cx="907200" cy="868800"/>
          </a:xfrm>
          <a:prstGeom prst="bentConnector3">
            <a:avLst>
              <a:gd name="adj1" fmla="val 50000"/>
            </a:avLst>
          </a:prstGeom>
          <a:noFill/>
          <a:ln w="19050" cap="flat" cmpd="sng">
            <a:solidFill>
              <a:srgbClr val="FFA02F"/>
            </a:solidFill>
            <a:prstDash val="solid"/>
            <a:round/>
            <a:headEnd type="none" w="med" len="med"/>
            <a:tailEnd type="none" w="med" len="med"/>
          </a:ln>
        </p:spPr>
      </p:cxnSp>
      <p:sp>
        <p:nvSpPr>
          <p:cNvPr id="9732" name="Google Shape;9732;p987"/>
          <p:cNvSpPr txBox="1"/>
          <p:nvPr/>
        </p:nvSpPr>
        <p:spPr>
          <a:xfrm>
            <a:off x="5201733" y="1097108"/>
            <a:ext cx="959700" cy="8088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None/>
            </a:pPr>
            <a:r>
              <a:rPr lang="en-GB" sz="1700" b="1">
                <a:solidFill>
                  <a:srgbClr val="FFA02F"/>
                </a:solidFill>
              </a:rPr>
              <a:t>6 p.p.</a:t>
            </a:r>
            <a:endParaRPr sz="1700" b="1">
              <a:solidFill>
                <a:srgbClr val="FFA02F"/>
              </a:solidFill>
            </a:endParaRPr>
          </a:p>
          <a:p>
            <a:pPr marL="0" lvl="0" indent="0" algn="ctr" rtl="0">
              <a:lnSpc>
                <a:spcPct val="115000"/>
              </a:lnSpc>
              <a:spcBef>
                <a:spcPts val="0"/>
              </a:spcBef>
              <a:spcAft>
                <a:spcPts val="0"/>
              </a:spcAft>
              <a:buNone/>
            </a:pPr>
            <a:r>
              <a:rPr lang="en-GB" sz="1700" b="1">
                <a:solidFill>
                  <a:srgbClr val="FFA02F"/>
                </a:solidFill>
              </a:rPr>
              <a:t>(19%)</a:t>
            </a:r>
            <a:endParaRPr sz="1700" b="1">
              <a:solidFill>
                <a:srgbClr val="FFA02F"/>
              </a:solidFill>
            </a:endParaRPr>
          </a:p>
        </p:txBody>
      </p:sp>
      <p:cxnSp>
        <p:nvCxnSpPr>
          <p:cNvPr id="9733" name="Google Shape;9733;p987"/>
          <p:cNvCxnSpPr>
            <a:stCxn id="9732" idx="3"/>
          </p:cNvCxnSpPr>
          <p:nvPr/>
        </p:nvCxnSpPr>
        <p:spPr>
          <a:xfrm>
            <a:off x="6161433" y="1501508"/>
            <a:ext cx="1413300" cy="404700"/>
          </a:xfrm>
          <a:prstGeom prst="bentConnector3">
            <a:avLst>
              <a:gd name="adj1" fmla="val 50000"/>
            </a:avLst>
          </a:prstGeom>
          <a:noFill/>
          <a:ln w="19050" cap="flat" cmpd="sng">
            <a:solidFill>
              <a:srgbClr val="FFA02F"/>
            </a:solidFill>
            <a:prstDash val="solid"/>
            <a:round/>
            <a:headEnd type="none" w="med" len="med"/>
            <a:tailEnd type="triangle" w="med" len="med"/>
          </a:ln>
        </p:spPr>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789"/>
        <p:cNvGrpSpPr/>
        <p:nvPr/>
      </p:nvGrpSpPr>
      <p:grpSpPr>
        <a:xfrm>
          <a:off x="0" y="0"/>
          <a:ext cx="0" cy="0"/>
          <a:chOff x="0" y="0"/>
          <a:chExt cx="0" cy="0"/>
        </a:xfrm>
      </p:grpSpPr>
      <p:pic>
        <p:nvPicPr>
          <p:cNvPr id="9790" name="Google Shape;9790;p995"/>
          <p:cNvPicPr preferRelativeResize="0"/>
          <p:nvPr/>
        </p:nvPicPr>
        <p:blipFill rotWithShape="1">
          <a:blip r:embed="rId3">
            <a:alphaModFix/>
          </a:blip>
          <a:srcRect/>
          <a:stretch/>
        </p:blipFill>
        <p:spPr>
          <a:xfrm>
            <a:off x="601600" y="1923650"/>
            <a:ext cx="7365500" cy="4137802"/>
          </a:xfrm>
          <a:prstGeom prst="rect">
            <a:avLst/>
          </a:prstGeom>
          <a:noFill/>
          <a:ln>
            <a:noFill/>
          </a:ln>
        </p:spPr>
      </p:pic>
      <p:sp>
        <p:nvSpPr>
          <p:cNvPr id="9791" name="Google Shape;9791;p995"/>
          <p:cNvSpPr txBox="1">
            <a:spLocks noGrp="1"/>
          </p:cNvSpPr>
          <p:nvPr>
            <p:ph type="title"/>
          </p:nvPr>
        </p:nvSpPr>
        <p:spPr>
          <a:xfrm>
            <a:off x="394575" y="0"/>
            <a:ext cx="105474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100"/>
              <a:buFont typeface="Arial"/>
              <a:buNone/>
            </a:pPr>
            <a:r>
              <a:rPr lang="en-GB" sz="3200">
                <a:solidFill>
                  <a:srgbClr val="0098DB"/>
                </a:solidFill>
                <a:latin typeface="Arial"/>
                <a:ea typeface="Arial"/>
                <a:cs typeface="Arial"/>
                <a:sym typeface="Arial"/>
              </a:rPr>
              <a:t>Reduce friction: </a:t>
            </a:r>
            <a:r>
              <a:rPr lang="en-GB" sz="3200">
                <a:latin typeface="Arial"/>
                <a:ea typeface="Arial"/>
                <a:cs typeface="Arial"/>
                <a:sym typeface="Arial"/>
              </a:rPr>
              <a:t>Increasing adherence to TB medication in Moldova</a:t>
            </a:r>
            <a:endParaRPr sz="3200">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795"/>
        <p:cNvGrpSpPr/>
        <p:nvPr/>
      </p:nvGrpSpPr>
      <p:grpSpPr>
        <a:xfrm>
          <a:off x="0" y="0"/>
          <a:ext cx="0" cy="0"/>
          <a:chOff x="0" y="0"/>
          <a:chExt cx="0" cy="0"/>
        </a:xfrm>
      </p:grpSpPr>
      <p:pic>
        <p:nvPicPr>
          <p:cNvPr id="9796" name="Google Shape;9796;p996"/>
          <p:cNvPicPr preferRelativeResize="0"/>
          <p:nvPr/>
        </p:nvPicPr>
        <p:blipFill rotWithShape="1">
          <a:blip r:embed="rId3">
            <a:alphaModFix/>
          </a:blip>
          <a:srcRect b="28448"/>
          <a:stretch/>
        </p:blipFill>
        <p:spPr>
          <a:xfrm>
            <a:off x="480575" y="2181600"/>
            <a:ext cx="6102750" cy="3689275"/>
          </a:xfrm>
          <a:prstGeom prst="rect">
            <a:avLst/>
          </a:prstGeom>
          <a:noFill/>
          <a:ln>
            <a:noFill/>
          </a:ln>
          <a:effectLst>
            <a:outerShdw blurRad="57150" dist="19050" dir="5400000" algn="bl" rotWithShape="0">
              <a:srgbClr val="000000">
                <a:alpha val="49800"/>
              </a:srgbClr>
            </a:outerShdw>
          </a:effectLst>
        </p:spPr>
      </p:pic>
      <p:pic>
        <p:nvPicPr>
          <p:cNvPr id="9797" name="Google Shape;9797;p996"/>
          <p:cNvPicPr preferRelativeResize="0"/>
          <p:nvPr/>
        </p:nvPicPr>
        <p:blipFill rotWithShape="1">
          <a:blip r:embed="rId4">
            <a:alphaModFix/>
          </a:blip>
          <a:srcRect/>
          <a:stretch/>
        </p:blipFill>
        <p:spPr>
          <a:xfrm>
            <a:off x="6880375" y="2181600"/>
            <a:ext cx="5068458" cy="3689275"/>
          </a:xfrm>
          <a:prstGeom prst="rect">
            <a:avLst/>
          </a:prstGeom>
          <a:noFill/>
          <a:ln>
            <a:noFill/>
          </a:ln>
        </p:spPr>
      </p:pic>
      <p:sp>
        <p:nvSpPr>
          <p:cNvPr id="9798" name="Google Shape;9798;p996"/>
          <p:cNvSpPr txBox="1">
            <a:spLocks noGrp="1"/>
          </p:cNvSpPr>
          <p:nvPr>
            <p:ph type="title"/>
          </p:nvPr>
        </p:nvSpPr>
        <p:spPr>
          <a:xfrm>
            <a:off x="394575" y="0"/>
            <a:ext cx="105474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100"/>
              <a:buFont typeface="Arial"/>
              <a:buNone/>
            </a:pPr>
            <a:r>
              <a:rPr lang="en-GB" sz="3200">
                <a:solidFill>
                  <a:srgbClr val="0098DB"/>
                </a:solidFill>
                <a:latin typeface="Arial"/>
                <a:ea typeface="Arial"/>
                <a:cs typeface="Arial"/>
                <a:sym typeface="Arial"/>
              </a:rPr>
              <a:t>Reduce friction: </a:t>
            </a:r>
            <a:r>
              <a:rPr lang="en-GB" sz="3200">
                <a:latin typeface="Arial"/>
                <a:ea typeface="Arial"/>
                <a:cs typeface="Arial"/>
                <a:sym typeface="Arial"/>
              </a:rPr>
              <a:t>Increasing adherence to TB medication in Moldova</a:t>
            </a:r>
            <a:endParaRPr sz="3200">
              <a:latin typeface="Arial"/>
              <a:ea typeface="Arial"/>
              <a:cs typeface="Arial"/>
              <a:sym typeface="Arial"/>
            </a:endParaRPr>
          </a:p>
        </p:txBody>
      </p:sp>
      <p:sp>
        <p:nvSpPr>
          <p:cNvPr id="9799" name="Google Shape;9799;p996"/>
          <p:cNvSpPr txBox="1"/>
          <p:nvPr/>
        </p:nvSpPr>
        <p:spPr>
          <a:xfrm>
            <a:off x="394575" y="6096000"/>
            <a:ext cx="102414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GB" sz="1300" b="0" i="0" u="none" strike="noStrike" cap="none">
                <a:solidFill>
                  <a:srgbClr val="222222"/>
                </a:solidFill>
                <a:highlight>
                  <a:srgbClr val="FFFFFF"/>
                </a:highlight>
                <a:latin typeface="Arial"/>
                <a:ea typeface="Arial"/>
                <a:cs typeface="Arial"/>
                <a:sym typeface="Arial"/>
              </a:rPr>
              <a:t>Ravenscroft, L., Kettle, S., Persian, R., Ruda, S., Severin, L., Doltu, S., ... &amp; Loewenstein, G. (2020). Video-observed therapy and medication adherence for tuberculosis patients: randomised controlled trial in Moldova. </a:t>
            </a:r>
            <a:r>
              <a:rPr lang="en-GB" sz="1300" b="0" i="1" u="none" strike="noStrike" cap="none">
                <a:solidFill>
                  <a:srgbClr val="222222"/>
                </a:solidFill>
                <a:highlight>
                  <a:srgbClr val="FFFFFF"/>
                </a:highlight>
                <a:latin typeface="Arial"/>
                <a:ea typeface="Arial"/>
                <a:cs typeface="Arial"/>
                <a:sym typeface="Arial"/>
              </a:rPr>
              <a:t>European Respiratory Journal</a:t>
            </a:r>
            <a:r>
              <a:rPr lang="en-GB" sz="1300" b="0" i="0" u="none" strike="noStrike" cap="none">
                <a:solidFill>
                  <a:srgbClr val="222222"/>
                </a:solidFill>
                <a:highlight>
                  <a:srgbClr val="FFFFFF"/>
                </a:highlight>
                <a:latin typeface="Arial"/>
                <a:ea typeface="Arial"/>
                <a:cs typeface="Arial"/>
                <a:sym typeface="Arial"/>
              </a:rPr>
              <a:t>, </a:t>
            </a:r>
            <a:r>
              <a:rPr lang="en-GB" sz="1300" b="0" i="1" u="none" strike="noStrike" cap="none">
                <a:solidFill>
                  <a:srgbClr val="222222"/>
                </a:solidFill>
                <a:highlight>
                  <a:srgbClr val="FFFFFF"/>
                </a:highlight>
                <a:latin typeface="Arial"/>
                <a:ea typeface="Arial"/>
                <a:cs typeface="Arial"/>
                <a:sym typeface="Arial"/>
              </a:rPr>
              <a:t>56</a:t>
            </a:r>
            <a:r>
              <a:rPr lang="en-GB" sz="1300" b="0" i="0" u="none" strike="noStrike" cap="none">
                <a:solidFill>
                  <a:srgbClr val="222222"/>
                </a:solidFill>
                <a:highlight>
                  <a:srgbClr val="FFFFFF"/>
                </a:highlight>
                <a:latin typeface="Arial"/>
                <a:ea typeface="Arial"/>
                <a:cs typeface="Arial"/>
                <a:sym typeface="Arial"/>
              </a:rPr>
              <a:t>(2).</a:t>
            </a:r>
            <a:endParaRPr sz="17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803"/>
        <p:cNvGrpSpPr/>
        <p:nvPr/>
      </p:nvGrpSpPr>
      <p:grpSpPr>
        <a:xfrm>
          <a:off x="0" y="0"/>
          <a:ext cx="0" cy="0"/>
          <a:chOff x="0" y="0"/>
          <a:chExt cx="0" cy="0"/>
        </a:xfrm>
      </p:grpSpPr>
      <p:pic>
        <p:nvPicPr>
          <p:cNvPr id="9804" name="Google Shape;9804;p997"/>
          <p:cNvPicPr preferRelativeResize="0"/>
          <p:nvPr/>
        </p:nvPicPr>
        <p:blipFill rotWithShape="1">
          <a:blip r:embed="rId3">
            <a:alphaModFix amt="50000"/>
          </a:blip>
          <a:srcRect/>
          <a:stretch/>
        </p:blipFill>
        <p:spPr>
          <a:xfrm flipH="1">
            <a:off x="5389984" y="-12377"/>
            <a:ext cx="6867329" cy="3771690"/>
          </a:xfrm>
          <a:prstGeom prst="rect">
            <a:avLst/>
          </a:prstGeom>
          <a:noFill/>
          <a:ln>
            <a:noFill/>
          </a:ln>
        </p:spPr>
      </p:pic>
      <p:sp>
        <p:nvSpPr>
          <p:cNvPr id="9805" name="Google Shape;9805;p997"/>
          <p:cNvSpPr txBox="1"/>
          <p:nvPr/>
        </p:nvSpPr>
        <p:spPr>
          <a:xfrm>
            <a:off x="551550" y="2697861"/>
            <a:ext cx="11088900" cy="86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5000"/>
              <a:buFont typeface="Arial"/>
              <a:buNone/>
            </a:pPr>
            <a:r>
              <a:rPr lang="en-GB" sz="5000" b="1" i="0" u="none" strike="noStrike" cap="none" dirty="0">
                <a:solidFill>
                  <a:srgbClr val="FFFFFF"/>
                </a:solidFill>
                <a:latin typeface="Arial"/>
                <a:ea typeface="Arial"/>
                <a:cs typeface="Arial"/>
                <a:sym typeface="Arial"/>
              </a:rPr>
              <a:t>Attractive</a:t>
            </a:r>
            <a:endParaRPr sz="1400" b="0" i="0" u="none" strike="noStrike" cap="none" dirty="0">
              <a:solidFill>
                <a:srgbClr val="000000"/>
              </a:solidFill>
              <a:latin typeface="Arial"/>
              <a:ea typeface="Arial"/>
              <a:cs typeface="Arial"/>
              <a:sym typeface="Arial"/>
            </a:endParaRPr>
          </a:p>
        </p:txBody>
      </p:sp>
      <p:sp>
        <p:nvSpPr>
          <p:cNvPr id="9807" name="Google Shape;9807;p997"/>
          <p:cNvSpPr/>
          <p:nvPr/>
        </p:nvSpPr>
        <p:spPr>
          <a:xfrm>
            <a:off x="8026154" y="6350"/>
            <a:ext cx="2658084" cy="2090601"/>
          </a:xfrm>
          <a:prstGeom prst="flowChartDecision">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Arial"/>
              <a:buNone/>
            </a:pPr>
            <a:r>
              <a:rPr lang="en-GB" b="1" i="0" u="none">
                <a:solidFill>
                  <a:schemeClr val="lt1"/>
                </a:solidFill>
                <a:latin typeface="Arial"/>
                <a:ea typeface="Arial"/>
                <a:cs typeface="Arial"/>
                <a:sym typeface="Arial"/>
              </a:rPr>
              <a:t>EASY</a:t>
            </a:r>
            <a:endParaRPr/>
          </a:p>
        </p:txBody>
      </p:sp>
      <p:sp>
        <p:nvSpPr>
          <p:cNvPr id="9808" name="Google Shape;9808;p997"/>
          <p:cNvSpPr/>
          <p:nvPr/>
        </p:nvSpPr>
        <p:spPr>
          <a:xfrm>
            <a:off x="8026154" y="2434399"/>
            <a:ext cx="2658084" cy="2090601"/>
          </a:xfrm>
          <a:prstGeom prst="flowChartDecision">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Arial"/>
              <a:buNone/>
            </a:pPr>
            <a:r>
              <a:rPr lang="en-GB" b="1" i="0" u="none">
                <a:solidFill>
                  <a:schemeClr val="lt1"/>
                </a:solidFill>
                <a:latin typeface="Arial"/>
                <a:ea typeface="Arial"/>
                <a:cs typeface="Arial"/>
                <a:sym typeface="Arial"/>
              </a:rPr>
              <a:t>SOCIAL</a:t>
            </a:r>
            <a:endParaRPr/>
          </a:p>
        </p:txBody>
      </p:sp>
      <p:sp>
        <p:nvSpPr>
          <p:cNvPr id="9809" name="Google Shape;9809;p997"/>
          <p:cNvSpPr/>
          <p:nvPr/>
        </p:nvSpPr>
        <p:spPr>
          <a:xfrm>
            <a:off x="6569053" y="1220374"/>
            <a:ext cx="2658084" cy="2090601"/>
          </a:xfrm>
          <a:prstGeom prst="flowChartDecision">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Arial"/>
              <a:buNone/>
            </a:pPr>
            <a:r>
              <a:rPr lang="en-GB" b="1" i="0" u="none">
                <a:solidFill>
                  <a:schemeClr val="lt1"/>
                </a:solidFill>
                <a:latin typeface="Arial"/>
                <a:ea typeface="Arial"/>
                <a:cs typeface="Arial"/>
                <a:sym typeface="Arial"/>
              </a:rPr>
              <a:t>ATTRACTIVE</a:t>
            </a:r>
            <a:endParaRPr/>
          </a:p>
        </p:txBody>
      </p:sp>
      <p:sp>
        <p:nvSpPr>
          <p:cNvPr id="9810" name="Google Shape;9810;p997"/>
          <p:cNvSpPr/>
          <p:nvPr/>
        </p:nvSpPr>
        <p:spPr>
          <a:xfrm>
            <a:off x="9487869" y="1237511"/>
            <a:ext cx="2658084" cy="2090601"/>
          </a:xfrm>
          <a:prstGeom prst="flowChartDecision">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000"/>
              <a:buFont typeface="Arial"/>
              <a:buNone/>
            </a:pPr>
            <a:r>
              <a:rPr lang="en-GB" b="1" i="0" u="none">
                <a:solidFill>
                  <a:srgbClr val="FFFFFF"/>
                </a:solidFill>
                <a:latin typeface="Arial"/>
                <a:ea typeface="Arial"/>
                <a:cs typeface="Arial"/>
                <a:sym typeface="Arial"/>
              </a:rPr>
              <a:t>TIMELY</a:t>
            </a:r>
            <a:endParaRPr>
              <a:solidFill>
                <a:srgbClr val="FFFFFF"/>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814"/>
        <p:cNvGrpSpPr/>
        <p:nvPr/>
      </p:nvGrpSpPr>
      <p:grpSpPr>
        <a:xfrm>
          <a:off x="0" y="0"/>
          <a:ext cx="0" cy="0"/>
          <a:chOff x="0" y="0"/>
          <a:chExt cx="0" cy="0"/>
        </a:xfrm>
      </p:grpSpPr>
      <p:sp>
        <p:nvSpPr>
          <p:cNvPr id="9815" name="Google Shape;9815;p998"/>
          <p:cNvSpPr/>
          <p:nvPr/>
        </p:nvSpPr>
        <p:spPr>
          <a:xfrm>
            <a:off x="8000000" y="2977925"/>
            <a:ext cx="3636000" cy="3526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6" name="Google Shape;9816;p998"/>
          <p:cNvSpPr/>
          <p:nvPr/>
        </p:nvSpPr>
        <p:spPr>
          <a:xfrm>
            <a:off x="8917850" y="2163475"/>
            <a:ext cx="1800000" cy="1800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7" name="Google Shape;9817;p998"/>
          <p:cNvSpPr/>
          <p:nvPr/>
        </p:nvSpPr>
        <p:spPr>
          <a:xfrm>
            <a:off x="4278000" y="2977925"/>
            <a:ext cx="3636000" cy="3526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8" name="Google Shape;9818;p998"/>
          <p:cNvSpPr/>
          <p:nvPr/>
        </p:nvSpPr>
        <p:spPr>
          <a:xfrm>
            <a:off x="5195850" y="2163475"/>
            <a:ext cx="1800000" cy="1800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9" name="Google Shape;9819;p998"/>
          <p:cNvSpPr/>
          <p:nvPr/>
        </p:nvSpPr>
        <p:spPr>
          <a:xfrm>
            <a:off x="556000" y="2977925"/>
            <a:ext cx="3636000" cy="3526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0" name="Google Shape;9820;p998"/>
          <p:cNvSpPr/>
          <p:nvPr/>
        </p:nvSpPr>
        <p:spPr>
          <a:xfrm>
            <a:off x="1473850" y="2163475"/>
            <a:ext cx="1800000" cy="1800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1" name="Google Shape;9821;p998"/>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400"/>
              <a:buNone/>
            </a:pPr>
            <a:r>
              <a:rPr lang="en-GB" sz="3200" b="1" dirty="0">
                <a:solidFill>
                  <a:srgbClr val="000000"/>
                </a:solidFill>
              </a:rPr>
              <a:t>Making it attractive</a:t>
            </a:r>
            <a:endParaRPr sz="3200" b="1" dirty="0">
              <a:solidFill>
                <a:srgbClr val="000000"/>
              </a:solidFill>
            </a:endParaRPr>
          </a:p>
        </p:txBody>
      </p:sp>
      <p:sp>
        <p:nvSpPr>
          <p:cNvPr id="9822" name="Google Shape;9822;p998"/>
          <p:cNvSpPr txBox="1"/>
          <p:nvPr/>
        </p:nvSpPr>
        <p:spPr>
          <a:xfrm>
            <a:off x="4278000" y="4538225"/>
            <a:ext cx="3636000" cy="988200"/>
          </a:xfrm>
          <a:prstGeom prst="rect">
            <a:avLst/>
          </a:prstGeom>
          <a:noFill/>
          <a:ln>
            <a:noFill/>
          </a:ln>
        </p:spPr>
        <p:txBody>
          <a:bodyPr spcFirstLastPara="1" wrap="square" lIns="46800" tIns="46800" rIns="46800" bIns="46800" anchor="t" anchorCtr="0">
            <a:noAutofit/>
          </a:bodyPr>
          <a:lstStyle/>
          <a:p>
            <a:pPr marL="0" marR="0" lvl="0" indent="0" algn="ctr" rtl="0">
              <a:lnSpc>
                <a:spcPct val="100000"/>
              </a:lnSpc>
              <a:spcBef>
                <a:spcPts val="0"/>
              </a:spcBef>
              <a:spcAft>
                <a:spcPts val="0"/>
              </a:spcAft>
              <a:buNone/>
            </a:pPr>
            <a:r>
              <a:rPr lang="en-GB" sz="3400" b="1">
                <a:solidFill>
                  <a:srgbClr val="FFFFFF"/>
                </a:solidFill>
              </a:rPr>
              <a:t>Personalise experience</a:t>
            </a:r>
            <a:endParaRPr sz="3400" b="1">
              <a:solidFill>
                <a:srgbClr val="FFFFFF"/>
              </a:solidFill>
            </a:endParaRPr>
          </a:p>
        </p:txBody>
      </p:sp>
      <p:sp>
        <p:nvSpPr>
          <p:cNvPr id="9823" name="Google Shape;9823;p998"/>
          <p:cNvSpPr txBox="1"/>
          <p:nvPr/>
        </p:nvSpPr>
        <p:spPr>
          <a:xfrm>
            <a:off x="8000138" y="4538075"/>
            <a:ext cx="3636000" cy="988500"/>
          </a:xfrm>
          <a:prstGeom prst="rect">
            <a:avLst/>
          </a:prstGeom>
          <a:noFill/>
          <a:ln>
            <a:noFill/>
          </a:ln>
        </p:spPr>
        <p:txBody>
          <a:bodyPr spcFirstLastPara="1" wrap="square" lIns="46800" tIns="46800" rIns="46800" bIns="46800" anchor="t" anchorCtr="0">
            <a:noAutofit/>
          </a:bodyPr>
          <a:lstStyle/>
          <a:p>
            <a:pPr marL="0" marR="0" lvl="0" indent="0" algn="ctr" rtl="0">
              <a:lnSpc>
                <a:spcPct val="100000"/>
              </a:lnSpc>
              <a:spcBef>
                <a:spcPts val="0"/>
              </a:spcBef>
              <a:spcAft>
                <a:spcPts val="0"/>
              </a:spcAft>
              <a:buNone/>
            </a:pPr>
            <a:r>
              <a:rPr lang="en-GB" sz="3400" b="1">
                <a:solidFill>
                  <a:srgbClr val="FFFFFF"/>
                </a:solidFill>
              </a:rPr>
              <a:t>Provide </a:t>
            </a:r>
            <a:endParaRPr sz="3400" b="1">
              <a:solidFill>
                <a:srgbClr val="FFFFFF"/>
              </a:solidFill>
            </a:endParaRPr>
          </a:p>
          <a:p>
            <a:pPr marL="0" marR="0" lvl="0" indent="0" algn="ctr" rtl="0">
              <a:lnSpc>
                <a:spcPct val="100000"/>
              </a:lnSpc>
              <a:spcBef>
                <a:spcPts val="0"/>
              </a:spcBef>
              <a:spcAft>
                <a:spcPts val="0"/>
              </a:spcAft>
              <a:buNone/>
            </a:pPr>
            <a:r>
              <a:rPr lang="en-GB" sz="3400" b="1">
                <a:solidFill>
                  <a:srgbClr val="FFFFFF"/>
                </a:solidFill>
              </a:rPr>
              <a:t>incentives</a:t>
            </a:r>
            <a:endParaRPr sz="3400" b="1">
              <a:solidFill>
                <a:srgbClr val="FFFFFF"/>
              </a:solidFill>
            </a:endParaRPr>
          </a:p>
        </p:txBody>
      </p:sp>
      <p:sp>
        <p:nvSpPr>
          <p:cNvPr id="9824" name="Google Shape;9824;p998"/>
          <p:cNvSpPr txBox="1"/>
          <p:nvPr/>
        </p:nvSpPr>
        <p:spPr>
          <a:xfrm>
            <a:off x="555862" y="4538075"/>
            <a:ext cx="3636000" cy="988500"/>
          </a:xfrm>
          <a:prstGeom prst="rect">
            <a:avLst/>
          </a:prstGeom>
          <a:noFill/>
          <a:ln>
            <a:noFill/>
          </a:ln>
        </p:spPr>
        <p:txBody>
          <a:bodyPr spcFirstLastPara="1" wrap="square" lIns="46800" tIns="46800" rIns="46800" bIns="46800" anchor="t" anchorCtr="0">
            <a:noAutofit/>
          </a:bodyPr>
          <a:lstStyle/>
          <a:p>
            <a:pPr marL="0" marR="0" lvl="0" indent="0" algn="ctr" rtl="0">
              <a:lnSpc>
                <a:spcPct val="100000"/>
              </a:lnSpc>
              <a:spcBef>
                <a:spcPts val="0"/>
              </a:spcBef>
              <a:spcAft>
                <a:spcPts val="0"/>
              </a:spcAft>
              <a:buNone/>
            </a:pPr>
            <a:r>
              <a:rPr lang="en-GB" sz="3400" b="1">
                <a:solidFill>
                  <a:srgbClr val="FFFFFF"/>
                </a:solidFill>
              </a:rPr>
              <a:t>Attract</a:t>
            </a:r>
            <a:endParaRPr sz="3400" b="1">
              <a:solidFill>
                <a:srgbClr val="FFFFFF"/>
              </a:solidFill>
            </a:endParaRPr>
          </a:p>
          <a:p>
            <a:pPr marL="0" marR="0" lvl="0" indent="0" algn="ctr" rtl="0">
              <a:lnSpc>
                <a:spcPct val="100000"/>
              </a:lnSpc>
              <a:spcBef>
                <a:spcPts val="0"/>
              </a:spcBef>
              <a:spcAft>
                <a:spcPts val="0"/>
              </a:spcAft>
              <a:buNone/>
            </a:pPr>
            <a:r>
              <a:rPr lang="en-GB" sz="3400" b="1">
                <a:solidFill>
                  <a:srgbClr val="FFFFFF"/>
                </a:solidFill>
              </a:rPr>
              <a:t>attention</a:t>
            </a:r>
            <a:endParaRPr sz="3400" b="1">
              <a:solidFill>
                <a:srgbClr val="FFFFFF"/>
              </a:solidFill>
            </a:endParaRPr>
          </a:p>
        </p:txBody>
      </p:sp>
      <p:sp>
        <p:nvSpPr>
          <p:cNvPr id="9825" name="Google Shape;9825;p998"/>
          <p:cNvSpPr/>
          <p:nvPr/>
        </p:nvSpPr>
        <p:spPr>
          <a:xfrm>
            <a:off x="6849000" y="-70175"/>
            <a:ext cx="3225900" cy="2090600"/>
          </a:xfrm>
          <a:prstGeom prst="flowChartDecision">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lt1"/>
              </a:buClr>
              <a:buSzPts val="2000"/>
              <a:buFont typeface="Arial"/>
              <a:buNone/>
            </a:pPr>
            <a:endParaRPr sz="3700"/>
          </a:p>
        </p:txBody>
      </p:sp>
      <p:sp>
        <p:nvSpPr>
          <p:cNvPr id="9826" name="Google Shape;9826;p998"/>
          <p:cNvSpPr txBox="1"/>
          <p:nvPr/>
        </p:nvSpPr>
        <p:spPr>
          <a:xfrm>
            <a:off x="6902400" y="721175"/>
            <a:ext cx="3119100" cy="5079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3300" b="1">
                <a:solidFill>
                  <a:srgbClr val="FFFFFF"/>
                </a:solidFill>
              </a:rPr>
              <a:t>ATTRACTIVE</a:t>
            </a:r>
            <a:endParaRPr sz="3300" b="1">
              <a:solidFill>
                <a:srgbClr val="FFFFFF"/>
              </a:solidFill>
            </a:endParaRPr>
          </a:p>
        </p:txBody>
      </p:sp>
      <p:pic>
        <p:nvPicPr>
          <p:cNvPr id="9827" name="Google Shape;9827;p998"/>
          <p:cNvPicPr preferRelativeResize="0"/>
          <p:nvPr/>
        </p:nvPicPr>
        <p:blipFill>
          <a:blip r:embed="rId3">
            <a:alphaModFix/>
          </a:blip>
          <a:stretch>
            <a:fillRect/>
          </a:stretch>
        </p:blipFill>
        <p:spPr>
          <a:xfrm>
            <a:off x="1629131" y="2318763"/>
            <a:ext cx="1489425" cy="1489425"/>
          </a:xfrm>
          <a:prstGeom prst="rect">
            <a:avLst/>
          </a:prstGeom>
          <a:noFill/>
          <a:ln>
            <a:noFill/>
          </a:ln>
        </p:spPr>
      </p:pic>
      <p:pic>
        <p:nvPicPr>
          <p:cNvPr id="9828" name="Google Shape;9828;p998"/>
          <p:cNvPicPr preferRelativeResize="0"/>
          <p:nvPr/>
        </p:nvPicPr>
        <p:blipFill>
          <a:blip r:embed="rId4">
            <a:alphaModFix/>
          </a:blip>
          <a:stretch>
            <a:fillRect/>
          </a:stretch>
        </p:blipFill>
        <p:spPr>
          <a:xfrm>
            <a:off x="5351288" y="2454675"/>
            <a:ext cx="1489425" cy="1489425"/>
          </a:xfrm>
          <a:prstGeom prst="rect">
            <a:avLst/>
          </a:prstGeom>
          <a:noFill/>
          <a:ln>
            <a:noFill/>
          </a:ln>
        </p:spPr>
      </p:pic>
      <p:pic>
        <p:nvPicPr>
          <p:cNvPr id="9829" name="Google Shape;9829;p998"/>
          <p:cNvPicPr preferRelativeResize="0"/>
          <p:nvPr/>
        </p:nvPicPr>
        <p:blipFill>
          <a:blip r:embed="rId5">
            <a:alphaModFix/>
          </a:blip>
          <a:stretch>
            <a:fillRect/>
          </a:stretch>
        </p:blipFill>
        <p:spPr>
          <a:xfrm>
            <a:off x="8958225" y="2339388"/>
            <a:ext cx="1719850" cy="17198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833"/>
        <p:cNvGrpSpPr/>
        <p:nvPr/>
      </p:nvGrpSpPr>
      <p:grpSpPr>
        <a:xfrm>
          <a:off x="0" y="0"/>
          <a:ext cx="0" cy="0"/>
          <a:chOff x="0" y="0"/>
          <a:chExt cx="0" cy="0"/>
        </a:xfrm>
      </p:grpSpPr>
      <p:sp>
        <p:nvSpPr>
          <p:cNvPr id="9834" name="Google Shape;9834;p999"/>
          <p:cNvSpPr txBox="1">
            <a:spLocks noGrp="1"/>
          </p:cNvSpPr>
          <p:nvPr>
            <p:ph type="title"/>
          </p:nvPr>
        </p:nvSpPr>
        <p:spPr>
          <a:xfrm>
            <a:off x="547263" y="538717"/>
            <a:ext cx="1136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GB"/>
              <a:t>Framing</a:t>
            </a:r>
            <a:endParaRPr/>
          </a:p>
        </p:txBody>
      </p:sp>
      <p:pic>
        <p:nvPicPr>
          <p:cNvPr id="9836" name="Google Shape;9836;p999"/>
          <p:cNvPicPr preferRelativeResize="0"/>
          <p:nvPr/>
        </p:nvPicPr>
        <p:blipFill rotWithShape="1">
          <a:blip r:embed="rId3">
            <a:alphaModFix/>
          </a:blip>
          <a:srcRect l="12799" r="2826"/>
          <a:stretch/>
        </p:blipFill>
        <p:spPr>
          <a:xfrm>
            <a:off x="662567" y="4941305"/>
            <a:ext cx="2701236" cy="1788546"/>
          </a:xfrm>
          <a:prstGeom prst="rect">
            <a:avLst/>
          </a:prstGeom>
          <a:noFill/>
          <a:ln>
            <a:noFill/>
          </a:ln>
        </p:spPr>
      </p:pic>
      <p:pic>
        <p:nvPicPr>
          <p:cNvPr id="9837" name="Google Shape;9837;p999"/>
          <p:cNvPicPr preferRelativeResize="0"/>
          <p:nvPr/>
        </p:nvPicPr>
        <p:blipFill>
          <a:blip r:embed="rId4">
            <a:alphaModFix/>
          </a:blip>
          <a:stretch>
            <a:fillRect/>
          </a:stretch>
        </p:blipFill>
        <p:spPr>
          <a:xfrm>
            <a:off x="4876992" y="4941283"/>
            <a:ext cx="2701239" cy="1788577"/>
          </a:xfrm>
          <a:prstGeom prst="rect">
            <a:avLst/>
          </a:prstGeom>
          <a:noFill/>
          <a:ln>
            <a:noFill/>
          </a:ln>
        </p:spPr>
      </p:pic>
      <p:pic>
        <p:nvPicPr>
          <p:cNvPr id="9838" name="Google Shape;9838;p999"/>
          <p:cNvPicPr preferRelativeResize="0"/>
          <p:nvPr/>
        </p:nvPicPr>
        <p:blipFill>
          <a:blip r:embed="rId5">
            <a:alphaModFix/>
          </a:blip>
          <a:stretch>
            <a:fillRect/>
          </a:stretch>
        </p:blipFill>
        <p:spPr>
          <a:xfrm>
            <a:off x="8984873" y="4941317"/>
            <a:ext cx="2701239" cy="1788557"/>
          </a:xfrm>
          <a:prstGeom prst="rect">
            <a:avLst/>
          </a:prstGeom>
          <a:noFill/>
          <a:ln>
            <a:noFill/>
          </a:ln>
        </p:spPr>
      </p:pic>
      <p:pic>
        <p:nvPicPr>
          <p:cNvPr id="9839" name="Google Shape;9839;p999"/>
          <p:cNvPicPr preferRelativeResize="0"/>
          <p:nvPr/>
        </p:nvPicPr>
        <p:blipFill>
          <a:blip r:embed="rId6">
            <a:alphaModFix/>
          </a:blip>
          <a:stretch>
            <a:fillRect/>
          </a:stretch>
        </p:blipFill>
        <p:spPr>
          <a:xfrm>
            <a:off x="8154500" y="264633"/>
            <a:ext cx="2356101" cy="940598"/>
          </a:xfrm>
          <a:prstGeom prst="rect">
            <a:avLst/>
          </a:prstGeom>
          <a:noFill/>
          <a:ln>
            <a:noFill/>
          </a:ln>
        </p:spPr>
      </p:pic>
      <p:pic>
        <p:nvPicPr>
          <p:cNvPr id="9840" name="Google Shape;9840;p999"/>
          <p:cNvPicPr preferRelativeResize="0"/>
          <p:nvPr/>
        </p:nvPicPr>
        <p:blipFill>
          <a:blip r:embed="rId7">
            <a:alphaModFix/>
          </a:blip>
          <a:stretch>
            <a:fillRect/>
          </a:stretch>
        </p:blipFill>
        <p:spPr>
          <a:xfrm>
            <a:off x="22050" y="1511017"/>
            <a:ext cx="3982276" cy="3373871"/>
          </a:xfrm>
          <a:prstGeom prst="rect">
            <a:avLst/>
          </a:prstGeom>
          <a:noFill/>
          <a:ln>
            <a:noFill/>
          </a:ln>
        </p:spPr>
      </p:pic>
      <p:pic>
        <p:nvPicPr>
          <p:cNvPr id="9841" name="Google Shape;9841;p999"/>
          <p:cNvPicPr preferRelativeResize="0"/>
          <p:nvPr/>
        </p:nvPicPr>
        <p:blipFill>
          <a:blip r:embed="rId8">
            <a:alphaModFix/>
          </a:blip>
          <a:stretch>
            <a:fillRect/>
          </a:stretch>
        </p:blipFill>
        <p:spPr>
          <a:xfrm>
            <a:off x="4377678" y="1749439"/>
            <a:ext cx="3699866" cy="3135450"/>
          </a:xfrm>
          <a:prstGeom prst="rect">
            <a:avLst/>
          </a:prstGeom>
          <a:noFill/>
          <a:ln>
            <a:noFill/>
          </a:ln>
        </p:spPr>
      </p:pic>
      <p:pic>
        <p:nvPicPr>
          <p:cNvPr id="9842" name="Google Shape;9842;p999"/>
          <p:cNvPicPr preferRelativeResize="0"/>
          <p:nvPr/>
        </p:nvPicPr>
        <p:blipFill>
          <a:blip r:embed="rId9">
            <a:alphaModFix/>
          </a:blip>
          <a:stretch>
            <a:fillRect/>
          </a:stretch>
        </p:blipFill>
        <p:spPr>
          <a:xfrm>
            <a:off x="8364311" y="1724936"/>
            <a:ext cx="3813776" cy="3135450"/>
          </a:xfrm>
          <a:prstGeom prst="rect">
            <a:avLst/>
          </a:prstGeom>
          <a:noFill/>
          <a:ln>
            <a:noFill/>
          </a:ln>
        </p:spPr>
      </p:pic>
      <p:sp>
        <p:nvSpPr>
          <p:cNvPr id="9843" name="Google Shape;9843;p999"/>
          <p:cNvSpPr/>
          <p:nvPr/>
        </p:nvSpPr>
        <p:spPr>
          <a:xfrm>
            <a:off x="3210867" y="3611800"/>
            <a:ext cx="651300" cy="568500"/>
          </a:xfrm>
          <a:prstGeom prst="ellipse">
            <a:avLst/>
          </a:prstGeom>
          <a:noFill/>
          <a:ln w="19050" cap="flat" cmpd="sng">
            <a:solidFill>
              <a:srgbClr val="F1C23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844" name="Google Shape;9844;p999"/>
          <p:cNvSpPr/>
          <p:nvPr/>
        </p:nvSpPr>
        <p:spPr>
          <a:xfrm>
            <a:off x="7245833" y="3724133"/>
            <a:ext cx="651300" cy="568500"/>
          </a:xfrm>
          <a:prstGeom prst="ellipse">
            <a:avLst/>
          </a:prstGeom>
          <a:noFill/>
          <a:ln w="19050" cap="flat" cmpd="sng">
            <a:solidFill>
              <a:srgbClr val="F1C23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845" name="Google Shape;9845;p999"/>
          <p:cNvSpPr/>
          <p:nvPr/>
        </p:nvSpPr>
        <p:spPr>
          <a:xfrm>
            <a:off x="9511267" y="3626533"/>
            <a:ext cx="2559300" cy="763500"/>
          </a:xfrm>
          <a:prstGeom prst="ellipse">
            <a:avLst/>
          </a:prstGeom>
          <a:noFill/>
          <a:ln w="19050" cap="flat" cmpd="sng">
            <a:solidFill>
              <a:srgbClr val="F1C23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846" name="Google Shape;9846;p999"/>
          <p:cNvSpPr/>
          <p:nvPr/>
        </p:nvSpPr>
        <p:spPr>
          <a:xfrm>
            <a:off x="1506467" y="3611800"/>
            <a:ext cx="651300" cy="568500"/>
          </a:xfrm>
          <a:prstGeom prst="ellipse">
            <a:avLst/>
          </a:prstGeom>
          <a:noFill/>
          <a:ln w="19050" cap="flat" cmpd="sng">
            <a:solidFill>
              <a:srgbClr val="F1C23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53"/>
        <p:cNvGrpSpPr/>
        <p:nvPr/>
      </p:nvGrpSpPr>
      <p:grpSpPr>
        <a:xfrm>
          <a:off x="0" y="0"/>
          <a:ext cx="0" cy="0"/>
          <a:chOff x="0" y="0"/>
          <a:chExt cx="0" cy="0"/>
        </a:xfrm>
      </p:grpSpPr>
      <p:sp>
        <p:nvSpPr>
          <p:cNvPr id="8954" name="Google Shape;8954;p938"/>
          <p:cNvSpPr txBox="1">
            <a:spLocks noGrp="1"/>
          </p:cNvSpPr>
          <p:nvPr>
            <p:ph type="title"/>
          </p:nvPr>
        </p:nvSpPr>
        <p:spPr>
          <a:xfrm>
            <a:off x="415600" y="2867800"/>
            <a:ext cx="11360700" cy="11223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GB"/>
              <a:t>Identify a high level goal</a:t>
            </a:r>
            <a:endParaRPr/>
          </a:p>
        </p:txBody>
      </p:sp>
      <p:pic>
        <p:nvPicPr>
          <p:cNvPr id="8955" name="Google Shape;8955;p938"/>
          <p:cNvPicPr preferRelativeResize="0"/>
          <p:nvPr/>
        </p:nvPicPr>
        <p:blipFill>
          <a:blip r:embed="rId3">
            <a:alphaModFix/>
          </a:blip>
          <a:stretch>
            <a:fillRect/>
          </a:stretch>
        </p:blipFill>
        <p:spPr>
          <a:xfrm>
            <a:off x="415591" y="346061"/>
            <a:ext cx="1624425" cy="15028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851"/>
        <p:cNvGrpSpPr/>
        <p:nvPr/>
      </p:nvGrpSpPr>
      <p:grpSpPr>
        <a:xfrm>
          <a:off x="0" y="0"/>
          <a:ext cx="0" cy="0"/>
          <a:chOff x="0" y="0"/>
          <a:chExt cx="0" cy="0"/>
        </a:xfrm>
      </p:grpSpPr>
      <p:pic>
        <p:nvPicPr>
          <p:cNvPr id="9852" name="Google Shape;9852;p1000"/>
          <p:cNvPicPr preferRelativeResize="0"/>
          <p:nvPr/>
        </p:nvPicPr>
        <p:blipFill>
          <a:blip r:embed="rId3">
            <a:alphaModFix/>
          </a:blip>
          <a:stretch>
            <a:fillRect/>
          </a:stretch>
        </p:blipFill>
        <p:spPr>
          <a:xfrm>
            <a:off x="7415500" y="1398075"/>
            <a:ext cx="3913425" cy="4382799"/>
          </a:xfrm>
          <a:prstGeom prst="rect">
            <a:avLst/>
          </a:prstGeom>
          <a:noFill/>
          <a:ln>
            <a:noFill/>
          </a:ln>
        </p:spPr>
      </p:pic>
      <p:sp>
        <p:nvSpPr>
          <p:cNvPr id="9853" name="Google Shape;9853;p1000"/>
          <p:cNvSpPr txBox="1"/>
          <p:nvPr/>
        </p:nvSpPr>
        <p:spPr>
          <a:xfrm>
            <a:off x="1823000" y="2019425"/>
            <a:ext cx="3472500" cy="287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500" b="1">
                <a:solidFill>
                  <a:srgbClr val="FFFFFF"/>
                </a:solidFill>
              </a:rPr>
              <a:t>Encouraging women to attend breast screening appointments</a:t>
            </a:r>
            <a:endParaRPr>
              <a:solidFill>
                <a:schemeClr val="dk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858"/>
        <p:cNvGrpSpPr/>
        <p:nvPr/>
      </p:nvGrpSpPr>
      <p:grpSpPr>
        <a:xfrm>
          <a:off x="0" y="0"/>
          <a:ext cx="0" cy="0"/>
          <a:chOff x="0" y="0"/>
          <a:chExt cx="0" cy="0"/>
        </a:xfrm>
      </p:grpSpPr>
      <p:sp>
        <p:nvSpPr>
          <p:cNvPr id="9859" name="Google Shape;9859;p1001"/>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GB"/>
              <a:t>Third invitation sent to non-responses </a:t>
            </a:r>
            <a:endParaRPr/>
          </a:p>
        </p:txBody>
      </p:sp>
      <p:pic>
        <p:nvPicPr>
          <p:cNvPr id="9861" name="Google Shape;9861;p1001"/>
          <p:cNvPicPr preferRelativeResize="0"/>
          <p:nvPr/>
        </p:nvPicPr>
        <p:blipFill>
          <a:blip r:embed="rId3">
            <a:alphaModFix/>
          </a:blip>
          <a:stretch>
            <a:fillRect/>
          </a:stretch>
        </p:blipFill>
        <p:spPr>
          <a:xfrm>
            <a:off x="1430800" y="1943950"/>
            <a:ext cx="9908974" cy="43073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866"/>
        <p:cNvGrpSpPr/>
        <p:nvPr/>
      </p:nvGrpSpPr>
      <p:grpSpPr>
        <a:xfrm>
          <a:off x="0" y="0"/>
          <a:ext cx="0" cy="0"/>
          <a:chOff x="0" y="0"/>
          <a:chExt cx="0" cy="0"/>
        </a:xfrm>
      </p:grpSpPr>
      <p:sp>
        <p:nvSpPr>
          <p:cNvPr id="9867" name="Google Shape;9867;p1002"/>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GB"/>
              <a:t>Prize draw increased bookings</a:t>
            </a:r>
            <a:endParaRPr/>
          </a:p>
        </p:txBody>
      </p:sp>
      <p:pic>
        <p:nvPicPr>
          <p:cNvPr id="9869" name="Google Shape;9869;p1002"/>
          <p:cNvPicPr preferRelativeResize="0"/>
          <p:nvPr/>
        </p:nvPicPr>
        <p:blipFill>
          <a:blip r:embed="rId3">
            <a:alphaModFix/>
          </a:blip>
          <a:stretch>
            <a:fillRect/>
          </a:stretch>
        </p:blipFill>
        <p:spPr>
          <a:xfrm>
            <a:off x="1607278" y="1887703"/>
            <a:ext cx="8977350" cy="41424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565656"/>
        </a:solidFill>
        <a:effectLst/>
      </p:bgPr>
    </p:bg>
    <p:spTree>
      <p:nvGrpSpPr>
        <p:cNvPr id="1" name="Shape 9873"/>
        <p:cNvGrpSpPr/>
        <p:nvPr/>
      </p:nvGrpSpPr>
      <p:grpSpPr>
        <a:xfrm>
          <a:off x="0" y="0"/>
          <a:ext cx="0" cy="0"/>
          <a:chOff x="0" y="0"/>
          <a:chExt cx="0" cy="0"/>
        </a:xfrm>
      </p:grpSpPr>
      <p:sp>
        <p:nvSpPr>
          <p:cNvPr id="9874" name="Google Shape;9874;p1003"/>
          <p:cNvSpPr txBox="1"/>
          <p:nvPr/>
        </p:nvSpPr>
        <p:spPr>
          <a:xfrm>
            <a:off x="1249362" y="2655887"/>
            <a:ext cx="4488000" cy="1677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3200"/>
              <a:buFont typeface="Arial"/>
              <a:buNone/>
            </a:pPr>
            <a:r>
              <a:rPr lang="en-GB" sz="3200" b="1" i="0" u="none">
                <a:solidFill>
                  <a:srgbClr val="FFFFFF"/>
                </a:solidFill>
                <a:latin typeface="Arial"/>
                <a:ea typeface="Arial"/>
                <a:cs typeface="Arial"/>
                <a:sym typeface="Arial"/>
              </a:rPr>
              <a:t>How </a:t>
            </a:r>
            <a:r>
              <a:rPr lang="en-GB" sz="3200" b="1">
                <a:solidFill>
                  <a:srgbClr val="FFFFFF"/>
                </a:solidFill>
              </a:rPr>
              <a:t>would you</a:t>
            </a:r>
            <a:r>
              <a:rPr lang="en-GB" sz="3200" b="1" i="0" u="none">
                <a:solidFill>
                  <a:srgbClr val="FFFFFF"/>
                </a:solidFill>
                <a:latin typeface="Arial"/>
                <a:ea typeface="Arial"/>
                <a:cs typeface="Arial"/>
                <a:sym typeface="Arial"/>
              </a:rPr>
              <a:t> </a:t>
            </a:r>
            <a:r>
              <a:rPr lang="en-GB" sz="3200" b="1">
                <a:solidFill>
                  <a:srgbClr val="FFFFFF"/>
                </a:solidFill>
              </a:rPr>
              <a:t>get people to consume less sugar through fizzy drinks?</a:t>
            </a:r>
            <a:endParaRPr/>
          </a:p>
        </p:txBody>
      </p:sp>
      <p:pic>
        <p:nvPicPr>
          <p:cNvPr id="9875" name="Google Shape;9875;p1003"/>
          <p:cNvPicPr preferRelativeResize="0"/>
          <p:nvPr/>
        </p:nvPicPr>
        <p:blipFill rotWithShape="1">
          <a:blip r:embed="rId3">
            <a:alphaModFix/>
          </a:blip>
          <a:srcRect/>
          <a:stretch/>
        </p:blipFill>
        <p:spPr>
          <a:xfrm>
            <a:off x="6311900" y="965200"/>
            <a:ext cx="5124450" cy="5057775"/>
          </a:xfrm>
          <a:prstGeom prst="rect">
            <a:avLst/>
          </a:prstGeom>
          <a:noFill/>
          <a:ln>
            <a:noFill/>
          </a:ln>
        </p:spPr>
      </p:pic>
      <p:pic>
        <p:nvPicPr>
          <p:cNvPr id="9876" name="Google Shape;9876;p1003"/>
          <p:cNvPicPr preferRelativeResize="0"/>
          <p:nvPr/>
        </p:nvPicPr>
        <p:blipFill rotWithShape="1">
          <a:blip r:embed="rId4">
            <a:alphaModFix/>
          </a:blip>
          <a:srcRect/>
          <a:stretch/>
        </p:blipFill>
        <p:spPr>
          <a:xfrm>
            <a:off x="6059487" y="1073150"/>
            <a:ext cx="5376862" cy="4949826"/>
          </a:xfrm>
          <a:prstGeom prst="rect">
            <a:avLst/>
          </a:prstGeom>
          <a:noFill/>
          <a:ln>
            <a:noFill/>
          </a:ln>
        </p:spPr>
      </p:pic>
      <p:pic>
        <p:nvPicPr>
          <p:cNvPr id="9877" name="Google Shape;9877;p1003"/>
          <p:cNvPicPr preferRelativeResize="0"/>
          <p:nvPr/>
        </p:nvPicPr>
        <p:blipFill>
          <a:blip r:embed="rId5">
            <a:alphaModFix/>
          </a:blip>
          <a:stretch>
            <a:fillRect/>
          </a:stretch>
        </p:blipFill>
        <p:spPr>
          <a:xfrm>
            <a:off x="6753200" y="1386600"/>
            <a:ext cx="4110000" cy="4155600"/>
          </a:xfrm>
          <a:prstGeom prst="ellipse">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882"/>
        <p:cNvGrpSpPr/>
        <p:nvPr/>
      </p:nvGrpSpPr>
      <p:grpSpPr>
        <a:xfrm>
          <a:off x="0" y="0"/>
          <a:ext cx="0" cy="0"/>
          <a:chOff x="0" y="0"/>
          <a:chExt cx="0" cy="0"/>
        </a:xfrm>
      </p:grpSpPr>
      <p:sp>
        <p:nvSpPr>
          <p:cNvPr id="9883" name="Google Shape;9883;p1004"/>
          <p:cNvSpPr txBox="1">
            <a:spLocks noGrp="1"/>
          </p:cNvSpPr>
          <p:nvPr>
            <p:ph type="title"/>
          </p:nvPr>
        </p:nvSpPr>
        <p:spPr>
          <a:xfrm>
            <a:off x="426132" y="0"/>
            <a:ext cx="10515600" cy="1325700"/>
          </a:xfrm>
          <a:prstGeom prst="rect">
            <a:avLst/>
          </a:prstGeom>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3700"/>
              <a:buFont typeface="Arial"/>
              <a:buNone/>
            </a:pPr>
            <a:r>
              <a:rPr lang="en-GB" sz="3200"/>
              <a:t>Interventions targeted at the individual</a:t>
            </a:r>
            <a:endParaRPr sz="3200"/>
          </a:p>
        </p:txBody>
      </p:sp>
      <p:cxnSp>
        <p:nvCxnSpPr>
          <p:cNvPr id="9884" name="Google Shape;9884;p1004"/>
          <p:cNvCxnSpPr/>
          <p:nvPr/>
        </p:nvCxnSpPr>
        <p:spPr>
          <a:xfrm flipH="1">
            <a:off x="4110250" y="2184725"/>
            <a:ext cx="11400" cy="3807300"/>
          </a:xfrm>
          <a:prstGeom prst="straightConnector1">
            <a:avLst/>
          </a:prstGeom>
          <a:noFill/>
          <a:ln w="9525" cap="flat" cmpd="sng">
            <a:solidFill>
              <a:srgbClr val="666666"/>
            </a:solidFill>
            <a:prstDash val="dot"/>
            <a:round/>
            <a:headEnd type="none" w="sm" len="sm"/>
            <a:tailEnd type="none" w="sm" len="sm"/>
          </a:ln>
        </p:spPr>
      </p:cxnSp>
      <p:grpSp>
        <p:nvGrpSpPr>
          <p:cNvPr id="9885" name="Google Shape;9885;p1004"/>
          <p:cNvGrpSpPr/>
          <p:nvPr/>
        </p:nvGrpSpPr>
        <p:grpSpPr>
          <a:xfrm>
            <a:off x="419943" y="1408850"/>
            <a:ext cx="3493200" cy="4320462"/>
            <a:chOff x="419943" y="1408850"/>
            <a:chExt cx="3493200" cy="4320462"/>
          </a:xfrm>
        </p:grpSpPr>
        <p:pic>
          <p:nvPicPr>
            <p:cNvPr id="9886" name="Google Shape;9886;p1004"/>
            <p:cNvPicPr preferRelativeResize="0"/>
            <p:nvPr/>
          </p:nvPicPr>
          <p:blipFill rotWithShape="1">
            <a:blip r:embed="rId3">
              <a:alphaModFix/>
            </a:blip>
            <a:srcRect/>
            <a:stretch/>
          </p:blipFill>
          <p:spPr>
            <a:xfrm>
              <a:off x="1154676" y="2608316"/>
              <a:ext cx="2023735" cy="2079264"/>
            </a:xfrm>
            <a:prstGeom prst="rect">
              <a:avLst/>
            </a:prstGeom>
            <a:noFill/>
            <a:ln>
              <a:noFill/>
            </a:ln>
          </p:spPr>
        </p:pic>
        <p:sp>
          <p:nvSpPr>
            <p:cNvPr id="9887" name="Google Shape;9887;p1004"/>
            <p:cNvSpPr/>
            <p:nvPr/>
          </p:nvSpPr>
          <p:spPr>
            <a:xfrm>
              <a:off x="419943" y="2066031"/>
              <a:ext cx="3493200" cy="600000"/>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None/>
              </a:pPr>
              <a:r>
                <a:rPr lang="en-GB" sz="2000" b="1" i="0" u="none" strike="noStrike" cap="none">
                  <a:solidFill>
                    <a:srgbClr val="0098DB"/>
                  </a:solidFill>
                  <a:latin typeface="Arial"/>
                  <a:ea typeface="Arial"/>
                  <a:cs typeface="Arial"/>
                  <a:sym typeface="Arial"/>
                </a:rPr>
                <a:t>Pop out ‘stop signs’</a:t>
              </a:r>
              <a:br>
                <a:rPr lang="en-GB" sz="1100" b="0" i="0" u="none" strike="noStrike" cap="none">
                  <a:solidFill>
                    <a:srgbClr val="0098DB"/>
                  </a:solidFill>
                  <a:latin typeface="Arial"/>
                  <a:ea typeface="Arial"/>
                  <a:cs typeface="Arial"/>
                  <a:sym typeface="Arial"/>
                </a:rPr>
              </a:br>
              <a:endParaRPr sz="1100" b="0" i="0" u="none" strike="noStrike" cap="none">
                <a:solidFill>
                  <a:srgbClr val="0098DB"/>
                </a:solidFill>
                <a:latin typeface="Arial"/>
                <a:ea typeface="Arial"/>
                <a:cs typeface="Arial"/>
                <a:sym typeface="Arial"/>
              </a:endParaRPr>
            </a:p>
          </p:txBody>
        </p:sp>
        <p:sp>
          <p:nvSpPr>
            <p:cNvPr id="9888" name="Google Shape;9888;p1004"/>
            <p:cNvSpPr/>
            <p:nvPr/>
          </p:nvSpPr>
          <p:spPr>
            <a:xfrm>
              <a:off x="661293" y="4959812"/>
              <a:ext cx="3010500" cy="769500"/>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None/>
              </a:pPr>
              <a:r>
                <a:rPr lang="en-GB" sz="1400" b="0" i="0" u="none" strike="noStrike" cap="none">
                  <a:solidFill>
                    <a:srgbClr val="000000"/>
                  </a:solidFill>
                  <a:latin typeface="Arial"/>
                  <a:ea typeface="Arial"/>
                  <a:cs typeface="Arial"/>
                  <a:sym typeface="Arial"/>
                </a:rPr>
                <a:t>This labelling intervention </a:t>
              </a:r>
              <a:r>
                <a:rPr lang="en-GB" sz="1400" b="1" i="0" u="none" strike="noStrike" cap="none">
                  <a:solidFill>
                    <a:srgbClr val="000000"/>
                  </a:solidFill>
                  <a:latin typeface="Arial"/>
                  <a:ea typeface="Arial"/>
                  <a:cs typeface="Arial"/>
                  <a:sym typeface="Arial"/>
                </a:rPr>
                <a:t>reduced sales of high sugar drinks by 7.3%. </a:t>
              </a:r>
              <a:endParaRPr sz="1400" b="0" i="0" u="none" strike="noStrike" cap="none">
                <a:solidFill>
                  <a:srgbClr val="000000"/>
                </a:solidFill>
                <a:latin typeface="Arial"/>
                <a:ea typeface="Arial"/>
                <a:cs typeface="Arial"/>
                <a:sym typeface="Arial"/>
              </a:endParaRPr>
            </a:p>
          </p:txBody>
        </p:sp>
        <p:sp>
          <p:nvSpPr>
            <p:cNvPr id="9889" name="Google Shape;9889;p1004"/>
            <p:cNvSpPr txBox="1"/>
            <p:nvPr/>
          </p:nvSpPr>
          <p:spPr>
            <a:xfrm>
              <a:off x="445293" y="1408850"/>
              <a:ext cx="3442500" cy="600000"/>
            </a:xfrm>
            <a:prstGeom prst="rect">
              <a:avLst/>
            </a:prstGeom>
            <a:solidFill>
              <a:srgbClr val="1899D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b="1">
                  <a:solidFill>
                    <a:schemeClr val="lt1"/>
                  </a:solidFill>
                </a:rPr>
                <a:t>Attract Attention</a:t>
              </a:r>
              <a:endParaRPr sz="1600">
                <a:solidFill>
                  <a:schemeClr val="lt1"/>
                </a:solidFill>
              </a:endParaRPr>
            </a:p>
          </p:txBody>
        </p:sp>
      </p:grpSp>
      <p:grpSp>
        <p:nvGrpSpPr>
          <p:cNvPr id="9890" name="Google Shape;9890;p1004"/>
          <p:cNvGrpSpPr/>
          <p:nvPr/>
        </p:nvGrpSpPr>
        <p:grpSpPr>
          <a:xfrm>
            <a:off x="4393608" y="1408850"/>
            <a:ext cx="3562010" cy="4087185"/>
            <a:chOff x="4393608" y="1408850"/>
            <a:chExt cx="3562010" cy="4087185"/>
          </a:xfrm>
        </p:grpSpPr>
        <p:sp>
          <p:nvSpPr>
            <p:cNvPr id="9891" name="Google Shape;9891;p1004"/>
            <p:cNvSpPr/>
            <p:nvPr/>
          </p:nvSpPr>
          <p:spPr>
            <a:xfrm>
              <a:off x="4393608" y="2655680"/>
              <a:ext cx="3393600" cy="292500"/>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None/>
              </a:pPr>
              <a:r>
                <a:rPr lang="en-GB" sz="1100" b="1" i="0" u="none" strike="noStrike" cap="none">
                  <a:solidFill>
                    <a:srgbClr val="41A0E2"/>
                  </a:solidFill>
                  <a:latin typeface="Arial"/>
                  <a:ea typeface="Arial"/>
                  <a:cs typeface="Arial"/>
                  <a:sym typeface="Arial"/>
                </a:rPr>
                <a:t>Relative impact on sales after position change</a:t>
              </a:r>
              <a:endParaRPr sz="1100" b="0" i="0" u="none" strike="noStrike" cap="none">
                <a:solidFill>
                  <a:srgbClr val="41A0E2"/>
                </a:solidFill>
                <a:latin typeface="Arial"/>
                <a:ea typeface="Arial"/>
                <a:cs typeface="Arial"/>
                <a:sym typeface="Arial"/>
              </a:endParaRPr>
            </a:p>
          </p:txBody>
        </p:sp>
        <p:grpSp>
          <p:nvGrpSpPr>
            <p:cNvPr id="9892" name="Google Shape;9892;p1004"/>
            <p:cNvGrpSpPr/>
            <p:nvPr/>
          </p:nvGrpSpPr>
          <p:grpSpPr>
            <a:xfrm>
              <a:off x="4462419" y="1408850"/>
              <a:ext cx="3493200" cy="4087185"/>
              <a:chOff x="4343808" y="1408850"/>
              <a:chExt cx="3493200" cy="4087185"/>
            </a:xfrm>
          </p:grpSpPr>
          <p:grpSp>
            <p:nvGrpSpPr>
              <p:cNvPr id="9893" name="Google Shape;9893;p1004"/>
              <p:cNvGrpSpPr/>
              <p:nvPr/>
            </p:nvGrpSpPr>
            <p:grpSpPr>
              <a:xfrm>
                <a:off x="4430808" y="3186455"/>
                <a:ext cx="3319200" cy="2309580"/>
                <a:chOff x="4517635" y="3186455"/>
                <a:chExt cx="3319200" cy="2309580"/>
              </a:xfrm>
            </p:grpSpPr>
            <p:sp>
              <p:nvSpPr>
                <p:cNvPr id="9894" name="Google Shape;9894;p1004"/>
                <p:cNvSpPr/>
                <p:nvPr/>
              </p:nvSpPr>
              <p:spPr>
                <a:xfrm>
                  <a:off x="4575997" y="4311635"/>
                  <a:ext cx="1069500" cy="1184400"/>
                </a:xfrm>
                <a:prstGeom prst="downArrow">
                  <a:avLst>
                    <a:gd name="adj1" fmla="val 80000"/>
                    <a:gd name="adj2" fmla="val 31000"/>
                  </a:avLst>
                </a:prstGeom>
                <a:solidFill>
                  <a:srgbClr val="E59AAA"/>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GB" sz="1200" b="0" i="0" u="none" strike="noStrike" cap="none">
                      <a:solidFill>
                        <a:schemeClr val="lt1"/>
                      </a:solidFill>
                      <a:latin typeface="Arial"/>
                      <a:ea typeface="Arial"/>
                      <a:cs typeface="Arial"/>
                      <a:sym typeface="Arial"/>
                    </a:rPr>
                    <a:t>High Sugar drinks</a:t>
                  </a:r>
                  <a:endParaRPr sz="1900"/>
                </a:p>
                <a:p>
                  <a:pPr marL="0" marR="0" lvl="0" indent="0" algn="ctr" rtl="0">
                    <a:lnSpc>
                      <a:spcPct val="100000"/>
                    </a:lnSpc>
                    <a:spcBef>
                      <a:spcPts val="0"/>
                    </a:spcBef>
                    <a:spcAft>
                      <a:spcPts val="0"/>
                    </a:spcAft>
                    <a:buNone/>
                  </a:pPr>
                  <a:r>
                    <a:rPr lang="en-GB" sz="2000" b="1" i="0" u="none" strike="noStrike" cap="none">
                      <a:solidFill>
                        <a:schemeClr val="lt1"/>
                      </a:solidFill>
                      <a:latin typeface="Arial"/>
                      <a:ea typeface="Arial"/>
                      <a:cs typeface="Arial"/>
                      <a:sym typeface="Arial"/>
                    </a:rPr>
                    <a:t>-12%</a:t>
                  </a:r>
                  <a:endParaRPr sz="1900"/>
                </a:p>
              </p:txBody>
            </p:sp>
            <p:sp>
              <p:nvSpPr>
                <p:cNvPr id="9895" name="Google Shape;9895;p1004"/>
                <p:cNvSpPr/>
                <p:nvPr/>
              </p:nvSpPr>
              <p:spPr>
                <a:xfrm>
                  <a:off x="6745027" y="3186455"/>
                  <a:ext cx="1069500" cy="1134900"/>
                </a:xfrm>
                <a:prstGeom prst="upArrow">
                  <a:avLst>
                    <a:gd name="adj1" fmla="val 82000"/>
                    <a:gd name="adj2" fmla="val 31000"/>
                  </a:avLst>
                </a:prstGeom>
                <a:solidFill>
                  <a:srgbClr val="41A0E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GB" sz="1200" b="0" i="0" u="none" strike="noStrike" cap="none">
                      <a:solidFill>
                        <a:schemeClr val="lt1"/>
                      </a:solidFill>
                      <a:latin typeface="Arial"/>
                      <a:ea typeface="Arial"/>
                      <a:cs typeface="Arial"/>
                      <a:sym typeface="Arial"/>
                    </a:rPr>
                    <a:t>No Sugar drinks</a:t>
                  </a:r>
                  <a:endParaRPr sz="1900"/>
                </a:p>
                <a:p>
                  <a:pPr marL="0" marR="0" lvl="0" indent="0" algn="ctr" rtl="0">
                    <a:lnSpc>
                      <a:spcPct val="100000"/>
                    </a:lnSpc>
                    <a:spcBef>
                      <a:spcPts val="0"/>
                    </a:spcBef>
                    <a:spcAft>
                      <a:spcPts val="0"/>
                    </a:spcAft>
                    <a:buNone/>
                  </a:pPr>
                  <a:r>
                    <a:rPr lang="en-GB" sz="2000" b="1" i="0" u="none" strike="noStrike" cap="none">
                      <a:solidFill>
                        <a:schemeClr val="lt1"/>
                      </a:solidFill>
                      <a:latin typeface="Arial"/>
                      <a:ea typeface="Arial"/>
                      <a:cs typeface="Arial"/>
                      <a:sym typeface="Arial"/>
                    </a:rPr>
                    <a:t>+8%</a:t>
                  </a:r>
                  <a:endParaRPr sz="1900"/>
                </a:p>
              </p:txBody>
            </p:sp>
            <p:sp>
              <p:nvSpPr>
                <p:cNvPr id="9896" name="Google Shape;9896;p1004"/>
                <p:cNvSpPr/>
                <p:nvPr/>
              </p:nvSpPr>
              <p:spPr>
                <a:xfrm>
                  <a:off x="5629185" y="3704025"/>
                  <a:ext cx="1069500" cy="618000"/>
                </a:xfrm>
                <a:prstGeom prst="upArrow">
                  <a:avLst>
                    <a:gd name="adj1" fmla="val 82000"/>
                    <a:gd name="adj2" fmla="val 31000"/>
                  </a:avLst>
                </a:prstGeom>
                <a:solidFill>
                  <a:srgbClr val="FFA02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GB" sz="2000" b="1" i="0" u="none" strike="noStrike" cap="none">
                      <a:solidFill>
                        <a:schemeClr val="lt1"/>
                      </a:solidFill>
                      <a:latin typeface="Arial"/>
                      <a:ea typeface="Arial"/>
                      <a:cs typeface="Arial"/>
                      <a:sym typeface="Arial"/>
                    </a:rPr>
                    <a:t>+4%</a:t>
                  </a:r>
                  <a:endParaRPr sz="1900"/>
                </a:p>
              </p:txBody>
            </p:sp>
            <p:cxnSp>
              <p:nvCxnSpPr>
                <p:cNvPr id="9897" name="Google Shape;9897;p1004"/>
                <p:cNvCxnSpPr/>
                <p:nvPr/>
              </p:nvCxnSpPr>
              <p:spPr>
                <a:xfrm>
                  <a:off x="4517635" y="4311633"/>
                  <a:ext cx="3319200" cy="0"/>
                </a:xfrm>
                <a:prstGeom prst="straightConnector1">
                  <a:avLst/>
                </a:prstGeom>
                <a:noFill/>
                <a:ln w="9525" cap="flat" cmpd="sng">
                  <a:solidFill>
                    <a:srgbClr val="4D4F53"/>
                  </a:solidFill>
                  <a:prstDash val="solid"/>
                  <a:round/>
                  <a:headEnd type="none" w="sm" len="sm"/>
                  <a:tailEnd type="none" w="sm" len="sm"/>
                </a:ln>
              </p:spPr>
            </p:cxnSp>
            <p:sp>
              <p:nvSpPr>
                <p:cNvPr id="9898" name="Google Shape;9898;p1004"/>
                <p:cNvSpPr/>
                <p:nvPr/>
              </p:nvSpPr>
              <p:spPr>
                <a:xfrm>
                  <a:off x="5546072" y="3236043"/>
                  <a:ext cx="1198800" cy="492300"/>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None/>
                  </a:pPr>
                  <a:r>
                    <a:rPr lang="en-GB" sz="1200" b="0" i="0" u="none" strike="noStrike" cap="none">
                      <a:solidFill>
                        <a:srgbClr val="4D4F53"/>
                      </a:solidFill>
                      <a:latin typeface="Arial"/>
                      <a:ea typeface="Arial"/>
                      <a:cs typeface="Arial"/>
                      <a:sym typeface="Arial"/>
                    </a:rPr>
                    <a:t>Low Sugar drinks</a:t>
                  </a:r>
                  <a:endParaRPr sz="1900"/>
                </a:p>
              </p:txBody>
            </p:sp>
          </p:grpSp>
          <p:sp>
            <p:nvSpPr>
              <p:cNvPr id="9899" name="Google Shape;9899;p1004"/>
              <p:cNvSpPr/>
              <p:nvPr/>
            </p:nvSpPr>
            <p:spPr>
              <a:xfrm>
                <a:off x="4343808" y="2066031"/>
                <a:ext cx="3493200" cy="600000"/>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None/>
                </a:pPr>
                <a:r>
                  <a:rPr lang="en-GB" sz="2000" b="1" i="0" u="none" strike="noStrike" cap="none">
                    <a:solidFill>
                      <a:srgbClr val="0098DB"/>
                    </a:solidFill>
                    <a:latin typeface="Arial"/>
                    <a:ea typeface="Arial"/>
                    <a:cs typeface="Arial"/>
                    <a:sym typeface="Arial"/>
                  </a:rPr>
                  <a:t>Positioning out of sight</a:t>
                </a:r>
                <a:endParaRPr sz="1200" b="0" i="0" u="none" strike="noStrike" cap="none">
                  <a:solidFill>
                    <a:srgbClr val="0098DB"/>
                  </a:solidFill>
                  <a:latin typeface="Arial"/>
                  <a:ea typeface="Arial"/>
                  <a:cs typeface="Arial"/>
                  <a:sym typeface="Arial"/>
                </a:endParaRPr>
              </a:p>
              <a:p>
                <a:pPr marL="0" marR="0" lvl="0" indent="0" algn="ctr" rtl="0">
                  <a:lnSpc>
                    <a:spcPct val="100000"/>
                  </a:lnSpc>
                  <a:spcBef>
                    <a:spcPts val="0"/>
                  </a:spcBef>
                  <a:spcAft>
                    <a:spcPts val="0"/>
                  </a:spcAft>
                  <a:buNone/>
                </a:pPr>
                <a:endParaRPr sz="1100" b="0" i="0" u="none" strike="noStrike" cap="none">
                  <a:solidFill>
                    <a:srgbClr val="0098DB"/>
                  </a:solidFill>
                  <a:latin typeface="Arial"/>
                  <a:ea typeface="Arial"/>
                  <a:cs typeface="Arial"/>
                  <a:sym typeface="Arial"/>
                </a:endParaRPr>
              </a:p>
            </p:txBody>
          </p:sp>
          <p:sp>
            <p:nvSpPr>
              <p:cNvPr id="9900" name="Google Shape;9900;p1004"/>
              <p:cNvSpPr txBox="1"/>
              <p:nvPr/>
            </p:nvSpPr>
            <p:spPr>
              <a:xfrm>
                <a:off x="4369158" y="1408850"/>
                <a:ext cx="3442500" cy="600000"/>
              </a:xfrm>
              <a:prstGeom prst="rect">
                <a:avLst/>
              </a:prstGeom>
              <a:solidFill>
                <a:srgbClr val="1899D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b="1">
                    <a:solidFill>
                      <a:schemeClr val="lt1"/>
                    </a:solidFill>
                  </a:rPr>
                  <a:t>Refocus Attention</a:t>
                </a:r>
                <a:endParaRPr sz="1600">
                  <a:solidFill>
                    <a:schemeClr val="lt1"/>
                  </a:solidFill>
                </a:endParaRPr>
              </a:p>
            </p:txBody>
          </p:sp>
        </p:grpSp>
      </p:grpSp>
      <p:grpSp>
        <p:nvGrpSpPr>
          <p:cNvPr id="9901" name="Google Shape;9901;p1004"/>
          <p:cNvGrpSpPr/>
          <p:nvPr/>
        </p:nvGrpSpPr>
        <p:grpSpPr>
          <a:xfrm>
            <a:off x="8504894" y="1408850"/>
            <a:ext cx="3493200" cy="4355514"/>
            <a:chOff x="8352494" y="1408850"/>
            <a:chExt cx="3493200" cy="4355514"/>
          </a:xfrm>
        </p:grpSpPr>
        <p:pic>
          <p:nvPicPr>
            <p:cNvPr id="9902" name="Google Shape;9902;p1004"/>
            <p:cNvPicPr preferRelativeResize="0"/>
            <p:nvPr/>
          </p:nvPicPr>
          <p:blipFill rotWithShape="1">
            <a:blip r:embed="rId4">
              <a:alphaModFix/>
            </a:blip>
            <a:srcRect/>
            <a:stretch/>
          </p:blipFill>
          <p:spPr>
            <a:xfrm>
              <a:off x="8450444" y="2996864"/>
              <a:ext cx="3297300" cy="2767500"/>
            </a:xfrm>
            <a:prstGeom prst="rect">
              <a:avLst/>
            </a:prstGeom>
            <a:noFill/>
            <a:ln>
              <a:noFill/>
            </a:ln>
          </p:spPr>
        </p:pic>
        <p:sp>
          <p:nvSpPr>
            <p:cNvPr id="9903" name="Google Shape;9903;p1004"/>
            <p:cNvSpPr/>
            <p:nvPr/>
          </p:nvSpPr>
          <p:spPr>
            <a:xfrm>
              <a:off x="8450444" y="2635417"/>
              <a:ext cx="3297300" cy="292500"/>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None/>
              </a:pPr>
              <a:r>
                <a:rPr lang="en-GB" sz="1100" b="1" i="0" u="none" strike="noStrike" cap="none">
                  <a:solidFill>
                    <a:srgbClr val="41A0E2"/>
                  </a:solidFill>
                  <a:latin typeface="Arial"/>
                  <a:ea typeface="Arial"/>
                  <a:cs typeface="Arial"/>
                  <a:sym typeface="Arial"/>
                </a:rPr>
                <a:t>Proportion of high sugar drinks sold </a:t>
              </a:r>
              <a:endParaRPr sz="1100" b="0" i="0" u="none" strike="noStrike" cap="none">
                <a:solidFill>
                  <a:srgbClr val="41A0E2"/>
                </a:solidFill>
                <a:latin typeface="Arial"/>
                <a:ea typeface="Arial"/>
                <a:cs typeface="Arial"/>
                <a:sym typeface="Arial"/>
              </a:endParaRPr>
            </a:p>
          </p:txBody>
        </p:sp>
        <p:sp>
          <p:nvSpPr>
            <p:cNvPr id="9904" name="Google Shape;9904;p1004"/>
            <p:cNvSpPr/>
            <p:nvPr/>
          </p:nvSpPr>
          <p:spPr>
            <a:xfrm>
              <a:off x="8352494" y="2066031"/>
              <a:ext cx="3493200" cy="430800"/>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None/>
              </a:pPr>
              <a:r>
                <a:rPr lang="en-GB" sz="2000" b="1" i="0" u="none" strike="noStrike" cap="none">
                  <a:solidFill>
                    <a:srgbClr val="0098DB"/>
                  </a:solidFill>
                  <a:latin typeface="Arial"/>
                  <a:ea typeface="Arial"/>
                  <a:cs typeface="Arial"/>
                  <a:sym typeface="Arial"/>
                </a:rPr>
                <a:t>20% price increase</a:t>
              </a:r>
              <a:endParaRPr sz="1900"/>
            </a:p>
          </p:txBody>
        </p:sp>
        <p:sp>
          <p:nvSpPr>
            <p:cNvPr id="9905" name="Google Shape;9905;p1004"/>
            <p:cNvSpPr txBox="1"/>
            <p:nvPr/>
          </p:nvSpPr>
          <p:spPr>
            <a:xfrm>
              <a:off x="8377844" y="1408850"/>
              <a:ext cx="3442500" cy="600000"/>
            </a:xfrm>
            <a:prstGeom prst="rect">
              <a:avLst/>
            </a:prstGeom>
            <a:solidFill>
              <a:srgbClr val="1899D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b="1">
                  <a:solidFill>
                    <a:schemeClr val="lt1"/>
                  </a:solidFill>
                </a:rPr>
                <a:t>Incentivise</a:t>
              </a:r>
              <a:endParaRPr sz="1600">
                <a:solidFill>
                  <a:schemeClr val="lt1"/>
                </a:solidFill>
              </a:endParaRPr>
            </a:p>
          </p:txBody>
        </p:sp>
      </p:grpSp>
      <p:cxnSp>
        <p:nvCxnSpPr>
          <p:cNvPr id="9906" name="Google Shape;9906;p1004"/>
          <p:cNvCxnSpPr/>
          <p:nvPr/>
        </p:nvCxnSpPr>
        <p:spPr>
          <a:xfrm flipH="1">
            <a:off x="8292750" y="2232325"/>
            <a:ext cx="11400" cy="3807300"/>
          </a:xfrm>
          <a:prstGeom prst="straightConnector1">
            <a:avLst/>
          </a:prstGeom>
          <a:noFill/>
          <a:ln w="9525" cap="flat" cmpd="sng">
            <a:solidFill>
              <a:srgbClr val="666666"/>
            </a:solidFill>
            <a:prstDash val="dot"/>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8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9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927"/>
        <p:cNvGrpSpPr/>
        <p:nvPr/>
      </p:nvGrpSpPr>
      <p:grpSpPr>
        <a:xfrm>
          <a:off x="0" y="0"/>
          <a:ext cx="0" cy="0"/>
          <a:chOff x="0" y="0"/>
          <a:chExt cx="0" cy="0"/>
        </a:xfrm>
      </p:grpSpPr>
      <p:sp>
        <p:nvSpPr>
          <p:cNvPr id="9928" name="Google Shape;9928;p100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2800"/>
              <a:buNone/>
            </a:pPr>
            <a:r>
              <a:rPr lang="en-GB" dirty="0"/>
              <a:t>Strategic interventions</a:t>
            </a:r>
            <a:endParaRPr dirty="0"/>
          </a:p>
        </p:txBody>
      </p:sp>
      <p:pic>
        <p:nvPicPr>
          <p:cNvPr id="9929" name="Google Shape;9929;p1007"/>
          <p:cNvPicPr preferRelativeResize="0"/>
          <p:nvPr/>
        </p:nvPicPr>
        <p:blipFill rotWithShape="1">
          <a:blip r:embed="rId3">
            <a:alphaModFix/>
          </a:blip>
          <a:srcRect/>
          <a:stretch/>
        </p:blipFill>
        <p:spPr>
          <a:xfrm>
            <a:off x="1917465" y="1656667"/>
            <a:ext cx="8133300" cy="4983900"/>
          </a:xfrm>
          <a:prstGeom prst="rect">
            <a:avLst/>
          </a:prstGeom>
          <a:noFill/>
          <a:ln>
            <a:noFill/>
          </a:ln>
        </p:spPr>
      </p:pic>
      <p:sp>
        <p:nvSpPr>
          <p:cNvPr id="9930" name="Google Shape;9930;p1007"/>
          <p:cNvSpPr/>
          <p:nvPr/>
        </p:nvSpPr>
        <p:spPr>
          <a:xfrm>
            <a:off x="5844045" y="4187367"/>
            <a:ext cx="1469700" cy="219300"/>
          </a:xfrm>
          <a:prstGeom prst="rect">
            <a:avLst/>
          </a:prstGeom>
          <a:solidFill>
            <a:srgbClr val="FFFFFF">
              <a:alpha val="7765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31" name="Google Shape;9931;p1007"/>
          <p:cNvSpPr/>
          <p:nvPr/>
        </p:nvSpPr>
        <p:spPr>
          <a:xfrm>
            <a:off x="5957384" y="3453941"/>
            <a:ext cx="2837100" cy="133200"/>
          </a:xfrm>
          <a:prstGeom prst="rect">
            <a:avLst/>
          </a:prstGeom>
          <a:solidFill>
            <a:srgbClr val="FFFFFF">
              <a:alpha val="7765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cxnSp>
        <p:nvCxnSpPr>
          <p:cNvPr id="9932" name="Google Shape;9932;p1007"/>
          <p:cNvCxnSpPr/>
          <p:nvPr/>
        </p:nvCxnSpPr>
        <p:spPr>
          <a:xfrm rot="10800000">
            <a:off x="7709827" y="1743826"/>
            <a:ext cx="0" cy="4298100"/>
          </a:xfrm>
          <a:prstGeom prst="straightConnector1">
            <a:avLst/>
          </a:prstGeom>
          <a:noFill/>
          <a:ln w="19050" cap="flat" cmpd="sng">
            <a:solidFill>
              <a:srgbClr val="FF0000"/>
            </a:solidFill>
            <a:prstDash val="dash"/>
            <a:round/>
            <a:headEnd type="none" w="sm" len="sm"/>
            <a:tailEnd type="none" w="sm" len="sm"/>
          </a:ln>
        </p:spPr>
      </p:cxnSp>
      <p:sp>
        <p:nvSpPr>
          <p:cNvPr id="9933" name="Google Shape;9933;p1007"/>
          <p:cNvSpPr/>
          <p:nvPr/>
        </p:nvSpPr>
        <p:spPr>
          <a:xfrm>
            <a:off x="5523253" y="3200636"/>
            <a:ext cx="3593700" cy="108900"/>
          </a:xfrm>
          <a:prstGeom prst="rect">
            <a:avLst/>
          </a:prstGeom>
          <a:solidFill>
            <a:srgbClr val="FFFFFF">
              <a:alpha val="7765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cxnSp>
        <p:nvCxnSpPr>
          <p:cNvPr id="9934" name="Google Shape;9934;p1007"/>
          <p:cNvCxnSpPr/>
          <p:nvPr/>
        </p:nvCxnSpPr>
        <p:spPr>
          <a:xfrm rot="10800000">
            <a:off x="6129080" y="1743902"/>
            <a:ext cx="0" cy="4343100"/>
          </a:xfrm>
          <a:prstGeom prst="straightConnector1">
            <a:avLst/>
          </a:prstGeom>
          <a:noFill/>
          <a:ln w="19050" cap="flat" cmpd="sng">
            <a:solidFill>
              <a:schemeClr val="accent2"/>
            </a:solidFill>
            <a:prstDash val="dash"/>
            <a:round/>
            <a:headEnd type="none" w="sm" len="sm"/>
            <a:tailEnd type="none" w="sm" len="sm"/>
          </a:ln>
        </p:spPr>
      </p:cxnSp>
      <p:sp>
        <p:nvSpPr>
          <p:cNvPr id="9935" name="Google Shape;9935;p1007"/>
          <p:cNvSpPr/>
          <p:nvPr/>
        </p:nvSpPr>
        <p:spPr>
          <a:xfrm>
            <a:off x="5763416" y="3709471"/>
            <a:ext cx="2412900" cy="152700"/>
          </a:xfrm>
          <a:prstGeom prst="rect">
            <a:avLst/>
          </a:prstGeom>
          <a:solidFill>
            <a:srgbClr val="FFFFFF">
              <a:alpha val="7765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36" name="Google Shape;9936;p1007"/>
          <p:cNvSpPr/>
          <p:nvPr/>
        </p:nvSpPr>
        <p:spPr>
          <a:xfrm>
            <a:off x="6095093" y="3958136"/>
            <a:ext cx="3593700" cy="108900"/>
          </a:xfrm>
          <a:prstGeom prst="rect">
            <a:avLst/>
          </a:prstGeom>
          <a:solidFill>
            <a:srgbClr val="FFFFFF">
              <a:alpha val="7765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37" name="Google Shape;9937;p1007"/>
          <p:cNvSpPr/>
          <p:nvPr/>
        </p:nvSpPr>
        <p:spPr>
          <a:xfrm>
            <a:off x="6095095" y="4425307"/>
            <a:ext cx="1289700" cy="183600"/>
          </a:xfrm>
          <a:prstGeom prst="rect">
            <a:avLst/>
          </a:prstGeom>
          <a:solidFill>
            <a:srgbClr val="FFFFFF">
              <a:alpha val="7765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38" name="Google Shape;9938;p1007"/>
          <p:cNvSpPr/>
          <p:nvPr/>
        </p:nvSpPr>
        <p:spPr>
          <a:xfrm>
            <a:off x="5226683" y="4711544"/>
            <a:ext cx="2157900" cy="108900"/>
          </a:xfrm>
          <a:prstGeom prst="rect">
            <a:avLst/>
          </a:prstGeom>
          <a:solidFill>
            <a:srgbClr val="FFFFFF">
              <a:alpha val="7765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39" name="Google Shape;9939;p1007"/>
          <p:cNvSpPr/>
          <p:nvPr/>
        </p:nvSpPr>
        <p:spPr>
          <a:xfrm>
            <a:off x="7228703" y="2416613"/>
            <a:ext cx="2125500" cy="108900"/>
          </a:xfrm>
          <a:prstGeom prst="rect">
            <a:avLst/>
          </a:prstGeom>
          <a:solidFill>
            <a:srgbClr val="FFFFFF">
              <a:alpha val="7765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40" name="Google Shape;9940;p1007"/>
          <p:cNvSpPr/>
          <p:nvPr/>
        </p:nvSpPr>
        <p:spPr>
          <a:xfrm>
            <a:off x="6014709" y="2677097"/>
            <a:ext cx="3168000" cy="152400"/>
          </a:xfrm>
          <a:prstGeom prst="rect">
            <a:avLst/>
          </a:prstGeom>
          <a:solidFill>
            <a:srgbClr val="FFFFFF">
              <a:alpha val="7765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43" name="Google Shape;9943;p1007"/>
          <p:cNvSpPr/>
          <p:nvPr/>
        </p:nvSpPr>
        <p:spPr>
          <a:xfrm>
            <a:off x="3264915" y="3587114"/>
            <a:ext cx="5438400" cy="486300"/>
          </a:xfrm>
          <a:prstGeom prst="rect">
            <a:avLst/>
          </a:prstGeom>
          <a:solidFill>
            <a:schemeClr val="lt2"/>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dirty="0"/>
              <a:t>Quality Adjusted Life Year (QALY Gain - £3 billion)</a:t>
            </a:r>
            <a:endParaRPr b="1" dirty="0"/>
          </a:p>
        </p:txBody>
      </p:sp>
    </p:spTree>
    <p:extLst>
      <p:ext uri="{BB962C8B-B14F-4D97-AF65-F5344CB8AC3E}">
        <p14:creationId xmlns:p14="http://schemas.microsoft.com/office/powerpoint/2010/main" val="231794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9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9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9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9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93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93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93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9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9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4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947"/>
        <p:cNvGrpSpPr/>
        <p:nvPr/>
      </p:nvGrpSpPr>
      <p:grpSpPr>
        <a:xfrm>
          <a:off x="0" y="0"/>
          <a:ext cx="0" cy="0"/>
          <a:chOff x="0" y="0"/>
          <a:chExt cx="0" cy="0"/>
        </a:xfrm>
      </p:grpSpPr>
      <p:pic>
        <p:nvPicPr>
          <p:cNvPr id="9948" name="Google Shape;9948;p1008"/>
          <p:cNvPicPr preferRelativeResize="0"/>
          <p:nvPr/>
        </p:nvPicPr>
        <p:blipFill rotWithShape="1">
          <a:blip r:embed="rId3">
            <a:alphaModFix/>
          </a:blip>
          <a:srcRect/>
          <a:stretch/>
        </p:blipFill>
        <p:spPr>
          <a:xfrm>
            <a:off x="0" y="-19878"/>
            <a:ext cx="12191999" cy="6877878"/>
          </a:xfrm>
          <a:prstGeom prst="rect">
            <a:avLst/>
          </a:prstGeom>
          <a:noFill/>
          <a:ln>
            <a:noFill/>
          </a:ln>
        </p:spPr>
      </p:pic>
      <p:cxnSp>
        <p:nvCxnSpPr>
          <p:cNvPr id="9949" name="Google Shape;9949;p1008"/>
          <p:cNvCxnSpPr/>
          <p:nvPr/>
        </p:nvCxnSpPr>
        <p:spPr>
          <a:xfrm>
            <a:off x="1200186" y="3373219"/>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9950" name="Google Shape;9950;p1008"/>
          <p:cNvSpPr txBox="1"/>
          <p:nvPr/>
        </p:nvSpPr>
        <p:spPr>
          <a:xfrm>
            <a:off x="1103201" y="2412208"/>
            <a:ext cx="11088900" cy="86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5000"/>
              <a:buFont typeface="Arial"/>
              <a:buNone/>
            </a:pPr>
            <a:r>
              <a:rPr lang="en-GB" sz="5000" b="1" i="0" u="none" strike="noStrike" cap="none">
                <a:solidFill>
                  <a:srgbClr val="FFFFFF"/>
                </a:solidFill>
                <a:latin typeface="Arial"/>
                <a:ea typeface="Arial"/>
                <a:cs typeface="Arial"/>
                <a:sym typeface="Arial"/>
              </a:rPr>
              <a:t>Social</a:t>
            </a:r>
            <a:endParaRPr sz="1400" b="0" i="0" u="none" strike="noStrike" cap="none">
              <a:solidFill>
                <a:srgbClr val="000000"/>
              </a:solidFill>
              <a:latin typeface="Arial"/>
              <a:ea typeface="Arial"/>
              <a:cs typeface="Arial"/>
              <a:sym typeface="Arial"/>
            </a:endParaRPr>
          </a:p>
        </p:txBody>
      </p:sp>
      <p:sp>
        <p:nvSpPr>
          <p:cNvPr id="9951" name="Google Shape;9951;p1008"/>
          <p:cNvSpPr/>
          <p:nvPr/>
        </p:nvSpPr>
        <p:spPr>
          <a:xfrm>
            <a:off x="7995069" y="6350"/>
            <a:ext cx="2678138" cy="2077473"/>
          </a:xfrm>
          <a:prstGeom prst="flowChartDecision">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Arial"/>
              <a:buNone/>
            </a:pPr>
            <a:r>
              <a:rPr lang="en-GB" b="1" i="0" u="none">
                <a:solidFill>
                  <a:schemeClr val="lt1"/>
                </a:solidFill>
                <a:latin typeface="Arial"/>
                <a:ea typeface="Arial"/>
                <a:cs typeface="Arial"/>
                <a:sym typeface="Arial"/>
              </a:rPr>
              <a:t>EASY</a:t>
            </a:r>
            <a:endParaRPr/>
          </a:p>
        </p:txBody>
      </p:sp>
      <p:sp>
        <p:nvSpPr>
          <p:cNvPr id="9952" name="Google Shape;9952;p1008"/>
          <p:cNvSpPr/>
          <p:nvPr/>
        </p:nvSpPr>
        <p:spPr>
          <a:xfrm>
            <a:off x="7995069" y="2419152"/>
            <a:ext cx="2678138" cy="2077473"/>
          </a:xfrm>
          <a:prstGeom prst="flowChartDecision">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Arial"/>
              <a:buNone/>
            </a:pPr>
            <a:r>
              <a:rPr lang="en-GB" b="1" i="0" u="none">
                <a:solidFill>
                  <a:schemeClr val="lt1"/>
                </a:solidFill>
                <a:latin typeface="Arial"/>
                <a:ea typeface="Arial"/>
                <a:cs typeface="Arial"/>
                <a:sym typeface="Arial"/>
              </a:rPr>
              <a:t>SOCIAL</a:t>
            </a:r>
            <a:endParaRPr/>
          </a:p>
        </p:txBody>
      </p:sp>
      <p:sp>
        <p:nvSpPr>
          <p:cNvPr id="9953" name="Google Shape;9953;p1008"/>
          <p:cNvSpPr/>
          <p:nvPr/>
        </p:nvSpPr>
        <p:spPr>
          <a:xfrm>
            <a:off x="6526975" y="1212751"/>
            <a:ext cx="2678138" cy="2077473"/>
          </a:xfrm>
          <a:prstGeom prst="flowChartDecision">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Arial"/>
              <a:buNone/>
            </a:pPr>
            <a:r>
              <a:rPr lang="en-GB" b="1" i="0" u="none">
                <a:solidFill>
                  <a:schemeClr val="lt1"/>
                </a:solidFill>
                <a:latin typeface="Arial"/>
                <a:ea typeface="Arial"/>
                <a:cs typeface="Arial"/>
                <a:sym typeface="Arial"/>
              </a:rPr>
              <a:t>ATTRACTIVE</a:t>
            </a:r>
            <a:endParaRPr/>
          </a:p>
        </p:txBody>
      </p:sp>
      <p:sp>
        <p:nvSpPr>
          <p:cNvPr id="9954" name="Google Shape;9954;p1008"/>
          <p:cNvSpPr/>
          <p:nvPr/>
        </p:nvSpPr>
        <p:spPr>
          <a:xfrm>
            <a:off x="9467812" y="1229780"/>
            <a:ext cx="2678138" cy="2077473"/>
          </a:xfrm>
          <a:prstGeom prst="flowChartDecision">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000"/>
              <a:buFont typeface="Arial"/>
              <a:buNone/>
            </a:pPr>
            <a:r>
              <a:rPr lang="en-GB" b="1" i="0" u="none">
                <a:solidFill>
                  <a:srgbClr val="FFFFFF"/>
                </a:solidFill>
                <a:latin typeface="Arial"/>
                <a:ea typeface="Arial"/>
                <a:cs typeface="Arial"/>
                <a:sym typeface="Arial"/>
              </a:rPr>
              <a:t>TIMELY</a:t>
            </a:r>
            <a:endParaRPr>
              <a:solidFill>
                <a:srgbClr val="FFFFFF"/>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958"/>
        <p:cNvGrpSpPr/>
        <p:nvPr/>
      </p:nvGrpSpPr>
      <p:grpSpPr>
        <a:xfrm>
          <a:off x="0" y="0"/>
          <a:ext cx="0" cy="0"/>
          <a:chOff x="0" y="0"/>
          <a:chExt cx="0" cy="0"/>
        </a:xfrm>
      </p:grpSpPr>
      <p:sp>
        <p:nvSpPr>
          <p:cNvPr id="9959" name="Google Shape;9959;p1009"/>
          <p:cNvSpPr/>
          <p:nvPr/>
        </p:nvSpPr>
        <p:spPr>
          <a:xfrm>
            <a:off x="8000000" y="2977925"/>
            <a:ext cx="3636000" cy="35370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0" name="Google Shape;9960;p1009"/>
          <p:cNvSpPr/>
          <p:nvPr/>
        </p:nvSpPr>
        <p:spPr>
          <a:xfrm>
            <a:off x="8917850" y="2163475"/>
            <a:ext cx="1800000" cy="1800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1" name="Google Shape;9961;p1009"/>
          <p:cNvSpPr/>
          <p:nvPr/>
        </p:nvSpPr>
        <p:spPr>
          <a:xfrm>
            <a:off x="4278000" y="2977925"/>
            <a:ext cx="3636000" cy="3537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2" name="Google Shape;9962;p1009"/>
          <p:cNvSpPr/>
          <p:nvPr/>
        </p:nvSpPr>
        <p:spPr>
          <a:xfrm>
            <a:off x="5195850" y="2163475"/>
            <a:ext cx="1800000" cy="1800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3" name="Google Shape;9963;p1009"/>
          <p:cNvSpPr/>
          <p:nvPr/>
        </p:nvSpPr>
        <p:spPr>
          <a:xfrm>
            <a:off x="556000" y="2977925"/>
            <a:ext cx="3636000" cy="3537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4" name="Google Shape;9964;p1009"/>
          <p:cNvSpPr/>
          <p:nvPr/>
        </p:nvSpPr>
        <p:spPr>
          <a:xfrm>
            <a:off x="1473850" y="2163475"/>
            <a:ext cx="1800000" cy="1800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5" name="Google Shape;9965;p1009"/>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400"/>
              <a:buNone/>
            </a:pPr>
            <a:r>
              <a:rPr lang="en-GB" sz="3400" b="1" dirty="0">
                <a:solidFill>
                  <a:srgbClr val="000000"/>
                </a:solidFill>
              </a:rPr>
              <a:t>Making it social</a:t>
            </a:r>
            <a:endParaRPr sz="3400" b="1" dirty="0">
              <a:solidFill>
                <a:srgbClr val="000000"/>
              </a:solidFill>
            </a:endParaRPr>
          </a:p>
        </p:txBody>
      </p:sp>
      <p:sp>
        <p:nvSpPr>
          <p:cNvPr id="9966" name="Google Shape;9966;p1009"/>
          <p:cNvSpPr txBox="1"/>
          <p:nvPr/>
        </p:nvSpPr>
        <p:spPr>
          <a:xfrm>
            <a:off x="4278000" y="4534688"/>
            <a:ext cx="3636000" cy="988200"/>
          </a:xfrm>
          <a:prstGeom prst="rect">
            <a:avLst/>
          </a:prstGeom>
          <a:noFill/>
          <a:ln>
            <a:noFill/>
          </a:ln>
        </p:spPr>
        <p:txBody>
          <a:bodyPr spcFirstLastPara="1" wrap="square" lIns="46800" tIns="46800" rIns="46800" bIns="46800" anchor="t" anchorCtr="0">
            <a:noAutofit/>
          </a:bodyPr>
          <a:lstStyle/>
          <a:p>
            <a:pPr marL="0" marR="0" lvl="0" indent="0" algn="ctr" rtl="0">
              <a:lnSpc>
                <a:spcPct val="100000"/>
              </a:lnSpc>
              <a:spcBef>
                <a:spcPts val="0"/>
              </a:spcBef>
              <a:spcAft>
                <a:spcPts val="0"/>
              </a:spcAft>
              <a:buNone/>
            </a:pPr>
            <a:r>
              <a:rPr lang="en-GB" sz="3400" b="1">
                <a:solidFill>
                  <a:srgbClr val="FFFFFF"/>
                </a:solidFill>
              </a:rPr>
              <a:t>Leverage networks</a:t>
            </a:r>
            <a:endParaRPr sz="3400" b="1">
              <a:solidFill>
                <a:srgbClr val="FFFFFF"/>
              </a:solidFill>
            </a:endParaRPr>
          </a:p>
        </p:txBody>
      </p:sp>
      <p:sp>
        <p:nvSpPr>
          <p:cNvPr id="9967" name="Google Shape;9967;p1009"/>
          <p:cNvSpPr txBox="1"/>
          <p:nvPr/>
        </p:nvSpPr>
        <p:spPr>
          <a:xfrm>
            <a:off x="8000138" y="4534538"/>
            <a:ext cx="3636000" cy="988500"/>
          </a:xfrm>
          <a:prstGeom prst="rect">
            <a:avLst/>
          </a:prstGeom>
          <a:noFill/>
          <a:ln>
            <a:noFill/>
          </a:ln>
        </p:spPr>
        <p:txBody>
          <a:bodyPr spcFirstLastPara="1" wrap="square" lIns="46800" tIns="46800" rIns="46800" bIns="46800" anchor="t" anchorCtr="0">
            <a:noAutofit/>
          </a:bodyPr>
          <a:lstStyle/>
          <a:p>
            <a:pPr marL="0" marR="0" lvl="0" indent="0" algn="ctr" rtl="0">
              <a:lnSpc>
                <a:spcPct val="100000"/>
              </a:lnSpc>
              <a:spcBef>
                <a:spcPts val="0"/>
              </a:spcBef>
              <a:spcAft>
                <a:spcPts val="0"/>
              </a:spcAft>
              <a:buNone/>
            </a:pPr>
            <a:r>
              <a:rPr lang="en-GB" sz="3400" b="1">
                <a:solidFill>
                  <a:srgbClr val="FFFFFF"/>
                </a:solidFill>
              </a:rPr>
              <a:t>Use reciprocity effects</a:t>
            </a:r>
            <a:endParaRPr sz="3400" b="1">
              <a:solidFill>
                <a:srgbClr val="FFFFFF"/>
              </a:solidFill>
            </a:endParaRPr>
          </a:p>
        </p:txBody>
      </p:sp>
      <p:sp>
        <p:nvSpPr>
          <p:cNvPr id="9968" name="Google Shape;9968;p1009"/>
          <p:cNvSpPr txBox="1"/>
          <p:nvPr/>
        </p:nvSpPr>
        <p:spPr>
          <a:xfrm>
            <a:off x="555862" y="4534538"/>
            <a:ext cx="3636000" cy="988500"/>
          </a:xfrm>
          <a:prstGeom prst="rect">
            <a:avLst/>
          </a:prstGeom>
          <a:noFill/>
          <a:ln>
            <a:noFill/>
          </a:ln>
        </p:spPr>
        <p:txBody>
          <a:bodyPr spcFirstLastPara="1" wrap="square" lIns="46800" tIns="46800" rIns="46800" bIns="46800" anchor="t" anchorCtr="0">
            <a:noAutofit/>
          </a:bodyPr>
          <a:lstStyle/>
          <a:p>
            <a:pPr marL="0" marR="0" lvl="0" indent="0" algn="ctr" rtl="0">
              <a:lnSpc>
                <a:spcPct val="100000"/>
              </a:lnSpc>
              <a:spcBef>
                <a:spcPts val="0"/>
              </a:spcBef>
              <a:spcAft>
                <a:spcPts val="0"/>
              </a:spcAft>
              <a:buNone/>
            </a:pPr>
            <a:r>
              <a:rPr lang="en-GB" sz="3400" b="1">
                <a:solidFill>
                  <a:srgbClr val="FFFFFF"/>
                </a:solidFill>
              </a:rPr>
              <a:t>Highlight helpful social norms</a:t>
            </a:r>
            <a:endParaRPr sz="3400" b="1">
              <a:solidFill>
                <a:srgbClr val="FFFFFF"/>
              </a:solidFill>
            </a:endParaRPr>
          </a:p>
          <a:p>
            <a:pPr marL="0" marR="0" lvl="0" indent="0" algn="ctr" rtl="0">
              <a:lnSpc>
                <a:spcPct val="100000"/>
              </a:lnSpc>
              <a:spcBef>
                <a:spcPts val="0"/>
              </a:spcBef>
              <a:spcAft>
                <a:spcPts val="0"/>
              </a:spcAft>
              <a:buNone/>
            </a:pPr>
            <a:endParaRPr sz="3400" b="1">
              <a:solidFill>
                <a:srgbClr val="FFFFFF"/>
              </a:solidFill>
            </a:endParaRPr>
          </a:p>
          <a:p>
            <a:pPr marL="0" marR="0" lvl="0" indent="0" algn="ctr" rtl="0">
              <a:lnSpc>
                <a:spcPct val="100000"/>
              </a:lnSpc>
              <a:spcBef>
                <a:spcPts val="0"/>
              </a:spcBef>
              <a:spcAft>
                <a:spcPts val="0"/>
              </a:spcAft>
              <a:buNone/>
            </a:pPr>
            <a:endParaRPr sz="3400" b="1">
              <a:solidFill>
                <a:srgbClr val="FFFFFF"/>
              </a:solidFill>
            </a:endParaRPr>
          </a:p>
        </p:txBody>
      </p:sp>
      <p:sp>
        <p:nvSpPr>
          <p:cNvPr id="9969" name="Google Shape;9969;p1009"/>
          <p:cNvSpPr/>
          <p:nvPr/>
        </p:nvSpPr>
        <p:spPr>
          <a:xfrm>
            <a:off x="6849000" y="-70175"/>
            <a:ext cx="3225900" cy="2090600"/>
          </a:xfrm>
          <a:prstGeom prst="flowChartDecision">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lt1"/>
              </a:buClr>
              <a:buSzPts val="2000"/>
              <a:buFont typeface="Arial"/>
              <a:buNone/>
            </a:pPr>
            <a:endParaRPr sz="3700"/>
          </a:p>
        </p:txBody>
      </p:sp>
      <p:sp>
        <p:nvSpPr>
          <p:cNvPr id="9970" name="Google Shape;9970;p1009"/>
          <p:cNvSpPr txBox="1"/>
          <p:nvPr/>
        </p:nvSpPr>
        <p:spPr>
          <a:xfrm>
            <a:off x="6902400" y="713525"/>
            <a:ext cx="3119100" cy="5079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3300" b="1">
                <a:solidFill>
                  <a:srgbClr val="FFFFFF"/>
                </a:solidFill>
              </a:rPr>
              <a:t>SOCIAL</a:t>
            </a:r>
            <a:endParaRPr sz="3300" b="1">
              <a:solidFill>
                <a:srgbClr val="FFFFFF"/>
              </a:solidFill>
            </a:endParaRPr>
          </a:p>
        </p:txBody>
      </p:sp>
      <p:sp>
        <p:nvSpPr>
          <p:cNvPr id="9971" name="Google Shape;9971;p1009"/>
          <p:cNvSpPr txBox="1"/>
          <p:nvPr/>
        </p:nvSpPr>
        <p:spPr>
          <a:xfrm>
            <a:off x="4051300" y="5526795"/>
            <a:ext cx="3875100" cy="9882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2800"/>
              <a:buFont typeface="Arial"/>
              <a:buNone/>
            </a:pPr>
            <a:endParaRPr sz="3000" b="1">
              <a:solidFill>
                <a:srgbClr val="FFFFFF"/>
              </a:solidFill>
            </a:endParaRPr>
          </a:p>
        </p:txBody>
      </p:sp>
      <p:sp>
        <p:nvSpPr>
          <p:cNvPr id="9972" name="Google Shape;9972;p1009"/>
          <p:cNvSpPr txBox="1"/>
          <p:nvPr/>
        </p:nvSpPr>
        <p:spPr>
          <a:xfrm>
            <a:off x="8185150" y="5526422"/>
            <a:ext cx="3875100" cy="9885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2800"/>
              <a:buFont typeface="Arial"/>
              <a:buNone/>
            </a:pPr>
            <a:endParaRPr sz="3000" b="1">
              <a:solidFill>
                <a:srgbClr val="FFFFFF"/>
              </a:solidFill>
            </a:endParaRPr>
          </a:p>
        </p:txBody>
      </p:sp>
      <p:sp>
        <p:nvSpPr>
          <p:cNvPr id="9973" name="Google Shape;9973;p1009"/>
          <p:cNvSpPr txBox="1"/>
          <p:nvPr/>
        </p:nvSpPr>
        <p:spPr>
          <a:xfrm>
            <a:off x="-84138" y="5526420"/>
            <a:ext cx="3875100" cy="9885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chemeClr val="dk1"/>
              </a:buClr>
              <a:buSzPts val="2800"/>
              <a:buFont typeface="Arial"/>
              <a:buNone/>
            </a:pPr>
            <a:endParaRPr sz="3000" b="1">
              <a:solidFill>
                <a:srgbClr val="FFFFFF"/>
              </a:solidFill>
            </a:endParaRPr>
          </a:p>
        </p:txBody>
      </p:sp>
      <p:pic>
        <p:nvPicPr>
          <p:cNvPr id="9974" name="Google Shape;9974;p1009"/>
          <p:cNvPicPr preferRelativeResize="0"/>
          <p:nvPr/>
        </p:nvPicPr>
        <p:blipFill>
          <a:blip r:embed="rId3">
            <a:alphaModFix/>
          </a:blip>
          <a:stretch>
            <a:fillRect/>
          </a:stretch>
        </p:blipFill>
        <p:spPr>
          <a:xfrm>
            <a:off x="1473838" y="2422837"/>
            <a:ext cx="1552975" cy="1552953"/>
          </a:xfrm>
          <a:prstGeom prst="rect">
            <a:avLst/>
          </a:prstGeom>
          <a:noFill/>
          <a:ln>
            <a:noFill/>
          </a:ln>
        </p:spPr>
      </p:pic>
      <p:pic>
        <p:nvPicPr>
          <p:cNvPr id="9975" name="Google Shape;9975;p1009"/>
          <p:cNvPicPr preferRelativeResize="0"/>
          <p:nvPr/>
        </p:nvPicPr>
        <p:blipFill>
          <a:blip r:embed="rId4">
            <a:alphaModFix/>
          </a:blip>
          <a:stretch>
            <a:fillRect/>
          </a:stretch>
        </p:blipFill>
        <p:spPr>
          <a:xfrm>
            <a:off x="5319523" y="2286998"/>
            <a:ext cx="1552950" cy="1552950"/>
          </a:xfrm>
          <a:prstGeom prst="rect">
            <a:avLst/>
          </a:prstGeom>
          <a:noFill/>
          <a:ln>
            <a:noFill/>
          </a:ln>
        </p:spPr>
      </p:pic>
      <p:pic>
        <p:nvPicPr>
          <p:cNvPr id="9976" name="Google Shape;9976;p1009"/>
          <p:cNvPicPr preferRelativeResize="0"/>
          <p:nvPr/>
        </p:nvPicPr>
        <p:blipFill>
          <a:blip r:embed="rId5">
            <a:alphaModFix/>
          </a:blip>
          <a:stretch>
            <a:fillRect/>
          </a:stretch>
        </p:blipFill>
        <p:spPr>
          <a:xfrm>
            <a:off x="8761875" y="2023139"/>
            <a:ext cx="2112550" cy="2112550"/>
          </a:xfrm>
          <a:prstGeom prst="rect">
            <a:avLst/>
          </a:prstGeom>
          <a:noFill/>
          <a:ln>
            <a:noFill/>
          </a:ln>
        </p:spPr>
      </p:pic>
      <p:sp>
        <p:nvSpPr>
          <p:cNvPr id="9977" name="Google Shape;9977;p1009"/>
          <p:cNvSpPr txBox="1"/>
          <p:nvPr/>
        </p:nvSpPr>
        <p:spPr>
          <a:xfrm>
            <a:off x="8185150" y="5921872"/>
            <a:ext cx="3875100" cy="9885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2800"/>
              <a:buFont typeface="Arial"/>
              <a:buNone/>
            </a:pPr>
            <a:endParaRPr sz="3000" b="1">
              <a:solidFill>
                <a:srgbClr val="FFFFFF"/>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990"/>
        <p:cNvGrpSpPr/>
        <p:nvPr/>
      </p:nvGrpSpPr>
      <p:grpSpPr>
        <a:xfrm>
          <a:off x="0" y="0"/>
          <a:ext cx="0" cy="0"/>
          <a:chOff x="0" y="0"/>
          <a:chExt cx="0" cy="0"/>
        </a:xfrm>
      </p:grpSpPr>
      <p:sp>
        <p:nvSpPr>
          <p:cNvPr id="9991" name="Google Shape;9991;p1011"/>
          <p:cNvSpPr txBox="1">
            <a:spLocks noGrp="1"/>
          </p:cNvSpPr>
          <p:nvPr>
            <p:ph type="title"/>
          </p:nvPr>
        </p:nvSpPr>
        <p:spPr>
          <a:xfrm>
            <a:off x="426132" y="0"/>
            <a:ext cx="10515600" cy="1325700"/>
          </a:xfrm>
          <a:prstGeom prst="rect">
            <a:avLst/>
          </a:prstGeom>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2400"/>
              <a:buFont typeface="Arial"/>
              <a:buNone/>
            </a:pPr>
            <a:r>
              <a:rPr lang="en-GB" sz="3200"/>
              <a:t>Increasing tax payments </a:t>
            </a:r>
            <a:endParaRPr sz="3200"/>
          </a:p>
        </p:txBody>
      </p:sp>
      <p:sp>
        <p:nvSpPr>
          <p:cNvPr id="9992" name="Google Shape;9992;p1011"/>
          <p:cNvSpPr txBox="1"/>
          <p:nvPr/>
        </p:nvSpPr>
        <p:spPr>
          <a:xfrm>
            <a:off x="7714702" y="1697384"/>
            <a:ext cx="1739100" cy="376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100"/>
          </a:p>
        </p:txBody>
      </p:sp>
      <p:sp>
        <p:nvSpPr>
          <p:cNvPr id="9993" name="Google Shape;9993;p1011"/>
          <p:cNvSpPr txBox="1"/>
          <p:nvPr/>
        </p:nvSpPr>
        <p:spPr>
          <a:xfrm>
            <a:off x="2835679" y="1544984"/>
            <a:ext cx="5890500" cy="454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p>
        </p:txBody>
      </p:sp>
      <p:pic>
        <p:nvPicPr>
          <p:cNvPr id="9994" name="Google Shape;9994;p1011" descr="http://images.e-storefront.co.uk/l/157635_49427618.jpg"/>
          <p:cNvPicPr preferRelativeResize="0"/>
          <p:nvPr/>
        </p:nvPicPr>
        <p:blipFill rotWithShape="1">
          <a:blip r:embed="rId3">
            <a:alphaModFix/>
          </a:blip>
          <a:srcRect/>
          <a:stretch/>
        </p:blipFill>
        <p:spPr>
          <a:xfrm>
            <a:off x="4151921" y="3833475"/>
            <a:ext cx="4522958" cy="3072711"/>
          </a:xfrm>
          <a:prstGeom prst="rect">
            <a:avLst/>
          </a:prstGeom>
          <a:noFill/>
          <a:ln>
            <a:noFill/>
          </a:ln>
        </p:spPr>
      </p:pic>
      <p:pic>
        <p:nvPicPr>
          <p:cNvPr id="9995" name="Google Shape;9995;p1011" descr="Letter 2"/>
          <p:cNvPicPr preferRelativeResize="0"/>
          <p:nvPr/>
        </p:nvPicPr>
        <p:blipFill rotWithShape="1">
          <a:blip r:embed="rId4">
            <a:alphaModFix/>
          </a:blip>
          <a:srcRect l="98" t="259" r="1486" b="-9"/>
          <a:stretch/>
        </p:blipFill>
        <p:spPr>
          <a:xfrm>
            <a:off x="4795156" y="2646707"/>
            <a:ext cx="2828926" cy="4054475"/>
          </a:xfrm>
          <a:prstGeom prst="rect">
            <a:avLst/>
          </a:prstGeom>
          <a:noFill/>
          <a:ln>
            <a:noFill/>
          </a:ln>
          <a:effectLst>
            <a:outerShdw blurRad="50800" dist="38100" dir="2700000" algn="tl" rotWithShape="0">
              <a:srgbClr val="000000">
                <a:alpha val="40000"/>
              </a:srgbClr>
            </a:outerShdw>
          </a:effectLst>
        </p:spPr>
      </p:pic>
      <p:sp>
        <p:nvSpPr>
          <p:cNvPr id="9996" name="Google Shape;9996;p1011"/>
          <p:cNvSpPr/>
          <p:nvPr/>
        </p:nvSpPr>
        <p:spPr>
          <a:xfrm>
            <a:off x="3933765" y="4408442"/>
            <a:ext cx="4620300" cy="531000"/>
          </a:xfrm>
          <a:prstGeom prst="rect">
            <a:avLst/>
          </a:prstGeom>
          <a:solidFill>
            <a:schemeClr val="accent4"/>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rgbClr val="000000"/>
                </a:solidFill>
              </a:rPr>
              <a:t>Nine out of ten people pay their tax on time</a:t>
            </a:r>
            <a:endParaRPr sz="1400" b="1" i="0" u="none" strike="noStrike" cap="none">
              <a:solidFill>
                <a:srgbClr val="000000"/>
              </a:solidFill>
            </a:endParaRPr>
          </a:p>
        </p:txBody>
      </p:sp>
      <p:sp>
        <p:nvSpPr>
          <p:cNvPr id="9997" name="Google Shape;9997;p1011"/>
          <p:cNvSpPr txBox="1"/>
          <p:nvPr/>
        </p:nvSpPr>
        <p:spPr>
          <a:xfrm>
            <a:off x="546025" y="1325700"/>
            <a:ext cx="10820400" cy="2563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000"/>
              <a:buFont typeface="Arial"/>
              <a:buNone/>
            </a:pPr>
            <a:r>
              <a:rPr lang="en-GB" sz="4000" b="1" i="0" u="none" strike="noStrike" cap="none">
                <a:latin typeface="Arial"/>
                <a:ea typeface="Arial"/>
                <a:cs typeface="Arial"/>
                <a:sym typeface="Arial"/>
              </a:rPr>
              <a:t>With HMRC, our tax trials brought forward</a:t>
            </a:r>
            <a:r>
              <a:rPr lang="en-GB" sz="4000" b="1" i="0" u="none" strike="noStrike" cap="none">
                <a:solidFill>
                  <a:schemeClr val="lt1"/>
                </a:solidFill>
                <a:latin typeface="Arial"/>
                <a:ea typeface="Arial"/>
                <a:cs typeface="Arial"/>
                <a:sym typeface="Arial"/>
              </a:rPr>
              <a:t> </a:t>
            </a:r>
            <a:r>
              <a:rPr lang="en-GB" sz="4000" b="1" i="0" u="none" strike="noStrike" cap="none">
                <a:solidFill>
                  <a:schemeClr val="accent4"/>
                </a:solidFill>
                <a:latin typeface="Arial"/>
                <a:ea typeface="Arial"/>
                <a:cs typeface="Arial"/>
                <a:sym typeface="Arial"/>
              </a:rPr>
              <a:t>£200 million </a:t>
            </a:r>
            <a:r>
              <a:rPr lang="en-GB" sz="4000" b="1" i="0" u="none" strike="noStrike" cap="none">
                <a:latin typeface="Arial"/>
                <a:ea typeface="Arial"/>
                <a:cs typeface="Arial"/>
                <a:sym typeface="Arial"/>
              </a:rPr>
              <a:t>in 12 months.</a:t>
            </a:r>
            <a:endParaRPr sz="4000" b="1" i="0" u="none" strike="noStrike" cap="none">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039"/>
        <p:cNvGrpSpPr/>
        <p:nvPr/>
      </p:nvGrpSpPr>
      <p:grpSpPr>
        <a:xfrm>
          <a:off x="0" y="0"/>
          <a:ext cx="0" cy="0"/>
          <a:chOff x="0" y="0"/>
          <a:chExt cx="0" cy="0"/>
        </a:xfrm>
      </p:grpSpPr>
      <p:sp>
        <p:nvSpPr>
          <p:cNvPr id="10040" name="Google Shape;10040;p1017"/>
          <p:cNvSpPr txBox="1">
            <a:spLocks noGrp="1"/>
          </p:cNvSpPr>
          <p:nvPr>
            <p:ph type="title"/>
          </p:nvPr>
        </p:nvSpPr>
        <p:spPr>
          <a:xfrm>
            <a:off x="426132" y="0"/>
            <a:ext cx="10515600" cy="1325700"/>
          </a:xfrm>
          <a:prstGeom prst="rect">
            <a:avLst/>
          </a:prstGeom>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2400"/>
              <a:buFont typeface="Arial"/>
              <a:buNone/>
            </a:pPr>
            <a:r>
              <a:rPr lang="en-GB" sz="3200"/>
              <a:t>Social norm mechanisms - a word of warning </a:t>
            </a:r>
            <a:endParaRPr sz="3200"/>
          </a:p>
        </p:txBody>
      </p:sp>
      <p:sp>
        <p:nvSpPr>
          <p:cNvPr id="10041" name="Google Shape;10041;p1017"/>
          <p:cNvSpPr txBox="1"/>
          <p:nvPr/>
        </p:nvSpPr>
        <p:spPr>
          <a:xfrm>
            <a:off x="1495150" y="6039613"/>
            <a:ext cx="9523500" cy="461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400"/>
              <a:buFont typeface="Arial"/>
              <a:buNone/>
            </a:pPr>
            <a:r>
              <a:rPr lang="en-GB" sz="1800" b="1">
                <a:solidFill>
                  <a:schemeClr val="dk1"/>
                </a:solidFill>
              </a:rPr>
              <a:t>Emphasising the wrong norm can encourage the very behaviour we want to avoid </a:t>
            </a:r>
            <a:endParaRPr sz="1800" b="1">
              <a:solidFill>
                <a:schemeClr val="dk1"/>
              </a:solidFill>
            </a:endParaRPr>
          </a:p>
          <a:p>
            <a:pPr marL="0" marR="0" lvl="0" indent="0" algn="l" rtl="0">
              <a:lnSpc>
                <a:spcPct val="90000"/>
              </a:lnSpc>
              <a:spcBef>
                <a:spcPts val="0"/>
              </a:spcBef>
              <a:spcAft>
                <a:spcPts val="0"/>
              </a:spcAft>
              <a:buClr>
                <a:schemeClr val="lt1"/>
              </a:buClr>
              <a:buSzPts val="4000"/>
              <a:buFont typeface="Arial"/>
              <a:buNone/>
            </a:pPr>
            <a:endParaRPr sz="1800" b="1"/>
          </a:p>
        </p:txBody>
      </p:sp>
      <p:pic>
        <p:nvPicPr>
          <p:cNvPr id="10042" name="Google Shape;10042;p1017"/>
          <p:cNvPicPr preferRelativeResize="0"/>
          <p:nvPr/>
        </p:nvPicPr>
        <p:blipFill>
          <a:blip r:embed="rId3">
            <a:alphaModFix/>
          </a:blip>
          <a:stretch>
            <a:fillRect/>
          </a:stretch>
        </p:blipFill>
        <p:spPr>
          <a:xfrm>
            <a:off x="475675" y="5760725"/>
            <a:ext cx="1019475" cy="1019475"/>
          </a:xfrm>
          <a:prstGeom prst="rect">
            <a:avLst/>
          </a:prstGeom>
          <a:noFill/>
          <a:ln>
            <a:noFill/>
          </a:ln>
        </p:spPr>
      </p:pic>
      <p:sp>
        <p:nvSpPr>
          <p:cNvPr id="10043" name="Google Shape;10043;p1017"/>
          <p:cNvSpPr txBox="1"/>
          <p:nvPr/>
        </p:nvSpPr>
        <p:spPr>
          <a:xfrm>
            <a:off x="426125" y="1445350"/>
            <a:ext cx="6432000" cy="498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700" b="1">
                <a:solidFill>
                  <a:srgbClr val="72CE9B"/>
                </a:solidFill>
              </a:rPr>
              <a:t>1. Simple norm (emphasise positive behaviour)</a:t>
            </a:r>
            <a:r>
              <a:rPr lang="en-GB" sz="1700">
                <a:solidFill>
                  <a:srgbClr val="72CE9B"/>
                </a:solidFill>
              </a:rPr>
              <a:t> - others </a:t>
            </a:r>
            <a:r>
              <a:rPr lang="en-GB" sz="1700" u="sng">
                <a:solidFill>
                  <a:srgbClr val="72CE9B"/>
                </a:solidFill>
              </a:rPr>
              <a:t>have</a:t>
            </a:r>
            <a:r>
              <a:rPr lang="en-GB" sz="1700">
                <a:solidFill>
                  <a:srgbClr val="72CE9B"/>
                </a:solidFill>
              </a:rPr>
              <a:t> done a desirable behaviour so I should too</a:t>
            </a:r>
            <a:endParaRPr sz="1700">
              <a:solidFill>
                <a:srgbClr val="72CE9B"/>
              </a:solidFill>
            </a:endParaRPr>
          </a:p>
          <a:p>
            <a:pPr marL="0" lvl="0" indent="0" algn="l" rtl="0">
              <a:spcBef>
                <a:spcPts val="0"/>
              </a:spcBef>
              <a:spcAft>
                <a:spcPts val="0"/>
              </a:spcAft>
              <a:buNone/>
            </a:pPr>
            <a:endParaRPr sz="1700">
              <a:solidFill>
                <a:srgbClr val="72CE9B"/>
              </a:solidFill>
            </a:endParaRPr>
          </a:p>
          <a:p>
            <a:pPr marL="0" lvl="0" indent="0" algn="l" rtl="0">
              <a:spcBef>
                <a:spcPts val="0"/>
              </a:spcBef>
              <a:spcAft>
                <a:spcPts val="0"/>
              </a:spcAft>
              <a:buNone/>
            </a:pPr>
            <a:endParaRPr sz="1700">
              <a:solidFill>
                <a:srgbClr val="72CE9B"/>
              </a:solidFill>
            </a:endParaRPr>
          </a:p>
          <a:p>
            <a:pPr marL="0" lvl="0" indent="0" algn="l" rtl="0">
              <a:spcBef>
                <a:spcPts val="0"/>
              </a:spcBef>
              <a:spcAft>
                <a:spcPts val="0"/>
              </a:spcAft>
              <a:buNone/>
            </a:pPr>
            <a:r>
              <a:rPr lang="en-GB" sz="1700" b="1">
                <a:solidFill>
                  <a:srgbClr val="72CE9B"/>
                </a:solidFill>
              </a:rPr>
              <a:t>2. Negative framing example (emphasise negative behaviour)</a:t>
            </a:r>
            <a:r>
              <a:rPr lang="en-GB" sz="1700">
                <a:solidFill>
                  <a:srgbClr val="72CE9B"/>
                </a:solidFill>
              </a:rPr>
              <a:t> - others </a:t>
            </a:r>
            <a:r>
              <a:rPr lang="en-GB" sz="1700" u="sng">
                <a:solidFill>
                  <a:srgbClr val="72CE9B"/>
                </a:solidFill>
              </a:rPr>
              <a:t>have</a:t>
            </a:r>
            <a:r>
              <a:rPr lang="en-GB" sz="1700">
                <a:solidFill>
                  <a:srgbClr val="72CE9B"/>
                </a:solidFill>
              </a:rPr>
              <a:t> </a:t>
            </a:r>
            <a:r>
              <a:rPr lang="en-GB" sz="1700" u="sng">
                <a:solidFill>
                  <a:srgbClr val="72CE9B"/>
                </a:solidFill>
              </a:rPr>
              <a:t>not</a:t>
            </a:r>
            <a:r>
              <a:rPr lang="en-GB" sz="1700">
                <a:solidFill>
                  <a:srgbClr val="72CE9B"/>
                </a:solidFill>
              </a:rPr>
              <a:t> done it, so I should instead</a:t>
            </a:r>
            <a:endParaRPr sz="1700">
              <a:solidFill>
                <a:srgbClr val="72CE9B"/>
              </a:solidFill>
            </a:endParaRPr>
          </a:p>
          <a:p>
            <a:pPr marL="0" lvl="0" indent="0" algn="l" rtl="0">
              <a:spcBef>
                <a:spcPts val="0"/>
              </a:spcBef>
              <a:spcAft>
                <a:spcPts val="0"/>
              </a:spcAft>
              <a:buNone/>
            </a:pPr>
            <a:endParaRPr sz="1700"/>
          </a:p>
          <a:p>
            <a:pPr marL="0" lvl="0" indent="0" algn="l" rtl="0">
              <a:spcBef>
                <a:spcPts val="0"/>
              </a:spcBef>
              <a:spcAft>
                <a:spcPts val="0"/>
              </a:spcAft>
              <a:buNone/>
            </a:pPr>
            <a:endParaRPr sz="1700"/>
          </a:p>
          <a:p>
            <a:pPr marL="0" lvl="0" indent="0" algn="l" rtl="0">
              <a:spcBef>
                <a:spcPts val="0"/>
              </a:spcBef>
              <a:spcAft>
                <a:spcPts val="0"/>
              </a:spcAft>
              <a:buClr>
                <a:schemeClr val="dk1"/>
              </a:buClr>
              <a:buSzPts val="1100"/>
              <a:buFont typeface="Arial"/>
              <a:buNone/>
            </a:pPr>
            <a:r>
              <a:rPr lang="en-GB" sz="1700" b="1">
                <a:solidFill>
                  <a:schemeClr val="accent5"/>
                </a:solidFill>
              </a:rPr>
              <a:t>3. Free rider backfire (emphasising positive behaviours)</a:t>
            </a:r>
            <a:r>
              <a:rPr lang="en-GB" sz="1700">
                <a:solidFill>
                  <a:schemeClr val="accent5"/>
                </a:solidFill>
              </a:rPr>
              <a:t> - many people </a:t>
            </a:r>
            <a:r>
              <a:rPr lang="en-GB" sz="1700" u="sng">
                <a:solidFill>
                  <a:schemeClr val="accent5"/>
                </a:solidFill>
              </a:rPr>
              <a:t>have</a:t>
            </a:r>
            <a:r>
              <a:rPr lang="en-GB" sz="1700">
                <a:solidFill>
                  <a:schemeClr val="accent5"/>
                </a:solidFill>
              </a:rPr>
              <a:t> done it so I don't need to</a:t>
            </a:r>
            <a:endParaRPr sz="1700">
              <a:solidFill>
                <a:schemeClr val="accent5"/>
              </a:solidFill>
            </a:endParaRPr>
          </a:p>
          <a:p>
            <a:pPr marL="0" lvl="0" indent="0" algn="l" rtl="0">
              <a:spcBef>
                <a:spcPts val="0"/>
              </a:spcBef>
              <a:spcAft>
                <a:spcPts val="0"/>
              </a:spcAft>
              <a:buNone/>
            </a:pPr>
            <a:endParaRPr sz="1700">
              <a:solidFill>
                <a:schemeClr val="accent5"/>
              </a:solidFill>
            </a:endParaRPr>
          </a:p>
          <a:p>
            <a:pPr marL="0" lvl="0" indent="0" algn="l" rtl="0">
              <a:spcBef>
                <a:spcPts val="0"/>
              </a:spcBef>
              <a:spcAft>
                <a:spcPts val="0"/>
              </a:spcAft>
              <a:buNone/>
            </a:pPr>
            <a:endParaRPr sz="1700">
              <a:solidFill>
                <a:schemeClr val="accent5"/>
              </a:solidFill>
            </a:endParaRPr>
          </a:p>
          <a:p>
            <a:pPr marL="0" lvl="0" indent="0" algn="l" rtl="0">
              <a:spcBef>
                <a:spcPts val="0"/>
              </a:spcBef>
              <a:spcAft>
                <a:spcPts val="0"/>
              </a:spcAft>
              <a:buNone/>
            </a:pPr>
            <a:r>
              <a:rPr lang="en-GB" sz="1700" b="1">
                <a:solidFill>
                  <a:schemeClr val="accent5"/>
                </a:solidFill>
              </a:rPr>
              <a:t>4. Boomerang effects backfire (emphasise negative behaviour)</a:t>
            </a:r>
            <a:r>
              <a:rPr lang="en-GB" sz="1700">
                <a:solidFill>
                  <a:schemeClr val="accent5"/>
                </a:solidFill>
              </a:rPr>
              <a:t> - many people </a:t>
            </a:r>
            <a:r>
              <a:rPr lang="en-GB" sz="1700" u="sng">
                <a:solidFill>
                  <a:schemeClr val="accent5"/>
                </a:solidFill>
              </a:rPr>
              <a:t>have</a:t>
            </a:r>
            <a:r>
              <a:rPr lang="en-GB" sz="1700">
                <a:solidFill>
                  <a:schemeClr val="accent5"/>
                </a:solidFill>
              </a:rPr>
              <a:t> done an undesirable behaviour, it’s more common than I realised - or I didn't realise I was better than the average </a:t>
            </a:r>
            <a:endParaRPr sz="1700">
              <a:solidFill>
                <a:schemeClr val="accent5"/>
              </a:solidFill>
            </a:endParaRPr>
          </a:p>
          <a:p>
            <a:pPr marL="0" lvl="0" indent="0" algn="l" rtl="0">
              <a:spcBef>
                <a:spcPts val="0"/>
              </a:spcBef>
              <a:spcAft>
                <a:spcPts val="0"/>
              </a:spcAft>
              <a:buNone/>
            </a:pPr>
            <a:endParaRPr sz="2000"/>
          </a:p>
          <a:p>
            <a:pPr marL="0" lvl="0" indent="0" algn="l" rtl="0">
              <a:spcBef>
                <a:spcPts val="0"/>
              </a:spcBef>
              <a:spcAft>
                <a:spcPts val="0"/>
              </a:spcAft>
              <a:buNone/>
            </a:pPr>
            <a:endParaRPr sz="2000"/>
          </a:p>
        </p:txBody>
      </p:sp>
      <p:sp>
        <p:nvSpPr>
          <p:cNvPr id="10044" name="Google Shape;10044;p1017"/>
          <p:cNvSpPr txBox="1"/>
          <p:nvPr/>
        </p:nvSpPr>
        <p:spPr>
          <a:xfrm rot="-533789">
            <a:off x="7039816" y="2046728"/>
            <a:ext cx="4764318" cy="877594"/>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500" i="1">
                <a:solidFill>
                  <a:srgbClr val="2097D5"/>
                </a:solidFill>
              </a:rPr>
              <a:t>Framing the number of Wikipedia donors in a negative way (i.e. not many people donate) increased donation rates (Linek &amp; Traxler, 2021)</a:t>
            </a:r>
            <a:endParaRPr sz="1100" i="1">
              <a:solidFill>
                <a:srgbClr val="2097D5"/>
              </a:solidFill>
              <a:highlight>
                <a:srgbClr val="FFFFFF"/>
              </a:highlight>
            </a:endParaRPr>
          </a:p>
        </p:txBody>
      </p:sp>
      <p:sp>
        <p:nvSpPr>
          <p:cNvPr id="10045" name="Google Shape;10045;p1017"/>
          <p:cNvSpPr txBox="1"/>
          <p:nvPr/>
        </p:nvSpPr>
        <p:spPr>
          <a:xfrm rot="-533852">
            <a:off x="7182336" y="4347809"/>
            <a:ext cx="4688114" cy="110843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500">
                <a:solidFill>
                  <a:srgbClr val="1E99D5"/>
                </a:solidFill>
              </a:rPr>
              <a:t>Households with relatively low energy use increased their energy consumption after receiving descriptive information about their neighbors’ average energy use (Schultz et al, 2007)</a:t>
            </a:r>
            <a:endParaRPr sz="1500">
              <a:solidFill>
                <a:srgbClr val="1E99D5"/>
              </a:solidFill>
            </a:endParaRPr>
          </a:p>
        </p:txBody>
      </p:sp>
      <p:sp>
        <p:nvSpPr>
          <p:cNvPr id="10046" name="Google Shape;10046;p1017"/>
          <p:cNvSpPr txBox="1"/>
          <p:nvPr/>
        </p:nvSpPr>
        <p:spPr>
          <a:xfrm rot="-533767">
            <a:off x="7038545" y="3192946"/>
            <a:ext cx="4975959" cy="877594"/>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500" i="1">
                <a:solidFill>
                  <a:srgbClr val="1E99D5"/>
                </a:solidFill>
              </a:rPr>
              <a:t>In Mozambique, highlighting the high support for social distancing reduced self reported social distancing in areas with low Covid cases (Allen et al, 2021)</a:t>
            </a:r>
            <a:endParaRPr sz="1100" i="1">
              <a:solidFill>
                <a:srgbClr val="1E99D5"/>
              </a:solidFill>
              <a:highlight>
                <a:srgbClr val="FFFFFF"/>
              </a:highlight>
            </a:endParaRPr>
          </a:p>
        </p:txBody>
      </p:sp>
      <p:sp>
        <p:nvSpPr>
          <p:cNvPr id="10047" name="Google Shape;10047;p1017"/>
          <p:cNvSpPr txBox="1"/>
          <p:nvPr/>
        </p:nvSpPr>
        <p:spPr>
          <a:xfrm rot="-533808">
            <a:off x="7019699" y="1208748"/>
            <a:ext cx="4667153" cy="64675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500" i="1">
                <a:solidFill>
                  <a:schemeClr val="accent1"/>
                </a:solidFill>
              </a:rPr>
              <a:t>Telling people 9 out of ten people pay their tax on time increased those paying within 23 days (BIT)</a:t>
            </a:r>
            <a:endParaRPr sz="1100" i="1">
              <a:solidFill>
                <a:schemeClr val="accent1"/>
              </a:solidFill>
              <a:highlight>
                <a:srgbClr val="FFFFFF"/>
              </a:high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0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0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0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60"/>
        <p:cNvGrpSpPr/>
        <p:nvPr/>
      </p:nvGrpSpPr>
      <p:grpSpPr>
        <a:xfrm>
          <a:off x="0" y="0"/>
          <a:ext cx="0" cy="0"/>
          <a:chOff x="0" y="0"/>
          <a:chExt cx="0" cy="0"/>
        </a:xfrm>
      </p:grpSpPr>
      <p:sp>
        <p:nvSpPr>
          <p:cNvPr id="8961" name="Google Shape;8961;p939"/>
          <p:cNvSpPr txBox="1">
            <a:spLocks noGrp="1"/>
          </p:cNvSpPr>
          <p:nvPr>
            <p:ph type="title"/>
          </p:nvPr>
        </p:nvSpPr>
        <p:spPr>
          <a:xfrm>
            <a:off x="415600" y="310426"/>
            <a:ext cx="10919400" cy="10344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GB"/>
              <a:t>Behavioural insights project simulation </a:t>
            </a:r>
            <a:endParaRPr/>
          </a:p>
          <a:p>
            <a:pPr marL="0" lvl="0" indent="0" algn="l" rtl="0">
              <a:spcBef>
                <a:spcPts val="0"/>
              </a:spcBef>
              <a:spcAft>
                <a:spcPts val="0"/>
              </a:spcAft>
              <a:buNone/>
            </a:pPr>
            <a:r>
              <a:rPr lang="en-GB" sz="2800">
                <a:solidFill>
                  <a:srgbClr val="999999"/>
                </a:solidFill>
              </a:rPr>
              <a:t>Policy challenges - how might we use behavioural insights to...</a:t>
            </a:r>
            <a:endParaRPr sz="2800">
              <a:solidFill>
                <a:srgbClr val="999999"/>
              </a:solidFill>
            </a:endParaRPr>
          </a:p>
        </p:txBody>
      </p:sp>
      <p:sp>
        <p:nvSpPr>
          <p:cNvPr id="8962" name="Google Shape;8962;p939"/>
          <p:cNvSpPr txBox="1"/>
          <p:nvPr/>
        </p:nvSpPr>
        <p:spPr>
          <a:xfrm>
            <a:off x="899800" y="2650775"/>
            <a:ext cx="9922200" cy="1246800"/>
          </a:xfrm>
          <a:prstGeom prst="rect">
            <a:avLst/>
          </a:prstGeom>
          <a:solidFill>
            <a:schemeClr val="accen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450" b="1" dirty="0">
                <a:solidFill>
                  <a:schemeClr val="lt1"/>
                </a:solidFill>
              </a:rPr>
              <a:t>Improve recruitment outcomes for older workers (aged 50+)</a:t>
            </a:r>
            <a:endParaRPr lang="en-PT" sz="6300" b="1" dirty="0">
              <a:solidFill>
                <a:schemeClr val="lt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051"/>
        <p:cNvGrpSpPr/>
        <p:nvPr/>
      </p:nvGrpSpPr>
      <p:grpSpPr>
        <a:xfrm>
          <a:off x="0" y="0"/>
          <a:ext cx="0" cy="0"/>
          <a:chOff x="0" y="0"/>
          <a:chExt cx="0" cy="0"/>
        </a:xfrm>
      </p:grpSpPr>
      <p:pic>
        <p:nvPicPr>
          <p:cNvPr id="10052" name="Google Shape;10052;p1018"/>
          <p:cNvPicPr preferRelativeResize="0"/>
          <p:nvPr/>
        </p:nvPicPr>
        <p:blipFill rotWithShape="1">
          <a:blip r:embed="rId3">
            <a:alphaModFix/>
          </a:blip>
          <a:srcRect/>
          <a:stretch/>
        </p:blipFill>
        <p:spPr>
          <a:xfrm>
            <a:off x="0" y="-32657"/>
            <a:ext cx="12192000" cy="6858000"/>
          </a:xfrm>
          <a:prstGeom prst="rect">
            <a:avLst/>
          </a:prstGeom>
          <a:noFill/>
          <a:ln>
            <a:noFill/>
          </a:ln>
        </p:spPr>
      </p:pic>
      <p:sp>
        <p:nvSpPr>
          <p:cNvPr id="10053" name="Google Shape;10053;p1018"/>
          <p:cNvSpPr/>
          <p:nvPr/>
        </p:nvSpPr>
        <p:spPr>
          <a:xfrm>
            <a:off x="0" y="-32650"/>
            <a:ext cx="12192000" cy="6858000"/>
          </a:xfrm>
          <a:prstGeom prst="rect">
            <a:avLst/>
          </a:prstGeom>
          <a:solidFill>
            <a:schemeClr val="dk1">
              <a:alpha val="60000"/>
            </a:schemeClr>
          </a:solidFill>
          <a:ln>
            <a:noFill/>
          </a:ln>
          <a:effectLst>
            <a:outerShdw blurRad="50800" dist="50800" dir="5400000" algn="ctr" rotWithShape="0">
              <a:srgbClr val="000000">
                <a:alpha val="0"/>
              </a:srgbClr>
            </a:outerShdw>
            <a:reflection stA="0" endPos="65000" dist="50800" dir="5400000" fadeDir="5400012" sy="-100000" algn="bl" rotWithShape="0"/>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054" name="Google Shape;10054;p1018"/>
          <p:cNvSpPr txBox="1"/>
          <p:nvPr/>
        </p:nvSpPr>
        <p:spPr>
          <a:xfrm>
            <a:off x="1103201" y="2412208"/>
            <a:ext cx="11088900" cy="86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5000"/>
              <a:buFont typeface="Arial"/>
              <a:buNone/>
            </a:pPr>
            <a:r>
              <a:rPr lang="en-GB" sz="5000" b="1" i="0" u="none" strike="noStrike" cap="none">
                <a:solidFill>
                  <a:schemeClr val="lt1"/>
                </a:solidFill>
                <a:latin typeface="Arial"/>
                <a:ea typeface="Arial"/>
                <a:cs typeface="Arial"/>
                <a:sym typeface="Arial"/>
              </a:rPr>
              <a:t>Timely</a:t>
            </a:r>
            <a:endParaRPr sz="1400" b="0" i="0" u="none" strike="noStrike" cap="none">
              <a:solidFill>
                <a:srgbClr val="000000"/>
              </a:solidFill>
              <a:latin typeface="Arial"/>
              <a:ea typeface="Arial"/>
              <a:cs typeface="Arial"/>
              <a:sym typeface="Arial"/>
            </a:endParaRPr>
          </a:p>
        </p:txBody>
      </p:sp>
      <p:cxnSp>
        <p:nvCxnSpPr>
          <p:cNvPr id="10055" name="Google Shape;10055;p1018"/>
          <p:cNvCxnSpPr/>
          <p:nvPr/>
        </p:nvCxnSpPr>
        <p:spPr>
          <a:xfrm>
            <a:off x="1200186" y="3373219"/>
            <a:ext cx="2410800" cy="0"/>
          </a:xfrm>
          <a:prstGeom prst="straightConnector1">
            <a:avLst/>
          </a:prstGeom>
          <a:noFill/>
          <a:ln w="76200" cap="flat" cmpd="sng">
            <a:solidFill>
              <a:schemeClr val="lt1"/>
            </a:solidFill>
            <a:prstDash val="solid"/>
            <a:miter lim="800000"/>
            <a:headEnd type="none" w="sm" len="sm"/>
            <a:tailEnd type="none" w="sm" len="sm"/>
          </a:ln>
        </p:spPr>
      </p:cxnSp>
      <p:pic>
        <p:nvPicPr>
          <p:cNvPr id="10056" name="Google Shape;10056;p1018"/>
          <p:cNvPicPr preferRelativeResize="0"/>
          <p:nvPr/>
        </p:nvPicPr>
        <p:blipFill rotWithShape="1">
          <a:blip r:embed="rId4">
            <a:alphaModFix amt="50000"/>
          </a:blip>
          <a:srcRect/>
          <a:stretch/>
        </p:blipFill>
        <p:spPr>
          <a:xfrm flipH="1">
            <a:off x="5324671" y="-49985"/>
            <a:ext cx="6867329" cy="3933010"/>
          </a:xfrm>
          <a:prstGeom prst="rect">
            <a:avLst/>
          </a:prstGeom>
          <a:noFill/>
          <a:ln>
            <a:noFill/>
          </a:ln>
        </p:spPr>
      </p:pic>
      <p:sp>
        <p:nvSpPr>
          <p:cNvPr id="10057" name="Google Shape;10057;p1018"/>
          <p:cNvSpPr/>
          <p:nvPr/>
        </p:nvSpPr>
        <p:spPr>
          <a:xfrm>
            <a:off x="8026154" y="6350"/>
            <a:ext cx="2658084" cy="2090601"/>
          </a:xfrm>
          <a:prstGeom prst="flowChartDecision">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Arial"/>
              <a:buNone/>
            </a:pPr>
            <a:r>
              <a:rPr lang="en-GB" b="1" i="0" u="none">
                <a:solidFill>
                  <a:schemeClr val="lt1"/>
                </a:solidFill>
                <a:latin typeface="Arial"/>
                <a:ea typeface="Arial"/>
                <a:cs typeface="Arial"/>
                <a:sym typeface="Arial"/>
              </a:rPr>
              <a:t>EASY</a:t>
            </a:r>
            <a:endParaRPr/>
          </a:p>
        </p:txBody>
      </p:sp>
      <p:sp>
        <p:nvSpPr>
          <p:cNvPr id="10058" name="Google Shape;10058;p1018"/>
          <p:cNvSpPr/>
          <p:nvPr/>
        </p:nvSpPr>
        <p:spPr>
          <a:xfrm>
            <a:off x="8026154" y="2434399"/>
            <a:ext cx="2658084" cy="2090601"/>
          </a:xfrm>
          <a:prstGeom prst="flowChartDecision">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Arial"/>
              <a:buNone/>
            </a:pPr>
            <a:r>
              <a:rPr lang="en-GB" b="1" i="0" u="none">
                <a:solidFill>
                  <a:schemeClr val="lt1"/>
                </a:solidFill>
                <a:latin typeface="Arial"/>
                <a:ea typeface="Arial"/>
                <a:cs typeface="Arial"/>
                <a:sym typeface="Arial"/>
              </a:rPr>
              <a:t>SOCIAL</a:t>
            </a:r>
            <a:endParaRPr/>
          </a:p>
        </p:txBody>
      </p:sp>
      <p:sp>
        <p:nvSpPr>
          <p:cNvPr id="10059" name="Google Shape;10059;p1018"/>
          <p:cNvSpPr/>
          <p:nvPr/>
        </p:nvSpPr>
        <p:spPr>
          <a:xfrm>
            <a:off x="6569053" y="1220374"/>
            <a:ext cx="2658084" cy="2090601"/>
          </a:xfrm>
          <a:prstGeom prst="flowChartDecision">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Arial"/>
              <a:buNone/>
            </a:pPr>
            <a:r>
              <a:rPr lang="en-GB" b="1" i="0" u="none">
                <a:solidFill>
                  <a:schemeClr val="lt1"/>
                </a:solidFill>
                <a:latin typeface="Arial"/>
                <a:ea typeface="Arial"/>
                <a:cs typeface="Arial"/>
                <a:sym typeface="Arial"/>
              </a:rPr>
              <a:t>ATTRACTIVE</a:t>
            </a:r>
            <a:endParaRPr/>
          </a:p>
        </p:txBody>
      </p:sp>
      <p:sp>
        <p:nvSpPr>
          <p:cNvPr id="10060" name="Google Shape;10060;p1018"/>
          <p:cNvSpPr/>
          <p:nvPr/>
        </p:nvSpPr>
        <p:spPr>
          <a:xfrm>
            <a:off x="9487869" y="1237511"/>
            <a:ext cx="2658084" cy="2090601"/>
          </a:xfrm>
          <a:prstGeom prst="flowChartDecision">
            <a:avLst/>
          </a:prstGeom>
          <a:solidFill>
            <a:srgbClr val="0098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000"/>
              <a:buFont typeface="Arial"/>
              <a:buNone/>
            </a:pPr>
            <a:r>
              <a:rPr lang="en-GB" b="1" i="0" u="none">
                <a:solidFill>
                  <a:srgbClr val="FFFFFF"/>
                </a:solidFill>
                <a:latin typeface="Arial"/>
                <a:ea typeface="Arial"/>
                <a:cs typeface="Arial"/>
                <a:sym typeface="Arial"/>
              </a:rPr>
              <a:t>TIMELY</a:t>
            </a:r>
            <a:endParaRPr>
              <a:solidFill>
                <a:srgbClr val="FFFFFF"/>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064"/>
        <p:cNvGrpSpPr/>
        <p:nvPr/>
      </p:nvGrpSpPr>
      <p:grpSpPr>
        <a:xfrm>
          <a:off x="0" y="0"/>
          <a:ext cx="0" cy="0"/>
          <a:chOff x="0" y="0"/>
          <a:chExt cx="0" cy="0"/>
        </a:xfrm>
      </p:grpSpPr>
      <p:sp>
        <p:nvSpPr>
          <p:cNvPr id="10065" name="Google Shape;10065;p1019"/>
          <p:cNvSpPr/>
          <p:nvPr/>
        </p:nvSpPr>
        <p:spPr>
          <a:xfrm>
            <a:off x="8000000" y="2977925"/>
            <a:ext cx="3636000" cy="36579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6" name="Google Shape;10066;p1019"/>
          <p:cNvSpPr/>
          <p:nvPr/>
        </p:nvSpPr>
        <p:spPr>
          <a:xfrm>
            <a:off x="8917850" y="2163475"/>
            <a:ext cx="1800000" cy="1800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7" name="Google Shape;10067;p1019"/>
          <p:cNvSpPr/>
          <p:nvPr/>
        </p:nvSpPr>
        <p:spPr>
          <a:xfrm>
            <a:off x="4278000" y="2977925"/>
            <a:ext cx="3636000" cy="3657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8" name="Google Shape;10068;p1019"/>
          <p:cNvSpPr/>
          <p:nvPr/>
        </p:nvSpPr>
        <p:spPr>
          <a:xfrm>
            <a:off x="5195850" y="2163475"/>
            <a:ext cx="1800000" cy="1800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9" name="Google Shape;10069;p1019"/>
          <p:cNvSpPr/>
          <p:nvPr/>
        </p:nvSpPr>
        <p:spPr>
          <a:xfrm>
            <a:off x="556000" y="2977925"/>
            <a:ext cx="3636000" cy="3657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0" name="Google Shape;10070;p1019"/>
          <p:cNvSpPr/>
          <p:nvPr/>
        </p:nvSpPr>
        <p:spPr>
          <a:xfrm>
            <a:off x="1473850" y="2163475"/>
            <a:ext cx="1800000" cy="1800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1" name="Google Shape;10071;p1019"/>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400"/>
              <a:buNone/>
            </a:pPr>
            <a:r>
              <a:rPr lang="en-GB" sz="3400" b="1" dirty="0">
                <a:solidFill>
                  <a:srgbClr val="000000"/>
                </a:solidFill>
              </a:rPr>
              <a:t>Making it timely</a:t>
            </a:r>
            <a:endParaRPr sz="3400" b="1" dirty="0">
              <a:solidFill>
                <a:srgbClr val="000000"/>
              </a:solidFill>
            </a:endParaRPr>
          </a:p>
        </p:txBody>
      </p:sp>
      <p:sp>
        <p:nvSpPr>
          <p:cNvPr id="10072" name="Google Shape;10072;p1019"/>
          <p:cNvSpPr txBox="1"/>
          <p:nvPr/>
        </p:nvSpPr>
        <p:spPr>
          <a:xfrm>
            <a:off x="4278000" y="4157225"/>
            <a:ext cx="3636000" cy="988200"/>
          </a:xfrm>
          <a:prstGeom prst="rect">
            <a:avLst/>
          </a:prstGeom>
          <a:noFill/>
          <a:ln>
            <a:noFill/>
          </a:ln>
        </p:spPr>
        <p:txBody>
          <a:bodyPr spcFirstLastPara="1" wrap="square" lIns="46800" tIns="46800" rIns="46800" bIns="46800" anchor="t" anchorCtr="0">
            <a:noAutofit/>
          </a:bodyPr>
          <a:lstStyle/>
          <a:p>
            <a:pPr marL="0" marR="0" lvl="0" indent="0" algn="ctr" rtl="0">
              <a:lnSpc>
                <a:spcPct val="100000"/>
              </a:lnSpc>
              <a:spcBef>
                <a:spcPts val="0"/>
              </a:spcBef>
              <a:spcAft>
                <a:spcPts val="0"/>
              </a:spcAft>
              <a:buNone/>
            </a:pPr>
            <a:r>
              <a:rPr lang="en-GB" sz="3400" b="1">
                <a:solidFill>
                  <a:srgbClr val="FFFFFF"/>
                </a:solidFill>
              </a:rPr>
              <a:t>Help people plan their responses to events</a:t>
            </a:r>
            <a:endParaRPr sz="3400" b="1">
              <a:solidFill>
                <a:srgbClr val="FFFFFF"/>
              </a:solidFill>
            </a:endParaRPr>
          </a:p>
        </p:txBody>
      </p:sp>
      <p:sp>
        <p:nvSpPr>
          <p:cNvPr id="10073" name="Google Shape;10073;p1019"/>
          <p:cNvSpPr txBox="1"/>
          <p:nvPr/>
        </p:nvSpPr>
        <p:spPr>
          <a:xfrm>
            <a:off x="8000138" y="4157075"/>
            <a:ext cx="3636000" cy="988500"/>
          </a:xfrm>
          <a:prstGeom prst="rect">
            <a:avLst/>
          </a:prstGeom>
          <a:noFill/>
          <a:ln>
            <a:noFill/>
          </a:ln>
        </p:spPr>
        <p:txBody>
          <a:bodyPr spcFirstLastPara="1" wrap="square" lIns="46800" tIns="46800" rIns="46800" bIns="46800" anchor="t" anchorCtr="0">
            <a:noAutofit/>
          </a:bodyPr>
          <a:lstStyle/>
          <a:p>
            <a:pPr marL="0" marR="0" lvl="0" indent="0" algn="ctr" rtl="0">
              <a:lnSpc>
                <a:spcPct val="100000"/>
              </a:lnSpc>
              <a:spcBef>
                <a:spcPts val="0"/>
              </a:spcBef>
              <a:spcAft>
                <a:spcPts val="0"/>
              </a:spcAft>
              <a:buNone/>
            </a:pPr>
            <a:r>
              <a:rPr lang="en-GB" sz="3400" b="1">
                <a:solidFill>
                  <a:srgbClr val="FFFFFF"/>
                </a:solidFill>
              </a:rPr>
              <a:t>Prompt people when they are most likely to be receptive</a:t>
            </a:r>
            <a:endParaRPr sz="3400" b="1">
              <a:solidFill>
                <a:srgbClr val="FFFFFF"/>
              </a:solidFill>
            </a:endParaRPr>
          </a:p>
        </p:txBody>
      </p:sp>
      <p:sp>
        <p:nvSpPr>
          <p:cNvPr id="10074" name="Google Shape;10074;p1019"/>
          <p:cNvSpPr txBox="1"/>
          <p:nvPr/>
        </p:nvSpPr>
        <p:spPr>
          <a:xfrm>
            <a:off x="555862" y="4157075"/>
            <a:ext cx="3636000" cy="988500"/>
          </a:xfrm>
          <a:prstGeom prst="rect">
            <a:avLst/>
          </a:prstGeom>
          <a:noFill/>
          <a:ln>
            <a:noFill/>
          </a:ln>
        </p:spPr>
        <p:txBody>
          <a:bodyPr spcFirstLastPara="1" wrap="square" lIns="46800" tIns="46800" rIns="46800" bIns="46800" anchor="t" anchorCtr="0">
            <a:noAutofit/>
          </a:bodyPr>
          <a:lstStyle/>
          <a:p>
            <a:pPr marL="0" marR="0" lvl="0" indent="0" algn="ctr" rtl="0">
              <a:lnSpc>
                <a:spcPct val="100000"/>
              </a:lnSpc>
              <a:spcBef>
                <a:spcPts val="0"/>
              </a:spcBef>
              <a:spcAft>
                <a:spcPts val="0"/>
              </a:spcAft>
              <a:buNone/>
            </a:pPr>
            <a:r>
              <a:rPr lang="en-GB" sz="3400" b="1">
                <a:solidFill>
                  <a:srgbClr val="FFFFFF"/>
                </a:solidFill>
              </a:rPr>
              <a:t>Consider the immediate costs and benefits</a:t>
            </a:r>
            <a:endParaRPr sz="3400" b="1">
              <a:solidFill>
                <a:srgbClr val="FFFFFF"/>
              </a:solidFill>
            </a:endParaRPr>
          </a:p>
        </p:txBody>
      </p:sp>
      <p:sp>
        <p:nvSpPr>
          <p:cNvPr id="10075" name="Google Shape;10075;p1019"/>
          <p:cNvSpPr/>
          <p:nvPr/>
        </p:nvSpPr>
        <p:spPr>
          <a:xfrm>
            <a:off x="6849000" y="-70175"/>
            <a:ext cx="3225900" cy="2090600"/>
          </a:xfrm>
          <a:prstGeom prst="flowChartDecision">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lt1"/>
              </a:buClr>
              <a:buSzPts val="2000"/>
              <a:buFont typeface="Arial"/>
              <a:buNone/>
            </a:pPr>
            <a:endParaRPr sz="3700"/>
          </a:p>
        </p:txBody>
      </p:sp>
      <p:sp>
        <p:nvSpPr>
          <p:cNvPr id="10076" name="Google Shape;10076;p1019"/>
          <p:cNvSpPr txBox="1"/>
          <p:nvPr/>
        </p:nvSpPr>
        <p:spPr>
          <a:xfrm>
            <a:off x="6902400" y="713525"/>
            <a:ext cx="3119100" cy="5079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3300" b="1">
                <a:solidFill>
                  <a:srgbClr val="FFFFFF"/>
                </a:solidFill>
              </a:rPr>
              <a:t>TIMELY</a:t>
            </a:r>
            <a:endParaRPr sz="3300" b="1">
              <a:solidFill>
                <a:srgbClr val="FFFFFF"/>
              </a:solidFill>
            </a:endParaRPr>
          </a:p>
        </p:txBody>
      </p:sp>
      <p:pic>
        <p:nvPicPr>
          <p:cNvPr id="10077" name="Google Shape;10077;p1019"/>
          <p:cNvPicPr preferRelativeResize="0"/>
          <p:nvPr/>
        </p:nvPicPr>
        <p:blipFill>
          <a:blip r:embed="rId3">
            <a:alphaModFix/>
          </a:blip>
          <a:stretch>
            <a:fillRect/>
          </a:stretch>
        </p:blipFill>
        <p:spPr>
          <a:xfrm>
            <a:off x="1631713" y="2321339"/>
            <a:ext cx="1484275" cy="1484275"/>
          </a:xfrm>
          <a:prstGeom prst="rect">
            <a:avLst/>
          </a:prstGeom>
          <a:noFill/>
          <a:ln>
            <a:noFill/>
          </a:ln>
        </p:spPr>
      </p:pic>
      <p:pic>
        <p:nvPicPr>
          <p:cNvPr id="10078" name="Google Shape;10078;p1019"/>
          <p:cNvPicPr preferRelativeResize="0"/>
          <p:nvPr/>
        </p:nvPicPr>
        <p:blipFill>
          <a:blip r:embed="rId4">
            <a:alphaModFix/>
          </a:blip>
          <a:stretch>
            <a:fillRect/>
          </a:stretch>
        </p:blipFill>
        <p:spPr>
          <a:xfrm>
            <a:off x="5196000" y="2299387"/>
            <a:ext cx="1800000" cy="1800000"/>
          </a:xfrm>
          <a:prstGeom prst="rect">
            <a:avLst/>
          </a:prstGeom>
          <a:noFill/>
          <a:ln>
            <a:noFill/>
          </a:ln>
        </p:spPr>
      </p:pic>
      <p:pic>
        <p:nvPicPr>
          <p:cNvPr id="10079" name="Google Shape;10079;p1019"/>
          <p:cNvPicPr preferRelativeResize="0"/>
          <p:nvPr/>
        </p:nvPicPr>
        <p:blipFill>
          <a:blip r:embed="rId5">
            <a:alphaModFix/>
          </a:blip>
          <a:stretch>
            <a:fillRect/>
          </a:stretch>
        </p:blipFill>
        <p:spPr>
          <a:xfrm>
            <a:off x="9199727" y="2338135"/>
            <a:ext cx="1484275" cy="1450694"/>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144"/>
        <p:cNvGrpSpPr/>
        <p:nvPr/>
      </p:nvGrpSpPr>
      <p:grpSpPr>
        <a:xfrm>
          <a:off x="0" y="0"/>
          <a:ext cx="0" cy="0"/>
          <a:chOff x="0" y="0"/>
          <a:chExt cx="0" cy="0"/>
        </a:xfrm>
      </p:grpSpPr>
      <p:sp>
        <p:nvSpPr>
          <p:cNvPr id="10145" name="Google Shape;10145;p1026"/>
          <p:cNvSpPr txBox="1"/>
          <p:nvPr/>
        </p:nvSpPr>
        <p:spPr>
          <a:xfrm>
            <a:off x="1679865" y="2118822"/>
            <a:ext cx="5794800" cy="4731900"/>
          </a:xfrm>
          <a:prstGeom prst="rect">
            <a:avLst/>
          </a:prstGeom>
          <a:noFill/>
          <a:ln>
            <a:noFill/>
          </a:ln>
        </p:spPr>
        <p:txBody>
          <a:bodyPr spcFirstLastPara="1" wrap="square" lIns="87050" tIns="43500" rIns="87050" bIns="435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GB" sz="3600" b="1" i="0" u="none" strike="noStrike" cap="none">
                <a:solidFill>
                  <a:schemeClr val="lt1"/>
                </a:solidFill>
                <a:latin typeface="Arial"/>
                <a:ea typeface="Arial"/>
                <a:cs typeface="Arial"/>
                <a:sym typeface="Arial"/>
              </a:rPr>
              <a:t>Using timely prompts to </a:t>
            </a:r>
            <a:r>
              <a:rPr lang="en-GB" sz="3600" b="1" i="0" u="none" strike="noStrike" cap="none">
                <a:solidFill>
                  <a:srgbClr val="2097D5"/>
                </a:solidFill>
                <a:latin typeface="Arial"/>
                <a:ea typeface="Arial"/>
                <a:cs typeface="Arial"/>
                <a:sym typeface="Arial"/>
              </a:rPr>
              <a:t>reduce patient waiting times</a:t>
            </a:r>
            <a:endParaRPr sz="1400" b="0" i="0" u="none" strike="noStrike" cap="none">
              <a:solidFill>
                <a:srgbClr val="000000"/>
              </a:solidFill>
              <a:latin typeface="Arial"/>
              <a:ea typeface="Arial"/>
              <a:cs typeface="Arial"/>
              <a:sym typeface="Arial"/>
            </a:endParaRPr>
          </a:p>
          <a:p>
            <a:pPr marL="326575" marR="0" lvl="0" indent="-326575" algn="l" rtl="0">
              <a:lnSpc>
                <a:spcPct val="100000"/>
              </a:lnSpc>
              <a:spcBef>
                <a:spcPts val="381"/>
              </a:spcBef>
              <a:spcAft>
                <a:spcPts val="0"/>
              </a:spcAft>
              <a:buClr>
                <a:srgbClr val="000000"/>
              </a:buClr>
              <a:buSzPts val="4000"/>
              <a:buFont typeface="Arial"/>
              <a:buNone/>
            </a:pPr>
            <a:endParaRPr sz="4000" b="0" i="0" u="none" strike="noStrike" cap="none">
              <a:solidFill>
                <a:schemeClr val="lt1"/>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150"/>
        <p:cNvGrpSpPr/>
        <p:nvPr/>
      </p:nvGrpSpPr>
      <p:grpSpPr>
        <a:xfrm>
          <a:off x="0" y="0"/>
          <a:ext cx="0" cy="0"/>
          <a:chOff x="0" y="0"/>
          <a:chExt cx="0" cy="0"/>
        </a:xfrm>
      </p:grpSpPr>
      <p:sp>
        <p:nvSpPr>
          <p:cNvPr id="10151" name="Google Shape;10151;p1027"/>
          <p:cNvSpPr txBox="1"/>
          <p:nvPr/>
        </p:nvSpPr>
        <p:spPr>
          <a:xfrm>
            <a:off x="772160" y="515257"/>
            <a:ext cx="97710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800" b="1" i="0" u="none" strike="noStrike" cap="none">
                <a:solidFill>
                  <a:srgbClr val="000000"/>
                </a:solidFill>
                <a:latin typeface="Arial"/>
                <a:ea typeface="Arial"/>
                <a:cs typeface="Arial"/>
                <a:sym typeface="Arial"/>
              </a:rPr>
              <a:t>The original interface for patient referrals</a:t>
            </a:r>
            <a:endParaRPr sz="1400" b="0" i="0" u="none" strike="noStrike" cap="none">
              <a:solidFill>
                <a:srgbClr val="000000"/>
              </a:solidFill>
              <a:latin typeface="Arial"/>
              <a:ea typeface="Arial"/>
              <a:cs typeface="Arial"/>
              <a:sym typeface="Arial"/>
            </a:endParaRPr>
          </a:p>
        </p:txBody>
      </p:sp>
      <p:cxnSp>
        <p:nvCxnSpPr>
          <p:cNvPr id="10152" name="Google Shape;10152;p1027"/>
          <p:cNvCxnSpPr/>
          <p:nvPr/>
        </p:nvCxnSpPr>
        <p:spPr>
          <a:xfrm>
            <a:off x="872866" y="1089277"/>
            <a:ext cx="1899000" cy="0"/>
          </a:xfrm>
          <a:prstGeom prst="straightConnector1">
            <a:avLst/>
          </a:prstGeom>
          <a:noFill/>
          <a:ln w="76200" cap="flat" cmpd="sng">
            <a:solidFill>
              <a:srgbClr val="1899D6"/>
            </a:solidFill>
            <a:prstDash val="solid"/>
            <a:round/>
            <a:headEnd type="none" w="sm" len="sm"/>
            <a:tailEnd type="none" w="sm" len="sm"/>
          </a:ln>
        </p:spPr>
      </p:cxnSp>
      <p:pic>
        <p:nvPicPr>
          <p:cNvPr id="10153" name="Google Shape;10153;p1027" descr="C:\Users\Hburd\Downloads\image002 (1).jpg"/>
          <p:cNvPicPr preferRelativeResize="0"/>
          <p:nvPr/>
        </p:nvPicPr>
        <p:blipFill rotWithShape="1">
          <a:blip r:embed="rId3">
            <a:alphaModFix/>
          </a:blip>
          <a:srcRect b="22881"/>
          <a:stretch/>
        </p:blipFill>
        <p:spPr>
          <a:xfrm>
            <a:off x="1591787" y="1258784"/>
            <a:ext cx="8718660" cy="5581403"/>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158"/>
        <p:cNvGrpSpPr/>
        <p:nvPr/>
      </p:nvGrpSpPr>
      <p:grpSpPr>
        <a:xfrm>
          <a:off x="0" y="0"/>
          <a:ext cx="0" cy="0"/>
          <a:chOff x="0" y="0"/>
          <a:chExt cx="0" cy="0"/>
        </a:xfrm>
      </p:grpSpPr>
      <p:sp>
        <p:nvSpPr>
          <p:cNvPr id="10159" name="Google Shape;10159;p1028"/>
          <p:cNvSpPr txBox="1"/>
          <p:nvPr/>
        </p:nvSpPr>
        <p:spPr>
          <a:xfrm>
            <a:off x="772160" y="515257"/>
            <a:ext cx="97710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800" b="1" i="0" u="none" strike="noStrike" cap="none">
                <a:solidFill>
                  <a:srgbClr val="000000"/>
                </a:solidFill>
                <a:latin typeface="Arial"/>
                <a:ea typeface="Arial"/>
                <a:cs typeface="Arial"/>
                <a:sym typeface="Arial"/>
              </a:rPr>
              <a:t>New system of red alerts and green highlights</a:t>
            </a:r>
            <a:endParaRPr sz="1400" b="0" i="0" u="none" strike="noStrike" cap="none">
              <a:solidFill>
                <a:srgbClr val="000000"/>
              </a:solidFill>
              <a:latin typeface="Arial"/>
              <a:ea typeface="Arial"/>
              <a:cs typeface="Arial"/>
              <a:sym typeface="Arial"/>
            </a:endParaRPr>
          </a:p>
        </p:txBody>
      </p:sp>
      <p:cxnSp>
        <p:nvCxnSpPr>
          <p:cNvPr id="10160" name="Google Shape;10160;p1028"/>
          <p:cNvCxnSpPr/>
          <p:nvPr/>
        </p:nvCxnSpPr>
        <p:spPr>
          <a:xfrm>
            <a:off x="872866" y="1089277"/>
            <a:ext cx="1899000" cy="0"/>
          </a:xfrm>
          <a:prstGeom prst="straightConnector1">
            <a:avLst/>
          </a:prstGeom>
          <a:noFill/>
          <a:ln w="76200" cap="flat" cmpd="sng">
            <a:solidFill>
              <a:srgbClr val="1899D6"/>
            </a:solidFill>
            <a:prstDash val="solid"/>
            <a:round/>
            <a:headEnd type="none" w="sm" len="sm"/>
            <a:tailEnd type="none" w="sm" len="sm"/>
          </a:ln>
        </p:spPr>
      </p:cxnSp>
      <p:pic>
        <p:nvPicPr>
          <p:cNvPr id="10161" name="Google Shape;10161;p1028" descr="https://lh4.googleusercontent.com/wgVpsQdfHZokt90lHQOjHSQZCEDFxosJPq_W1OgIWYwJVl-lG3RQu9USVT30aARgyjNRilLtZDLM121-c5a9vrOMjjwC6ON2HHdlMPYnYbmeQmxFtYJrdGPvtVLGZFKMtMNXklfEfMzUXHFY-A"/>
          <p:cNvPicPr preferRelativeResize="0"/>
          <p:nvPr/>
        </p:nvPicPr>
        <p:blipFill rotWithShape="1">
          <a:blip r:embed="rId3">
            <a:alphaModFix/>
          </a:blip>
          <a:srcRect/>
          <a:stretch/>
        </p:blipFill>
        <p:spPr>
          <a:xfrm>
            <a:off x="1591787" y="1258784"/>
            <a:ext cx="8759824" cy="5332517"/>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166"/>
        <p:cNvGrpSpPr/>
        <p:nvPr/>
      </p:nvGrpSpPr>
      <p:grpSpPr>
        <a:xfrm>
          <a:off x="0" y="0"/>
          <a:ext cx="0" cy="0"/>
          <a:chOff x="0" y="0"/>
          <a:chExt cx="0" cy="0"/>
        </a:xfrm>
      </p:grpSpPr>
      <p:sp>
        <p:nvSpPr>
          <p:cNvPr id="10167" name="Google Shape;10167;p1029"/>
          <p:cNvSpPr txBox="1"/>
          <p:nvPr/>
        </p:nvSpPr>
        <p:spPr>
          <a:xfrm>
            <a:off x="772160" y="515257"/>
            <a:ext cx="97710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800" b="1" i="0" u="none" strike="noStrike" cap="none">
                <a:solidFill>
                  <a:srgbClr val="000000"/>
                </a:solidFill>
                <a:latin typeface="Arial"/>
                <a:ea typeface="Arial"/>
                <a:cs typeface="Arial"/>
                <a:sym typeface="Arial"/>
              </a:rPr>
              <a:t>Pop-ups to increase friction costs</a:t>
            </a:r>
            <a:endParaRPr sz="1400" b="0" i="0" u="none" strike="noStrike" cap="none">
              <a:solidFill>
                <a:srgbClr val="000000"/>
              </a:solidFill>
              <a:latin typeface="Arial"/>
              <a:ea typeface="Arial"/>
              <a:cs typeface="Arial"/>
              <a:sym typeface="Arial"/>
            </a:endParaRPr>
          </a:p>
        </p:txBody>
      </p:sp>
      <p:cxnSp>
        <p:nvCxnSpPr>
          <p:cNvPr id="10168" name="Google Shape;10168;p1029"/>
          <p:cNvCxnSpPr/>
          <p:nvPr/>
        </p:nvCxnSpPr>
        <p:spPr>
          <a:xfrm>
            <a:off x="872866" y="1089277"/>
            <a:ext cx="1899000" cy="0"/>
          </a:xfrm>
          <a:prstGeom prst="straightConnector1">
            <a:avLst/>
          </a:prstGeom>
          <a:noFill/>
          <a:ln w="76200" cap="flat" cmpd="sng">
            <a:solidFill>
              <a:srgbClr val="1899D6"/>
            </a:solidFill>
            <a:prstDash val="solid"/>
            <a:round/>
            <a:headEnd type="none" w="sm" len="sm"/>
            <a:tailEnd type="none" w="sm" len="sm"/>
          </a:ln>
        </p:spPr>
      </p:cxnSp>
      <p:pic>
        <p:nvPicPr>
          <p:cNvPr id="10169" name="Google Shape;10169;p1029" descr="C:\Users\hannah.burd\Desktop\CommissionerAdvice_eRS-Screenshots_v23.2.jpg"/>
          <p:cNvPicPr preferRelativeResize="0"/>
          <p:nvPr/>
        </p:nvPicPr>
        <p:blipFill rotWithShape="1">
          <a:blip r:embed="rId3">
            <a:alphaModFix/>
          </a:blip>
          <a:srcRect/>
          <a:stretch/>
        </p:blipFill>
        <p:spPr>
          <a:xfrm>
            <a:off x="2560438" y="1311528"/>
            <a:ext cx="6507364" cy="5401112"/>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173"/>
        <p:cNvGrpSpPr/>
        <p:nvPr/>
      </p:nvGrpSpPr>
      <p:grpSpPr>
        <a:xfrm>
          <a:off x="0" y="0"/>
          <a:ext cx="0" cy="0"/>
          <a:chOff x="0" y="0"/>
          <a:chExt cx="0" cy="0"/>
        </a:xfrm>
      </p:grpSpPr>
      <p:cxnSp>
        <p:nvCxnSpPr>
          <p:cNvPr id="10174" name="Google Shape;10174;p1030"/>
          <p:cNvCxnSpPr/>
          <p:nvPr/>
        </p:nvCxnSpPr>
        <p:spPr>
          <a:xfrm>
            <a:off x="872866" y="1089277"/>
            <a:ext cx="1899000" cy="0"/>
          </a:xfrm>
          <a:prstGeom prst="straightConnector1">
            <a:avLst/>
          </a:prstGeom>
          <a:noFill/>
          <a:ln w="76200" cap="flat" cmpd="sng">
            <a:solidFill>
              <a:srgbClr val="1899D6"/>
            </a:solidFill>
            <a:prstDash val="solid"/>
            <a:round/>
            <a:headEnd type="none" w="sm" len="sm"/>
            <a:tailEnd type="none" w="sm" len="sm"/>
          </a:ln>
        </p:spPr>
      </p:cxnSp>
      <p:pic>
        <p:nvPicPr>
          <p:cNvPr id="10175" name="Google Shape;10175;p1030"/>
          <p:cNvPicPr preferRelativeResize="0"/>
          <p:nvPr/>
        </p:nvPicPr>
        <p:blipFill rotWithShape="1">
          <a:blip r:embed="rId3">
            <a:alphaModFix/>
          </a:blip>
          <a:srcRect/>
          <a:stretch/>
        </p:blipFill>
        <p:spPr>
          <a:xfrm>
            <a:off x="1509741" y="1140078"/>
            <a:ext cx="9834000" cy="5443500"/>
          </a:xfrm>
          <a:prstGeom prst="rect">
            <a:avLst/>
          </a:prstGeom>
          <a:noFill/>
          <a:ln>
            <a:noFill/>
          </a:ln>
        </p:spPr>
      </p:pic>
      <p:sp>
        <p:nvSpPr>
          <p:cNvPr id="10176" name="Google Shape;10176;p1030"/>
          <p:cNvSpPr/>
          <p:nvPr/>
        </p:nvSpPr>
        <p:spPr>
          <a:xfrm>
            <a:off x="3412599" y="6378062"/>
            <a:ext cx="43842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222222"/>
                </a:solidFill>
                <a:latin typeface="Arial"/>
                <a:ea typeface="Arial"/>
                <a:cs typeface="Arial"/>
                <a:sym typeface="Arial"/>
              </a:rPr>
              <a:t>* p&lt;0.05, ** p&lt;0.01, *** p&lt;0.001.	n=5,563 </a:t>
            </a:r>
            <a:endParaRPr sz="1200" b="0" i="0" u="none" strike="noStrike" cap="none">
              <a:solidFill>
                <a:srgbClr val="000000"/>
              </a:solidFill>
              <a:latin typeface="Arial"/>
              <a:ea typeface="Arial"/>
              <a:cs typeface="Arial"/>
              <a:sym typeface="Arial"/>
            </a:endParaRPr>
          </a:p>
        </p:txBody>
      </p:sp>
      <p:cxnSp>
        <p:nvCxnSpPr>
          <p:cNvPr id="10177" name="Google Shape;10177;p1030"/>
          <p:cNvCxnSpPr/>
          <p:nvPr/>
        </p:nvCxnSpPr>
        <p:spPr>
          <a:xfrm>
            <a:off x="6335800" y="1966625"/>
            <a:ext cx="1461000" cy="5700"/>
          </a:xfrm>
          <a:prstGeom prst="straightConnector1">
            <a:avLst/>
          </a:prstGeom>
          <a:noFill/>
          <a:ln w="28575" cap="flat" cmpd="sng">
            <a:solidFill>
              <a:srgbClr val="FF0000"/>
            </a:solidFill>
            <a:prstDash val="solid"/>
            <a:round/>
            <a:headEnd type="none" w="sm" len="sm"/>
            <a:tailEnd type="none" w="sm" len="sm"/>
          </a:ln>
        </p:spPr>
      </p:cxnSp>
      <p:cxnSp>
        <p:nvCxnSpPr>
          <p:cNvPr id="10178" name="Google Shape;10178;p1030"/>
          <p:cNvCxnSpPr/>
          <p:nvPr/>
        </p:nvCxnSpPr>
        <p:spPr>
          <a:xfrm>
            <a:off x="7796803" y="1966624"/>
            <a:ext cx="0" cy="1239900"/>
          </a:xfrm>
          <a:prstGeom prst="straightConnector1">
            <a:avLst/>
          </a:prstGeom>
          <a:noFill/>
          <a:ln w="28575" cap="flat" cmpd="sng">
            <a:solidFill>
              <a:srgbClr val="FF0000"/>
            </a:solidFill>
            <a:prstDash val="solid"/>
            <a:round/>
            <a:headEnd type="none" w="sm" len="sm"/>
            <a:tailEnd type="triangle" w="med" len="med"/>
          </a:ln>
        </p:spPr>
      </p:cxnSp>
      <p:sp>
        <p:nvSpPr>
          <p:cNvPr id="10179" name="Google Shape;10179;p1030"/>
          <p:cNvSpPr txBox="1"/>
          <p:nvPr/>
        </p:nvSpPr>
        <p:spPr>
          <a:xfrm>
            <a:off x="7796803" y="2413930"/>
            <a:ext cx="22530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GB" sz="1600" b="0" i="0" u="none" strike="noStrike" cap="none">
                <a:solidFill>
                  <a:srgbClr val="FF0000"/>
                </a:solidFill>
                <a:latin typeface="Arial"/>
                <a:ea typeface="Arial"/>
                <a:cs typeface="Arial"/>
                <a:sym typeface="Arial"/>
              </a:rPr>
              <a:t>Red alerts reduced referrals by </a:t>
            </a:r>
            <a:r>
              <a:rPr lang="en-GB" sz="1600" b="1" i="0" u="none" strike="noStrike" cap="none">
                <a:solidFill>
                  <a:srgbClr val="FF0000"/>
                </a:solidFill>
                <a:latin typeface="Arial"/>
                <a:ea typeface="Arial"/>
                <a:cs typeface="Arial"/>
                <a:sym typeface="Arial"/>
              </a:rPr>
              <a:t>38%</a:t>
            </a:r>
            <a:endParaRPr sz="1400" b="0" i="0" u="none" strike="noStrike" cap="none">
              <a:solidFill>
                <a:srgbClr val="000000"/>
              </a:solidFill>
              <a:latin typeface="Arial"/>
              <a:ea typeface="Arial"/>
              <a:cs typeface="Arial"/>
              <a:sym typeface="Arial"/>
            </a:endParaRPr>
          </a:p>
        </p:txBody>
      </p:sp>
      <p:sp>
        <p:nvSpPr>
          <p:cNvPr id="10180" name="Google Shape;10180;p1030"/>
          <p:cNvSpPr txBox="1"/>
          <p:nvPr/>
        </p:nvSpPr>
        <p:spPr>
          <a:xfrm>
            <a:off x="772160" y="515257"/>
            <a:ext cx="97710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800" b="1" i="0" u="none" strike="noStrike" cap="none">
                <a:solidFill>
                  <a:srgbClr val="000000"/>
                </a:solidFill>
                <a:latin typeface="Arial"/>
                <a:ea typeface="Arial"/>
                <a:cs typeface="Arial"/>
                <a:sym typeface="Arial"/>
              </a:rPr>
              <a:t>Red alerts shown to be effective</a:t>
            </a:r>
            <a:endParaRPr sz="1400" b="0" i="0" u="none" strike="noStrike" cap="none">
              <a:solidFill>
                <a:srgbClr val="000000"/>
              </a:solidFill>
              <a:latin typeface="Arial"/>
              <a:ea typeface="Arial"/>
              <a:cs typeface="Arial"/>
              <a:sym typeface="Arial"/>
            </a:endParaRPr>
          </a:p>
        </p:txBody>
      </p:sp>
      <p:sp>
        <p:nvSpPr>
          <p:cNvPr id="10181" name="Google Shape;10181;p1030"/>
          <p:cNvSpPr txBox="1"/>
          <p:nvPr/>
        </p:nvSpPr>
        <p:spPr>
          <a:xfrm>
            <a:off x="7964557" y="3075680"/>
            <a:ext cx="9144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185"/>
        <p:cNvGrpSpPr/>
        <p:nvPr/>
      </p:nvGrpSpPr>
      <p:grpSpPr>
        <a:xfrm>
          <a:off x="0" y="0"/>
          <a:ext cx="0" cy="0"/>
          <a:chOff x="0" y="0"/>
          <a:chExt cx="0" cy="0"/>
        </a:xfrm>
      </p:grpSpPr>
      <p:cxnSp>
        <p:nvCxnSpPr>
          <p:cNvPr id="10186" name="Google Shape;10186;p1031"/>
          <p:cNvCxnSpPr/>
          <p:nvPr/>
        </p:nvCxnSpPr>
        <p:spPr>
          <a:xfrm>
            <a:off x="872866" y="1089277"/>
            <a:ext cx="1899000" cy="0"/>
          </a:xfrm>
          <a:prstGeom prst="straightConnector1">
            <a:avLst/>
          </a:prstGeom>
          <a:noFill/>
          <a:ln w="76200" cap="flat" cmpd="sng">
            <a:solidFill>
              <a:srgbClr val="1899D6"/>
            </a:solidFill>
            <a:prstDash val="solid"/>
            <a:round/>
            <a:headEnd type="none" w="sm" len="sm"/>
            <a:tailEnd type="none" w="sm" len="sm"/>
          </a:ln>
        </p:spPr>
      </p:cxnSp>
      <p:pic>
        <p:nvPicPr>
          <p:cNvPr id="10187" name="Google Shape;10187;p1031"/>
          <p:cNvPicPr preferRelativeResize="0"/>
          <p:nvPr/>
        </p:nvPicPr>
        <p:blipFill rotWithShape="1">
          <a:blip r:embed="rId3">
            <a:alphaModFix/>
          </a:blip>
          <a:srcRect/>
          <a:stretch/>
        </p:blipFill>
        <p:spPr>
          <a:xfrm>
            <a:off x="1737307" y="1335975"/>
            <a:ext cx="8805900" cy="5261400"/>
          </a:xfrm>
          <a:prstGeom prst="rect">
            <a:avLst/>
          </a:prstGeom>
          <a:noFill/>
          <a:ln>
            <a:noFill/>
          </a:ln>
        </p:spPr>
      </p:pic>
      <p:cxnSp>
        <p:nvCxnSpPr>
          <p:cNvPr id="10188" name="Google Shape;10188;p1031"/>
          <p:cNvCxnSpPr/>
          <p:nvPr/>
        </p:nvCxnSpPr>
        <p:spPr>
          <a:xfrm>
            <a:off x="6625925" y="2819775"/>
            <a:ext cx="1556400" cy="8700"/>
          </a:xfrm>
          <a:prstGeom prst="straightConnector1">
            <a:avLst/>
          </a:prstGeom>
          <a:noFill/>
          <a:ln w="28575" cap="flat" cmpd="sng">
            <a:solidFill>
              <a:srgbClr val="FF0000"/>
            </a:solidFill>
            <a:prstDash val="solid"/>
            <a:round/>
            <a:headEnd type="none" w="sm" len="sm"/>
            <a:tailEnd type="none" w="sm" len="sm"/>
          </a:ln>
        </p:spPr>
      </p:cxnSp>
      <p:cxnSp>
        <p:nvCxnSpPr>
          <p:cNvPr id="10189" name="Google Shape;10189;p1031"/>
          <p:cNvCxnSpPr/>
          <p:nvPr/>
        </p:nvCxnSpPr>
        <p:spPr>
          <a:xfrm>
            <a:off x="8182311" y="2828433"/>
            <a:ext cx="0" cy="495900"/>
          </a:xfrm>
          <a:prstGeom prst="straightConnector1">
            <a:avLst/>
          </a:prstGeom>
          <a:noFill/>
          <a:ln w="28575" cap="flat" cmpd="sng">
            <a:solidFill>
              <a:srgbClr val="FF0000"/>
            </a:solidFill>
            <a:prstDash val="solid"/>
            <a:round/>
            <a:headEnd type="none" w="sm" len="sm"/>
            <a:tailEnd type="triangle" w="med" len="med"/>
          </a:ln>
        </p:spPr>
      </p:cxnSp>
      <p:sp>
        <p:nvSpPr>
          <p:cNvPr id="10190" name="Google Shape;10190;p1031"/>
          <p:cNvSpPr txBox="1"/>
          <p:nvPr/>
        </p:nvSpPr>
        <p:spPr>
          <a:xfrm>
            <a:off x="6342127" y="2188398"/>
            <a:ext cx="18402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FF0000"/>
                </a:solidFill>
                <a:latin typeface="Calibri"/>
                <a:ea typeface="Calibri"/>
                <a:cs typeface="Calibri"/>
                <a:sym typeface="Calibri"/>
              </a:rPr>
              <a:t>Red alerts reduced referrals by </a:t>
            </a:r>
            <a:r>
              <a:rPr lang="en-GB" sz="1600" b="1" i="0" u="none" strike="noStrike" cap="none">
                <a:solidFill>
                  <a:srgbClr val="FF0000"/>
                </a:solidFill>
                <a:latin typeface="Calibri"/>
                <a:ea typeface="Calibri"/>
                <a:cs typeface="Calibri"/>
                <a:sym typeface="Calibri"/>
              </a:rPr>
              <a:t>20%</a:t>
            </a:r>
            <a:endParaRPr sz="1400" b="0" i="0" u="none" strike="noStrike" cap="none">
              <a:solidFill>
                <a:srgbClr val="000000"/>
              </a:solidFill>
              <a:latin typeface="Arial"/>
              <a:ea typeface="Arial"/>
              <a:cs typeface="Arial"/>
              <a:sym typeface="Arial"/>
            </a:endParaRPr>
          </a:p>
        </p:txBody>
      </p:sp>
      <p:sp>
        <p:nvSpPr>
          <p:cNvPr id="10191" name="Google Shape;10191;p1031"/>
          <p:cNvSpPr txBox="1"/>
          <p:nvPr/>
        </p:nvSpPr>
        <p:spPr>
          <a:xfrm>
            <a:off x="3765874" y="6209084"/>
            <a:ext cx="4416300" cy="388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Arial"/>
                <a:ea typeface="Arial"/>
                <a:cs typeface="Arial"/>
                <a:sym typeface="Arial"/>
              </a:rPr>
              <a:t>*** p&lt;0.001, **p&lt;0.01, *p&lt;0.05, +p&lt;0.1	n = 8,838</a:t>
            </a:r>
            <a:endParaRPr sz="1400" b="0" i="0" u="none" strike="noStrike" cap="none">
              <a:solidFill>
                <a:srgbClr val="000000"/>
              </a:solidFill>
              <a:latin typeface="Arial"/>
              <a:ea typeface="Arial"/>
              <a:cs typeface="Arial"/>
              <a:sym typeface="Arial"/>
            </a:endParaRPr>
          </a:p>
        </p:txBody>
      </p:sp>
      <p:sp>
        <p:nvSpPr>
          <p:cNvPr id="10192" name="Google Shape;10192;p1031"/>
          <p:cNvSpPr txBox="1"/>
          <p:nvPr/>
        </p:nvSpPr>
        <p:spPr>
          <a:xfrm>
            <a:off x="772160" y="515257"/>
            <a:ext cx="97710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800" b="1" i="0" u="none" strike="noStrike" cap="none">
                <a:solidFill>
                  <a:srgbClr val="000000"/>
                </a:solidFill>
                <a:latin typeface="Arial"/>
                <a:ea typeface="Arial"/>
                <a:cs typeface="Arial"/>
                <a:sym typeface="Arial"/>
              </a:rPr>
              <a:t>Results for red alerts replicated with a 8.8k sample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257"/>
        <p:cNvGrpSpPr/>
        <p:nvPr/>
      </p:nvGrpSpPr>
      <p:grpSpPr>
        <a:xfrm>
          <a:off x="0" y="0"/>
          <a:ext cx="0" cy="0"/>
          <a:chOff x="0" y="0"/>
          <a:chExt cx="0" cy="0"/>
        </a:xfrm>
      </p:grpSpPr>
      <p:sp>
        <p:nvSpPr>
          <p:cNvPr id="10258" name="Google Shape;10258;p1039"/>
          <p:cNvSpPr txBox="1">
            <a:spLocks noGrp="1"/>
          </p:cNvSpPr>
          <p:nvPr>
            <p:ph type="subTitle" idx="1"/>
          </p:nvPr>
        </p:nvSpPr>
        <p:spPr>
          <a:xfrm>
            <a:off x="966349" y="4035986"/>
            <a:ext cx="9144000" cy="165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400"/>
              <a:buNone/>
            </a:pPr>
            <a:r>
              <a:rPr lang="en-GB"/>
              <a:t>Build your intervention</a:t>
            </a:r>
            <a:endParaRPr/>
          </a:p>
        </p:txBody>
      </p:sp>
      <p:sp>
        <p:nvSpPr>
          <p:cNvPr id="10259" name="Google Shape;10259;p1039"/>
          <p:cNvSpPr txBox="1">
            <a:spLocks noGrp="1"/>
          </p:cNvSpPr>
          <p:nvPr>
            <p:ph type="ctrTitle"/>
          </p:nvPr>
        </p:nvSpPr>
        <p:spPr>
          <a:xfrm>
            <a:off x="966349" y="1432326"/>
            <a:ext cx="9144000" cy="2387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4500"/>
              <a:buFont typeface="Arial"/>
              <a:buNone/>
            </a:pPr>
            <a:r>
              <a:rPr lang="en-GB"/>
              <a:t>Solution</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264"/>
        <p:cNvGrpSpPr/>
        <p:nvPr/>
      </p:nvGrpSpPr>
      <p:grpSpPr>
        <a:xfrm>
          <a:off x="0" y="0"/>
          <a:ext cx="0" cy="0"/>
          <a:chOff x="0" y="0"/>
          <a:chExt cx="0" cy="0"/>
        </a:xfrm>
      </p:grpSpPr>
      <p:sp>
        <p:nvSpPr>
          <p:cNvPr id="10265" name="Google Shape;10265;p1040"/>
          <p:cNvSpPr txBox="1">
            <a:spLocks noGrp="1"/>
          </p:cNvSpPr>
          <p:nvPr>
            <p:ph type="title"/>
          </p:nvPr>
        </p:nvSpPr>
        <p:spPr>
          <a:xfrm>
            <a:off x="415600" y="2867800"/>
            <a:ext cx="11360700" cy="11223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GB"/>
              <a:t>Analyse the types of intervention available</a:t>
            </a:r>
            <a:endParaRPr/>
          </a:p>
        </p:txBody>
      </p:sp>
      <p:pic>
        <p:nvPicPr>
          <p:cNvPr id="10266" name="Google Shape;10266;p1040"/>
          <p:cNvPicPr preferRelativeResize="0"/>
          <p:nvPr/>
        </p:nvPicPr>
        <p:blipFill>
          <a:blip r:embed="rId3">
            <a:alphaModFix/>
          </a:blip>
          <a:stretch>
            <a:fillRect/>
          </a:stretch>
        </p:blipFill>
        <p:spPr>
          <a:xfrm>
            <a:off x="415591" y="346061"/>
            <a:ext cx="1624425" cy="1502875"/>
          </a:xfrm>
          <a:prstGeom prst="rect">
            <a:avLst/>
          </a:prstGeom>
          <a:noFill/>
          <a:ln>
            <a:noFill/>
          </a:ln>
        </p:spPr>
      </p:pic>
      <p:grpSp>
        <p:nvGrpSpPr>
          <p:cNvPr id="10267" name="Google Shape;10267;p1040"/>
          <p:cNvGrpSpPr/>
          <p:nvPr/>
        </p:nvGrpSpPr>
        <p:grpSpPr>
          <a:xfrm>
            <a:off x="415683" y="341843"/>
            <a:ext cx="1678715" cy="1491063"/>
            <a:chOff x="1995940" y="4911775"/>
            <a:chExt cx="641000" cy="618775"/>
          </a:xfrm>
        </p:grpSpPr>
        <p:sp>
          <p:nvSpPr>
            <p:cNvPr id="10268" name="Google Shape;10268;p1040"/>
            <p:cNvSpPr/>
            <p:nvPr/>
          </p:nvSpPr>
          <p:spPr>
            <a:xfrm>
              <a:off x="1995940" y="4911775"/>
              <a:ext cx="641000" cy="618775"/>
            </a:xfrm>
            <a:custGeom>
              <a:avLst/>
              <a:gdLst/>
              <a:ahLst/>
              <a:cxnLst/>
              <a:rect l="l" t="t" r="r" b="b"/>
              <a:pathLst>
                <a:path w="343" h="344" extrusionOk="0">
                  <a:moveTo>
                    <a:pt x="343" y="172"/>
                  </a:moveTo>
                  <a:cubicBezTo>
                    <a:pt x="343" y="78"/>
                    <a:pt x="266" y="0"/>
                    <a:pt x="172" y="0"/>
                  </a:cubicBezTo>
                  <a:cubicBezTo>
                    <a:pt x="77" y="0"/>
                    <a:pt x="0" y="78"/>
                    <a:pt x="0" y="172"/>
                  </a:cubicBezTo>
                  <a:cubicBezTo>
                    <a:pt x="0" y="267"/>
                    <a:pt x="77" y="344"/>
                    <a:pt x="172" y="344"/>
                  </a:cubicBezTo>
                  <a:cubicBezTo>
                    <a:pt x="266" y="344"/>
                    <a:pt x="343" y="267"/>
                    <a:pt x="343" y="172"/>
                  </a:cubicBezTo>
                  <a:close/>
                </a:path>
              </a:pathLst>
            </a:custGeom>
            <a:solidFill>
              <a:srgbClr val="1899D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pic>
          <p:nvPicPr>
            <p:cNvPr id="10269" name="Google Shape;10269;p1040"/>
            <p:cNvPicPr preferRelativeResize="0"/>
            <p:nvPr/>
          </p:nvPicPr>
          <p:blipFill rotWithShape="1">
            <a:blip r:embed="rId4">
              <a:alphaModFix/>
            </a:blip>
            <a:srcRect/>
            <a:stretch/>
          </p:blipFill>
          <p:spPr>
            <a:xfrm>
              <a:off x="2087483" y="5001276"/>
              <a:ext cx="454814" cy="437514"/>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80"/>
        <p:cNvGrpSpPr/>
        <p:nvPr/>
      </p:nvGrpSpPr>
      <p:grpSpPr>
        <a:xfrm>
          <a:off x="0" y="0"/>
          <a:ext cx="0" cy="0"/>
          <a:chOff x="0" y="0"/>
          <a:chExt cx="0" cy="0"/>
        </a:xfrm>
      </p:grpSpPr>
      <p:sp>
        <p:nvSpPr>
          <p:cNvPr id="8981" name="Google Shape;8981;p941"/>
          <p:cNvSpPr txBox="1">
            <a:spLocks noGrp="1"/>
          </p:cNvSpPr>
          <p:nvPr>
            <p:ph type="title"/>
          </p:nvPr>
        </p:nvSpPr>
        <p:spPr>
          <a:xfrm>
            <a:off x="415600" y="2867800"/>
            <a:ext cx="11360700" cy="11223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GB"/>
              <a:t>Define measurable behaviours</a:t>
            </a:r>
            <a:endParaRPr/>
          </a:p>
        </p:txBody>
      </p:sp>
      <p:pic>
        <p:nvPicPr>
          <p:cNvPr id="8982" name="Google Shape;8982;p941"/>
          <p:cNvPicPr preferRelativeResize="0"/>
          <p:nvPr/>
        </p:nvPicPr>
        <p:blipFill>
          <a:blip r:embed="rId3">
            <a:alphaModFix/>
          </a:blip>
          <a:stretch>
            <a:fillRect/>
          </a:stretch>
        </p:blipFill>
        <p:spPr>
          <a:xfrm>
            <a:off x="415591" y="346061"/>
            <a:ext cx="1624425" cy="150287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273"/>
        <p:cNvGrpSpPr/>
        <p:nvPr/>
      </p:nvGrpSpPr>
      <p:grpSpPr>
        <a:xfrm>
          <a:off x="0" y="0"/>
          <a:ext cx="0" cy="0"/>
          <a:chOff x="0" y="0"/>
          <a:chExt cx="0" cy="0"/>
        </a:xfrm>
      </p:grpSpPr>
      <p:sp>
        <p:nvSpPr>
          <p:cNvPr id="10274" name="Google Shape;10274;p1041"/>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3500"/>
              <a:buFont typeface="Arial"/>
              <a:buNone/>
            </a:pPr>
            <a:r>
              <a:rPr lang="en-GB" sz="3200"/>
              <a:t>What types of intervention are available to you?</a:t>
            </a:r>
            <a:endParaRPr sz="3200"/>
          </a:p>
        </p:txBody>
      </p:sp>
      <p:sp>
        <p:nvSpPr>
          <p:cNvPr id="10275" name="Google Shape;10275;p1041"/>
          <p:cNvSpPr txBox="1"/>
          <p:nvPr/>
        </p:nvSpPr>
        <p:spPr>
          <a:xfrm>
            <a:off x="426150" y="1493625"/>
            <a:ext cx="11664600" cy="584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500"/>
              <a:buFont typeface="Arial"/>
              <a:buNone/>
            </a:pPr>
            <a:r>
              <a:rPr lang="en-GB" sz="2400">
                <a:solidFill>
                  <a:schemeClr val="dk1"/>
                </a:solidFill>
              </a:rPr>
              <a:t>Some key interventions where a behavioural insights approach can be applied.</a:t>
            </a:r>
            <a:endParaRPr sz="2400" b="0" i="1" u="none" strike="noStrike" cap="none">
              <a:solidFill>
                <a:schemeClr val="dk1"/>
              </a:solidFill>
              <a:latin typeface="Arial"/>
              <a:ea typeface="Arial"/>
              <a:cs typeface="Arial"/>
              <a:sym typeface="Arial"/>
            </a:endParaRPr>
          </a:p>
        </p:txBody>
      </p:sp>
      <p:sp>
        <p:nvSpPr>
          <p:cNvPr id="10276" name="Google Shape;10276;p1041"/>
          <p:cNvSpPr txBox="1"/>
          <p:nvPr/>
        </p:nvSpPr>
        <p:spPr>
          <a:xfrm>
            <a:off x="70104" y="6604721"/>
            <a:ext cx="4114800" cy="33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000">
                <a:solidFill>
                  <a:srgbClr val="A5A5A5"/>
                </a:solidFill>
              </a:rPr>
              <a:t>© The Behavioural Insights Team</a:t>
            </a:r>
            <a:endParaRPr sz="1000">
              <a:solidFill>
                <a:srgbClr val="A5A5A5"/>
              </a:solidFill>
            </a:endParaRPr>
          </a:p>
        </p:txBody>
      </p:sp>
      <p:sp>
        <p:nvSpPr>
          <p:cNvPr id="10277" name="Google Shape;10277;p1041"/>
          <p:cNvSpPr/>
          <p:nvPr/>
        </p:nvSpPr>
        <p:spPr>
          <a:xfrm>
            <a:off x="426025" y="2246250"/>
            <a:ext cx="2159100" cy="39966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8" name="Google Shape;10278;p1041"/>
          <p:cNvSpPr/>
          <p:nvPr/>
        </p:nvSpPr>
        <p:spPr>
          <a:xfrm>
            <a:off x="2711835" y="2246250"/>
            <a:ext cx="2159100" cy="39966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9" name="Google Shape;10279;p1041"/>
          <p:cNvSpPr/>
          <p:nvPr/>
        </p:nvSpPr>
        <p:spPr>
          <a:xfrm>
            <a:off x="4997645" y="2246250"/>
            <a:ext cx="2159100" cy="3996600"/>
          </a:xfrm>
          <a:prstGeom prst="rect">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0" name="Google Shape;10280;p1041"/>
          <p:cNvSpPr/>
          <p:nvPr/>
        </p:nvSpPr>
        <p:spPr>
          <a:xfrm>
            <a:off x="7283455" y="2246250"/>
            <a:ext cx="2159100" cy="3996600"/>
          </a:xfrm>
          <a:prstGeom prst="rect">
            <a:avLst/>
          </a:prstGeom>
          <a:solidFill>
            <a:srgbClr val="72CE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1" name="Google Shape;10281;p1041"/>
          <p:cNvSpPr/>
          <p:nvPr/>
        </p:nvSpPr>
        <p:spPr>
          <a:xfrm>
            <a:off x="9569265" y="2246250"/>
            <a:ext cx="2159100" cy="3996600"/>
          </a:xfrm>
          <a:prstGeom prst="rect">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2" name="Google Shape;10282;p1041"/>
          <p:cNvSpPr txBox="1"/>
          <p:nvPr/>
        </p:nvSpPr>
        <p:spPr>
          <a:xfrm>
            <a:off x="732004" y="3798150"/>
            <a:ext cx="1606500" cy="674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800" b="1" i="0" u="none" strike="noStrike" cap="none">
                <a:solidFill>
                  <a:srgbClr val="FFFFFF"/>
                </a:solidFill>
                <a:latin typeface="Arial"/>
                <a:ea typeface="Arial"/>
                <a:cs typeface="Arial"/>
                <a:sym typeface="Arial"/>
              </a:rPr>
              <a:t>Information Provision</a:t>
            </a:r>
            <a:endParaRPr sz="1800" b="1">
              <a:solidFill>
                <a:srgbClr val="FFFFFF"/>
              </a:solidFill>
            </a:endParaRPr>
          </a:p>
        </p:txBody>
      </p:sp>
      <p:sp>
        <p:nvSpPr>
          <p:cNvPr id="10283" name="Google Shape;10283;p1041"/>
          <p:cNvSpPr txBox="1"/>
          <p:nvPr/>
        </p:nvSpPr>
        <p:spPr>
          <a:xfrm>
            <a:off x="589054" y="4651650"/>
            <a:ext cx="1892400" cy="162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600"/>
              </a:spcAft>
              <a:buNone/>
            </a:pPr>
            <a:r>
              <a:rPr lang="en-GB">
                <a:solidFill>
                  <a:srgbClr val="FFFFFF"/>
                </a:solidFill>
              </a:rPr>
              <a:t>Can you change the information provided to tell people how to perform a behaviour or why they should perform a behaviour?</a:t>
            </a:r>
            <a:endParaRPr>
              <a:solidFill>
                <a:srgbClr val="FFFFFF"/>
              </a:solidFill>
            </a:endParaRPr>
          </a:p>
        </p:txBody>
      </p:sp>
      <p:sp>
        <p:nvSpPr>
          <p:cNvPr id="10284" name="Google Shape;10284;p1041"/>
          <p:cNvSpPr txBox="1"/>
          <p:nvPr/>
        </p:nvSpPr>
        <p:spPr>
          <a:xfrm>
            <a:off x="2893335" y="3798150"/>
            <a:ext cx="1796100" cy="674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800" b="1">
                <a:solidFill>
                  <a:srgbClr val="FFFFFF"/>
                </a:solidFill>
              </a:rPr>
              <a:t>Environment Design</a:t>
            </a:r>
            <a:endParaRPr sz="1800" b="1">
              <a:solidFill>
                <a:srgbClr val="FFFFFF"/>
              </a:solidFill>
            </a:endParaRPr>
          </a:p>
        </p:txBody>
      </p:sp>
      <p:sp>
        <p:nvSpPr>
          <p:cNvPr id="10285" name="Google Shape;10285;p1041"/>
          <p:cNvSpPr txBox="1"/>
          <p:nvPr/>
        </p:nvSpPr>
        <p:spPr>
          <a:xfrm>
            <a:off x="5066495" y="3798150"/>
            <a:ext cx="2021400" cy="674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800" b="1">
                <a:solidFill>
                  <a:srgbClr val="FFFFFF"/>
                </a:solidFill>
              </a:rPr>
              <a:t>Process Design</a:t>
            </a:r>
            <a:endParaRPr sz="1800" b="1">
              <a:solidFill>
                <a:srgbClr val="FFFFFF"/>
              </a:solidFill>
            </a:endParaRPr>
          </a:p>
        </p:txBody>
      </p:sp>
      <p:sp>
        <p:nvSpPr>
          <p:cNvPr id="10286" name="Google Shape;10286;p1041"/>
          <p:cNvSpPr txBox="1"/>
          <p:nvPr/>
        </p:nvSpPr>
        <p:spPr>
          <a:xfrm>
            <a:off x="7464955" y="3798150"/>
            <a:ext cx="1796100" cy="674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800" b="1">
                <a:solidFill>
                  <a:srgbClr val="FFFFFF"/>
                </a:solidFill>
              </a:rPr>
              <a:t>Incentives</a:t>
            </a:r>
            <a:endParaRPr sz="1800" b="1">
              <a:solidFill>
                <a:srgbClr val="FFFFFF"/>
              </a:solidFill>
            </a:endParaRPr>
          </a:p>
        </p:txBody>
      </p:sp>
      <p:sp>
        <p:nvSpPr>
          <p:cNvPr id="10287" name="Google Shape;10287;p1041"/>
          <p:cNvSpPr txBox="1"/>
          <p:nvPr/>
        </p:nvSpPr>
        <p:spPr>
          <a:xfrm>
            <a:off x="9923865" y="3798150"/>
            <a:ext cx="1449900" cy="674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800" b="1">
                <a:solidFill>
                  <a:srgbClr val="FFFFFF"/>
                </a:solidFill>
              </a:rPr>
              <a:t>Systemic</a:t>
            </a:r>
            <a:r>
              <a:rPr lang="en-GB" sz="1800" b="1">
                <a:solidFill>
                  <a:srgbClr val="0098DB"/>
                </a:solidFill>
              </a:rPr>
              <a:t> </a:t>
            </a:r>
            <a:r>
              <a:rPr lang="en-GB" sz="1800" b="1">
                <a:solidFill>
                  <a:srgbClr val="FFFFFF"/>
                </a:solidFill>
              </a:rPr>
              <a:t>Rules</a:t>
            </a:r>
            <a:endParaRPr sz="1800" b="1">
              <a:solidFill>
                <a:srgbClr val="0098DB"/>
              </a:solidFill>
            </a:endParaRPr>
          </a:p>
        </p:txBody>
      </p:sp>
      <p:sp>
        <p:nvSpPr>
          <p:cNvPr id="10288" name="Google Shape;10288;p1041"/>
          <p:cNvSpPr txBox="1"/>
          <p:nvPr/>
        </p:nvSpPr>
        <p:spPr>
          <a:xfrm>
            <a:off x="7416805" y="4651650"/>
            <a:ext cx="1892400" cy="162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600"/>
              </a:spcAft>
              <a:buNone/>
            </a:pPr>
            <a:r>
              <a:rPr lang="en-GB">
                <a:solidFill>
                  <a:srgbClr val="FFFFFF"/>
                </a:solidFill>
              </a:rPr>
              <a:t>Can you change the costs or benefits that incentivise or motivate a behaviour?</a:t>
            </a:r>
            <a:endParaRPr>
              <a:solidFill>
                <a:srgbClr val="FFFFFF"/>
              </a:solidFill>
            </a:endParaRPr>
          </a:p>
        </p:txBody>
      </p:sp>
      <p:sp>
        <p:nvSpPr>
          <p:cNvPr id="10289" name="Google Shape;10289;p1041"/>
          <p:cNvSpPr txBox="1"/>
          <p:nvPr/>
        </p:nvSpPr>
        <p:spPr>
          <a:xfrm>
            <a:off x="9702615" y="4651650"/>
            <a:ext cx="1892400" cy="1623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600"/>
              </a:spcAft>
              <a:buNone/>
            </a:pPr>
            <a:r>
              <a:rPr lang="en-GB">
                <a:solidFill>
                  <a:srgbClr val="FFFFFF"/>
                </a:solidFill>
              </a:rPr>
              <a:t>Can you change the fundamental rules that govern the behaviour, such as regulations, laws, or policies?</a:t>
            </a:r>
            <a:endParaRPr>
              <a:solidFill>
                <a:srgbClr val="FFFFFF"/>
              </a:solidFill>
            </a:endParaRPr>
          </a:p>
        </p:txBody>
      </p:sp>
      <p:pic>
        <p:nvPicPr>
          <p:cNvPr id="10290" name="Google Shape;10290;p1041"/>
          <p:cNvPicPr preferRelativeResize="0"/>
          <p:nvPr/>
        </p:nvPicPr>
        <p:blipFill rotWithShape="1">
          <a:blip r:embed="rId3">
            <a:alphaModFix/>
          </a:blip>
          <a:srcRect l="13465" t="10540" r="13193" b="11499"/>
          <a:stretch/>
        </p:blipFill>
        <p:spPr>
          <a:xfrm>
            <a:off x="839425" y="2398650"/>
            <a:ext cx="1391649" cy="1237101"/>
          </a:xfrm>
          <a:prstGeom prst="rect">
            <a:avLst/>
          </a:prstGeom>
          <a:noFill/>
          <a:ln>
            <a:noFill/>
          </a:ln>
        </p:spPr>
      </p:pic>
      <p:grpSp>
        <p:nvGrpSpPr>
          <p:cNvPr id="10291" name="Google Shape;10291;p1041"/>
          <p:cNvGrpSpPr/>
          <p:nvPr/>
        </p:nvGrpSpPr>
        <p:grpSpPr>
          <a:xfrm>
            <a:off x="5514245" y="2425335"/>
            <a:ext cx="1125899" cy="1266337"/>
            <a:chOff x="4142250" y="1507975"/>
            <a:chExt cx="884376" cy="930651"/>
          </a:xfrm>
        </p:grpSpPr>
        <p:pic>
          <p:nvPicPr>
            <p:cNvPr id="10292" name="Google Shape;10292;p1041"/>
            <p:cNvPicPr preferRelativeResize="0"/>
            <p:nvPr/>
          </p:nvPicPr>
          <p:blipFill rotWithShape="1">
            <a:blip r:embed="rId4">
              <a:alphaModFix/>
            </a:blip>
            <a:srcRect l="23409" t="23486" r="23472" b="23305"/>
            <a:stretch/>
          </p:blipFill>
          <p:spPr>
            <a:xfrm>
              <a:off x="4142250" y="1507975"/>
              <a:ext cx="884376" cy="930651"/>
            </a:xfrm>
            <a:prstGeom prst="rect">
              <a:avLst/>
            </a:prstGeom>
            <a:noFill/>
            <a:ln>
              <a:noFill/>
            </a:ln>
          </p:spPr>
        </p:pic>
        <p:pic>
          <p:nvPicPr>
            <p:cNvPr id="10293" name="Google Shape;10293;p1041"/>
            <p:cNvPicPr preferRelativeResize="0"/>
            <p:nvPr/>
          </p:nvPicPr>
          <p:blipFill>
            <a:blip r:embed="rId5">
              <a:alphaModFix/>
            </a:blip>
            <a:stretch>
              <a:fillRect/>
            </a:stretch>
          </p:blipFill>
          <p:spPr>
            <a:xfrm>
              <a:off x="4394972" y="1902964"/>
              <a:ext cx="378925" cy="406310"/>
            </a:xfrm>
            <a:prstGeom prst="rect">
              <a:avLst/>
            </a:prstGeom>
            <a:noFill/>
            <a:ln>
              <a:noFill/>
            </a:ln>
          </p:spPr>
        </p:pic>
      </p:grpSp>
      <p:grpSp>
        <p:nvGrpSpPr>
          <p:cNvPr id="10294" name="Google Shape;10294;p1041"/>
          <p:cNvGrpSpPr/>
          <p:nvPr/>
        </p:nvGrpSpPr>
        <p:grpSpPr>
          <a:xfrm>
            <a:off x="3014014" y="2398650"/>
            <a:ext cx="1554742" cy="1237099"/>
            <a:chOff x="2116050" y="1318275"/>
            <a:chExt cx="1221225" cy="1164000"/>
          </a:xfrm>
        </p:grpSpPr>
        <p:pic>
          <p:nvPicPr>
            <p:cNvPr id="10295" name="Google Shape;10295;p1041"/>
            <p:cNvPicPr preferRelativeResize="0"/>
            <p:nvPr/>
          </p:nvPicPr>
          <p:blipFill rotWithShape="1">
            <a:blip r:embed="rId6">
              <a:alphaModFix/>
            </a:blip>
            <a:srcRect l="15008" t="15830" r="13280" b="15816"/>
            <a:stretch/>
          </p:blipFill>
          <p:spPr>
            <a:xfrm>
              <a:off x="2116050" y="1318275"/>
              <a:ext cx="1221225" cy="1164000"/>
            </a:xfrm>
            <a:prstGeom prst="rect">
              <a:avLst/>
            </a:prstGeom>
            <a:noFill/>
            <a:ln>
              <a:noFill/>
            </a:ln>
          </p:spPr>
        </p:pic>
        <p:pic>
          <p:nvPicPr>
            <p:cNvPr id="10296" name="Google Shape;10296;p1041"/>
            <p:cNvPicPr preferRelativeResize="0"/>
            <p:nvPr/>
          </p:nvPicPr>
          <p:blipFill rotWithShape="1">
            <a:blip r:embed="rId7">
              <a:alphaModFix/>
            </a:blip>
            <a:srcRect l="12150" t="13576" r="13576" b="12150"/>
            <a:stretch/>
          </p:blipFill>
          <p:spPr>
            <a:xfrm>
              <a:off x="2542711" y="2007047"/>
              <a:ext cx="338457" cy="338457"/>
            </a:xfrm>
            <a:prstGeom prst="rect">
              <a:avLst/>
            </a:prstGeom>
            <a:noFill/>
            <a:ln>
              <a:noFill/>
            </a:ln>
          </p:spPr>
        </p:pic>
      </p:grpSp>
      <p:pic>
        <p:nvPicPr>
          <p:cNvPr id="10297" name="Google Shape;10297;p1041"/>
          <p:cNvPicPr preferRelativeResize="0"/>
          <p:nvPr/>
        </p:nvPicPr>
        <p:blipFill>
          <a:blip r:embed="rId8">
            <a:alphaModFix/>
          </a:blip>
          <a:stretch>
            <a:fillRect/>
          </a:stretch>
        </p:blipFill>
        <p:spPr>
          <a:xfrm>
            <a:off x="7595992" y="2398650"/>
            <a:ext cx="1534026" cy="1399500"/>
          </a:xfrm>
          <a:prstGeom prst="rect">
            <a:avLst/>
          </a:prstGeom>
          <a:noFill/>
          <a:ln>
            <a:noFill/>
          </a:ln>
        </p:spPr>
      </p:pic>
      <p:pic>
        <p:nvPicPr>
          <p:cNvPr id="10298" name="Google Shape;10298;p1041"/>
          <p:cNvPicPr preferRelativeResize="0"/>
          <p:nvPr/>
        </p:nvPicPr>
        <p:blipFill>
          <a:blip r:embed="rId9">
            <a:alphaModFix/>
          </a:blip>
          <a:stretch>
            <a:fillRect/>
          </a:stretch>
        </p:blipFill>
        <p:spPr>
          <a:xfrm>
            <a:off x="10015869" y="2398650"/>
            <a:ext cx="1265892" cy="1265892"/>
          </a:xfrm>
          <a:prstGeom prst="rect">
            <a:avLst/>
          </a:prstGeom>
          <a:noFill/>
          <a:ln>
            <a:noFill/>
          </a:ln>
        </p:spPr>
      </p:pic>
      <p:sp>
        <p:nvSpPr>
          <p:cNvPr id="10299" name="Google Shape;10299;p1041"/>
          <p:cNvSpPr txBox="1"/>
          <p:nvPr/>
        </p:nvSpPr>
        <p:spPr>
          <a:xfrm>
            <a:off x="2845185" y="4651650"/>
            <a:ext cx="1892400" cy="162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600"/>
              </a:spcAft>
              <a:buNone/>
            </a:pPr>
            <a:r>
              <a:rPr lang="en-GB">
                <a:solidFill>
                  <a:srgbClr val="FFFFFF"/>
                </a:solidFill>
              </a:rPr>
              <a:t>Can you redesign  the environment in which decisions are made or space in which activities are completed?</a:t>
            </a:r>
            <a:endParaRPr>
              <a:solidFill>
                <a:srgbClr val="FFFFFF"/>
              </a:solidFill>
            </a:endParaRPr>
          </a:p>
        </p:txBody>
      </p:sp>
      <p:sp>
        <p:nvSpPr>
          <p:cNvPr id="10300" name="Google Shape;10300;p1041"/>
          <p:cNvSpPr txBox="1"/>
          <p:nvPr/>
        </p:nvSpPr>
        <p:spPr>
          <a:xfrm>
            <a:off x="5130995" y="4651650"/>
            <a:ext cx="1892400" cy="674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600"/>
              </a:spcAft>
              <a:buNone/>
            </a:pPr>
            <a:r>
              <a:rPr lang="en-GB">
                <a:solidFill>
                  <a:srgbClr val="FFFFFF"/>
                </a:solidFill>
              </a:rPr>
              <a:t>Can you redesign  the process people have to follow to perform a behaviour?</a:t>
            </a:r>
            <a:endParaRPr>
              <a:solidFill>
                <a:srgbClr val="FFFFFF"/>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304"/>
        <p:cNvGrpSpPr/>
        <p:nvPr/>
      </p:nvGrpSpPr>
      <p:grpSpPr>
        <a:xfrm>
          <a:off x="0" y="0"/>
          <a:ext cx="0" cy="0"/>
          <a:chOff x="0" y="0"/>
          <a:chExt cx="0" cy="0"/>
        </a:xfrm>
      </p:grpSpPr>
      <p:sp>
        <p:nvSpPr>
          <p:cNvPr id="10305" name="Google Shape;10305;p1042"/>
          <p:cNvSpPr/>
          <p:nvPr/>
        </p:nvSpPr>
        <p:spPr>
          <a:xfrm>
            <a:off x="426025" y="2246250"/>
            <a:ext cx="2159100" cy="39966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6" name="Google Shape;10306;p1042"/>
          <p:cNvSpPr/>
          <p:nvPr/>
        </p:nvSpPr>
        <p:spPr>
          <a:xfrm>
            <a:off x="2711835" y="2246250"/>
            <a:ext cx="2159100" cy="39966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7" name="Google Shape;10307;p1042"/>
          <p:cNvSpPr/>
          <p:nvPr/>
        </p:nvSpPr>
        <p:spPr>
          <a:xfrm>
            <a:off x="4997645" y="2246250"/>
            <a:ext cx="2159100" cy="3996600"/>
          </a:xfrm>
          <a:prstGeom prst="rect">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8" name="Google Shape;10308;p1042"/>
          <p:cNvSpPr/>
          <p:nvPr/>
        </p:nvSpPr>
        <p:spPr>
          <a:xfrm>
            <a:off x="7283455" y="2246250"/>
            <a:ext cx="2159100" cy="3996600"/>
          </a:xfrm>
          <a:prstGeom prst="rect">
            <a:avLst/>
          </a:prstGeom>
          <a:solidFill>
            <a:srgbClr val="72CE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9" name="Google Shape;10309;p1042"/>
          <p:cNvSpPr/>
          <p:nvPr/>
        </p:nvSpPr>
        <p:spPr>
          <a:xfrm>
            <a:off x="9569265" y="2246250"/>
            <a:ext cx="2159100" cy="3996600"/>
          </a:xfrm>
          <a:prstGeom prst="rect">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0" name="Google Shape;10310;p1042"/>
          <p:cNvSpPr txBox="1"/>
          <p:nvPr/>
        </p:nvSpPr>
        <p:spPr>
          <a:xfrm>
            <a:off x="732004" y="3798150"/>
            <a:ext cx="1606500" cy="674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800" b="1" i="0" u="none" strike="noStrike" cap="none">
                <a:solidFill>
                  <a:srgbClr val="FFFFFF"/>
                </a:solidFill>
                <a:latin typeface="Arial"/>
                <a:ea typeface="Arial"/>
                <a:cs typeface="Arial"/>
                <a:sym typeface="Arial"/>
              </a:rPr>
              <a:t>Information Provision</a:t>
            </a:r>
            <a:endParaRPr sz="1800" b="1">
              <a:solidFill>
                <a:srgbClr val="FFFFFF"/>
              </a:solidFill>
            </a:endParaRPr>
          </a:p>
        </p:txBody>
      </p:sp>
      <p:sp>
        <p:nvSpPr>
          <p:cNvPr id="10311" name="Google Shape;10311;p1042"/>
          <p:cNvSpPr txBox="1"/>
          <p:nvPr/>
        </p:nvSpPr>
        <p:spPr>
          <a:xfrm>
            <a:off x="2893335" y="3798150"/>
            <a:ext cx="1796100" cy="674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800" b="1">
                <a:solidFill>
                  <a:srgbClr val="FFFFFF"/>
                </a:solidFill>
              </a:rPr>
              <a:t>Environment Design</a:t>
            </a:r>
            <a:endParaRPr sz="1800" b="1">
              <a:solidFill>
                <a:srgbClr val="FFFFFF"/>
              </a:solidFill>
            </a:endParaRPr>
          </a:p>
        </p:txBody>
      </p:sp>
      <p:sp>
        <p:nvSpPr>
          <p:cNvPr id="10312" name="Google Shape;10312;p1042"/>
          <p:cNvSpPr txBox="1"/>
          <p:nvPr/>
        </p:nvSpPr>
        <p:spPr>
          <a:xfrm>
            <a:off x="5066495" y="3798150"/>
            <a:ext cx="2021400" cy="674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800" b="1">
                <a:solidFill>
                  <a:srgbClr val="FFFFFF"/>
                </a:solidFill>
              </a:rPr>
              <a:t>Process Design</a:t>
            </a:r>
            <a:endParaRPr sz="1800" b="1">
              <a:solidFill>
                <a:srgbClr val="FFFFFF"/>
              </a:solidFill>
            </a:endParaRPr>
          </a:p>
        </p:txBody>
      </p:sp>
      <p:sp>
        <p:nvSpPr>
          <p:cNvPr id="10313" name="Google Shape;10313;p1042"/>
          <p:cNvSpPr txBox="1"/>
          <p:nvPr/>
        </p:nvSpPr>
        <p:spPr>
          <a:xfrm>
            <a:off x="7464955" y="3798150"/>
            <a:ext cx="1796100" cy="674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800" b="1">
                <a:solidFill>
                  <a:srgbClr val="FFFFFF"/>
                </a:solidFill>
              </a:rPr>
              <a:t>Incentives</a:t>
            </a:r>
            <a:endParaRPr sz="1800" b="1">
              <a:solidFill>
                <a:srgbClr val="FFFFFF"/>
              </a:solidFill>
            </a:endParaRPr>
          </a:p>
        </p:txBody>
      </p:sp>
      <p:sp>
        <p:nvSpPr>
          <p:cNvPr id="10314" name="Google Shape;10314;p1042"/>
          <p:cNvSpPr txBox="1"/>
          <p:nvPr/>
        </p:nvSpPr>
        <p:spPr>
          <a:xfrm>
            <a:off x="9923865" y="3798150"/>
            <a:ext cx="1449900" cy="674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800" b="1">
                <a:solidFill>
                  <a:srgbClr val="FFFFFF"/>
                </a:solidFill>
              </a:rPr>
              <a:t>Systemic</a:t>
            </a:r>
            <a:r>
              <a:rPr lang="en-GB" sz="1800" b="1">
                <a:solidFill>
                  <a:srgbClr val="0098DB"/>
                </a:solidFill>
              </a:rPr>
              <a:t> </a:t>
            </a:r>
            <a:r>
              <a:rPr lang="en-GB" sz="1800" b="1">
                <a:solidFill>
                  <a:srgbClr val="FFFFFF"/>
                </a:solidFill>
              </a:rPr>
              <a:t>Rules</a:t>
            </a:r>
            <a:endParaRPr sz="1800" b="1">
              <a:solidFill>
                <a:srgbClr val="0098DB"/>
              </a:solidFill>
            </a:endParaRPr>
          </a:p>
        </p:txBody>
      </p:sp>
      <p:pic>
        <p:nvPicPr>
          <p:cNvPr id="10315" name="Google Shape;10315;p1042"/>
          <p:cNvPicPr preferRelativeResize="0"/>
          <p:nvPr/>
        </p:nvPicPr>
        <p:blipFill rotWithShape="1">
          <a:blip r:embed="rId3">
            <a:alphaModFix/>
          </a:blip>
          <a:srcRect l="13465" t="10540" r="13193" b="11499"/>
          <a:stretch/>
        </p:blipFill>
        <p:spPr>
          <a:xfrm>
            <a:off x="839425" y="2398650"/>
            <a:ext cx="1391649" cy="1237101"/>
          </a:xfrm>
          <a:prstGeom prst="rect">
            <a:avLst/>
          </a:prstGeom>
          <a:noFill/>
          <a:ln>
            <a:noFill/>
          </a:ln>
        </p:spPr>
      </p:pic>
      <p:grpSp>
        <p:nvGrpSpPr>
          <p:cNvPr id="10316" name="Google Shape;10316;p1042"/>
          <p:cNvGrpSpPr/>
          <p:nvPr/>
        </p:nvGrpSpPr>
        <p:grpSpPr>
          <a:xfrm>
            <a:off x="5514245" y="2425335"/>
            <a:ext cx="1125899" cy="1266337"/>
            <a:chOff x="4142250" y="1507975"/>
            <a:chExt cx="884376" cy="930651"/>
          </a:xfrm>
        </p:grpSpPr>
        <p:pic>
          <p:nvPicPr>
            <p:cNvPr id="10317" name="Google Shape;10317;p1042"/>
            <p:cNvPicPr preferRelativeResize="0"/>
            <p:nvPr/>
          </p:nvPicPr>
          <p:blipFill rotWithShape="1">
            <a:blip r:embed="rId4">
              <a:alphaModFix/>
            </a:blip>
            <a:srcRect l="23409" t="23486" r="23472" b="23305"/>
            <a:stretch/>
          </p:blipFill>
          <p:spPr>
            <a:xfrm>
              <a:off x="4142250" y="1507975"/>
              <a:ext cx="884376" cy="930651"/>
            </a:xfrm>
            <a:prstGeom prst="rect">
              <a:avLst/>
            </a:prstGeom>
            <a:noFill/>
            <a:ln>
              <a:noFill/>
            </a:ln>
          </p:spPr>
        </p:pic>
        <p:pic>
          <p:nvPicPr>
            <p:cNvPr id="10318" name="Google Shape;10318;p1042"/>
            <p:cNvPicPr preferRelativeResize="0"/>
            <p:nvPr/>
          </p:nvPicPr>
          <p:blipFill>
            <a:blip r:embed="rId5">
              <a:alphaModFix/>
            </a:blip>
            <a:stretch>
              <a:fillRect/>
            </a:stretch>
          </p:blipFill>
          <p:spPr>
            <a:xfrm>
              <a:off x="4394972" y="1902964"/>
              <a:ext cx="378925" cy="406310"/>
            </a:xfrm>
            <a:prstGeom prst="rect">
              <a:avLst/>
            </a:prstGeom>
            <a:noFill/>
            <a:ln>
              <a:noFill/>
            </a:ln>
          </p:spPr>
        </p:pic>
      </p:grpSp>
      <p:grpSp>
        <p:nvGrpSpPr>
          <p:cNvPr id="10319" name="Google Shape;10319;p1042"/>
          <p:cNvGrpSpPr/>
          <p:nvPr/>
        </p:nvGrpSpPr>
        <p:grpSpPr>
          <a:xfrm>
            <a:off x="3014014" y="2398650"/>
            <a:ext cx="1554742" cy="1237099"/>
            <a:chOff x="2116050" y="1318275"/>
            <a:chExt cx="1221225" cy="1164000"/>
          </a:xfrm>
        </p:grpSpPr>
        <p:pic>
          <p:nvPicPr>
            <p:cNvPr id="10320" name="Google Shape;10320;p1042"/>
            <p:cNvPicPr preferRelativeResize="0"/>
            <p:nvPr/>
          </p:nvPicPr>
          <p:blipFill rotWithShape="1">
            <a:blip r:embed="rId6">
              <a:alphaModFix/>
            </a:blip>
            <a:srcRect l="15008" t="15830" r="13280" b="15816"/>
            <a:stretch/>
          </p:blipFill>
          <p:spPr>
            <a:xfrm>
              <a:off x="2116050" y="1318275"/>
              <a:ext cx="1221225" cy="1164000"/>
            </a:xfrm>
            <a:prstGeom prst="rect">
              <a:avLst/>
            </a:prstGeom>
            <a:noFill/>
            <a:ln>
              <a:noFill/>
            </a:ln>
          </p:spPr>
        </p:pic>
        <p:pic>
          <p:nvPicPr>
            <p:cNvPr id="10321" name="Google Shape;10321;p1042"/>
            <p:cNvPicPr preferRelativeResize="0"/>
            <p:nvPr/>
          </p:nvPicPr>
          <p:blipFill rotWithShape="1">
            <a:blip r:embed="rId7">
              <a:alphaModFix/>
            </a:blip>
            <a:srcRect l="12150" t="13576" r="13576" b="12150"/>
            <a:stretch/>
          </p:blipFill>
          <p:spPr>
            <a:xfrm>
              <a:off x="2542711" y="2007047"/>
              <a:ext cx="338457" cy="338457"/>
            </a:xfrm>
            <a:prstGeom prst="rect">
              <a:avLst/>
            </a:prstGeom>
            <a:noFill/>
            <a:ln>
              <a:noFill/>
            </a:ln>
          </p:spPr>
        </p:pic>
      </p:grpSp>
      <p:pic>
        <p:nvPicPr>
          <p:cNvPr id="10322" name="Google Shape;10322;p1042"/>
          <p:cNvPicPr preferRelativeResize="0"/>
          <p:nvPr/>
        </p:nvPicPr>
        <p:blipFill>
          <a:blip r:embed="rId8">
            <a:alphaModFix/>
          </a:blip>
          <a:stretch>
            <a:fillRect/>
          </a:stretch>
        </p:blipFill>
        <p:spPr>
          <a:xfrm>
            <a:off x="7595992" y="2398650"/>
            <a:ext cx="1534026" cy="1399500"/>
          </a:xfrm>
          <a:prstGeom prst="rect">
            <a:avLst/>
          </a:prstGeom>
          <a:noFill/>
          <a:ln>
            <a:noFill/>
          </a:ln>
        </p:spPr>
      </p:pic>
      <p:pic>
        <p:nvPicPr>
          <p:cNvPr id="10323" name="Google Shape;10323;p1042"/>
          <p:cNvPicPr preferRelativeResize="0"/>
          <p:nvPr/>
        </p:nvPicPr>
        <p:blipFill>
          <a:blip r:embed="rId9">
            <a:alphaModFix/>
          </a:blip>
          <a:stretch>
            <a:fillRect/>
          </a:stretch>
        </p:blipFill>
        <p:spPr>
          <a:xfrm>
            <a:off x="10015869" y="2398650"/>
            <a:ext cx="1265892" cy="1265892"/>
          </a:xfrm>
          <a:prstGeom prst="rect">
            <a:avLst/>
          </a:prstGeom>
          <a:noFill/>
          <a:ln>
            <a:noFill/>
          </a:ln>
        </p:spPr>
      </p:pic>
      <p:sp>
        <p:nvSpPr>
          <p:cNvPr id="10324" name="Google Shape;10324;p1042"/>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3500"/>
              <a:buFont typeface="Arial"/>
              <a:buNone/>
            </a:pPr>
            <a:r>
              <a:rPr lang="en-GB" sz="3200"/>
              <a:t>How can behavioural insights enhance these interventions?</a:t>
            </a:r>
            <a:endParaRPr sz="3200"/>
          </a:p>
        </p:txBody>
      </p:sp>
      <p:sp>
        <p:nvSpPr>
          <p:cNvPr id="10325" name="Google Shape;10325;p1042"/>
          <p:cNvSpPr txBox="1"/>
          <p:nvPr/>
        </p:nvSpPr>
        <p:spPr>
          <a:xfrm>
            <a:off x="426150" y="1493625"/>
            <a:ext cx="11664600" cy="584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500"/>
              <a:buFont typeface="Arial"/>
              <a:buNone/>
            </a:pPr>
            <a:r>
              <a:rPr lang="en-GB" sz="2400">
                <a:solidFill>
                  <a:schemeClr val="dk1"/>
                </a:solidFill>
              </a:rPr>
              <a:t>Some examples of how a behavioural insights approach can be applied to these interventions.</a:t>
            </a:r>
            <a:endParaRPr sz="2400" b="0" i="1" u="none" strike="noStrike" cap="none">
              <a:solidFill>
                <a:schemeClr val="dk1"/>
              </a:solidFill>
              <a:latin typeface="Arial"/>
              <a:ea typeface="Arial"/>
              <a:cs typeface="Arial"/>
              <a:sym typeface="Arial"/>
            </a:endParaRPr>
          </a:p>
        </p:txBody>
      </p:sp>
      <p:sp>
        <p:nvSpPr>
          <p:cNvPr id="10326" name="Google Shape;10326;p1042"/>
          <p:cNvSpPr txBox="1"/>
          <p:nvPr/>
        </p:nvSpPr>
        <p:spPr>
          <a:xfrm>
            <a:off x="70104" y="6604721"/>
            <a:ext cx="4114800" cy="33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000">
                <a:solidFill>
                  <a:srgbClr val="A5A5A5"/>
                </a:solidFill>
              </a:rPr>
              <a:t>© The Behavioural Insights Team</a:t>
            </a:r>
            <a:endParaRPr sz="1000">
              <a:solidFill>
                <a:srgbClr val="A5A5A5"/>
              </a:solidFill>
            </a:endParaRPr>
          </a:p>
        </p:txBody>
      </p:sp>
      <p:sp>
        <p:nvSpPr>
          <p:cNvPr id="10327" name="Google Shape;10327;p1042"/>
          <p:cNvSpPr txBox="1"/>
          <p:nvPr/>
        </p:nvSpPr>
        <p:spPr>
          <a:xfrm>
            <a:off x="589054" y="4575450"/>
            <a:ext cx="1892400" cy="162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a:solidFill>
                  <a:srgbClr val="FFFFFF"/>
                </a:solidFill>
              </a:rPr>
              <a:t>Framing</a:t>
            </a:r>
            <a:endParaRPr>
              <a:solidFill>
                <a:srgbClr val="FFFFFF"/>
              </a:solidFill>
            </a:endParaRPr>
          </a:p>
          <a:p>
            <a:pPr marL="0" lvl="0" indent="0" algn="ctr" rtl="0">
              <a:spcBef>
                <a:spcPts val="600"/>
              </a:spcBef>
              <a:spcAft>
                <a:spcPts val="0"/>
              </a:spcAft>
              <a:buNone/>
            </a:pPr>
            <a:r>
              <a:rPr lang="en-GB">
                <a:solidFill>
                  <a:srgbClr val="FFFFFF"/>
                </a:solidFill>
              </a:rPr>
              <a:t>Social norms </a:t>
            </a:r>
            <a:endParaRPr>
              <a:solidFill>
                <a:srgbClr val="FFFFFF"/>
              </a:solidFill>
            </a:endParaRPr>
          </a:p>
          <a:p>
            <a:pPr marL="0" lvl="0" indent="0" algn="ctr" rtl="0">
              <a:spcBef>
                <a:spcPts val="600"/>
              </a:spcBef>
              <a:spcAft>
                <a:spcPts val="0"/>
              </a:spcAft>
              <a:buNone/>
            </a:pPr>
            <a:r>
              <a:rPr lang="en-GB">
                <a:solidFill>
                  <a:srgbClr val="FFFFFF"/>
                </a:solidFill>
              </a:rPr>
              <a:t>Influential messengers</a:t>
            </a:r>
            <a:endParaRPr>
              <a:solidFill>
                <a:srgbClr val="FFFFFF"/>
              </a:solidFill>
            </a:endParaRPr>
          </a:p>
          <a:p>
            <a:pPr marL="0" lvl="0" indent="0" algn="ctr" rtl="0">
              <a:spcBef>
                <a:spcPts val="600"/>
              </a:spcBef>
              <a:spcAft>
                <a:spcPts val="600"/>
              </a:spcAft>
              <a:buNone/>
            </a:pPr>
            <a:r>
              <a:rPr lang="en-GB">
                <a:solidFill>
                  <a:srgbClr val="FFFFFF"/>
                </a:solidFill>
              </a:rPr>
              <a:t>Salience </a:t>
            </a:r>
            <a:endParaRPr>
              <a:solidFill>
                <a:srgbClr val="FFFFFF"/>
              </a:solidFill>
            </a:endParaRPr>
          </a:p>
        </p:txBody>
      </p:sp>
      <p:sp>
        <p:nvSpPr>
          <p:cNvPr id="10328" name="Google Shape;10328;p1042"/>
          <p:cNvSpPr txBox="1"/>
          <p:nvPr/>
        </p:nvSpPr>
        <p:spPr>
          <a:xfrm>
            <a:off x="7364000" y="4575450"/>
            <a:ext cx="2021400" cy="162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a:solidFill>
                  <a:srgbClr val="FFFFFF"/>
                </a:solidFill>
              </a:rPr>
              <a:t>Non-financial rewards </a:t>
            </a:r>
            <a:endParaRPr>
              <a:solidFill>
                <a:srgbClr val="FFFFFF"/>
              </a:solidFill>
            </a:endParaRPr>
          </a:p>
          <a:p>
            <a:pPr marL="0" lvl="0" indent="0" algn="ctr" rtl="0">
              <a:spcBef>
                <a:spcPts val="600"/>
              </a:spcBef>
              <a:spcAft>
                <a:spcPts val="0"/>
              </a:spcAft>
              <a:buNone/>
            </a:pPr>
            <a:r>
              <a:rPr lang="en-GB">
                <a:solidFill>
                  <a:srgbClr val="FFFFFF"/>
                </a:solidFill>
              </a:rPr>
              <a:t>Group Incentives </a:t>
            </a:r>
            <a:endParaRPr>
              <a:solidFill>
                <a:srgbClr val="FFFFFF"/>
              </a:solidFill>
            </a:endParaRPr>
          </a:p>
          <a:p>
            <a:pPr marL="0" lvl="0" indent="0" algn="ctr" rtl="0">
              <a:spcBef>
                <a:spcPts val="600"/>
              </a:spcBef>
              <a:spcAft>
                <a:spcPts val="0"/>
              </a:spcAft>
              <a:buNone/>
            </a:pPr>
            <a:r>
              <a:rPr lang="en-GB">
                <a:solidFill>
                  <a:srgbClr val="FFFFFF"/>
                </a:solidFill>
              </a:rPr>
              <a:t>Timing of Incentives</a:t>
            </a:r>
            <a:endParaRPr>
              <a:solidFill>
                <a:srgbClr val="FFFFFF"/>
              </a:solidFill>
            </a:endParaRPr>
          </a:p>
          <a:p>
            <a:pPr marL="0" lvl="0" indent="0" algn="ctr" rtl="0">
              <a:spcBef>
                <a:spcPts val="600"/>
              </a:spcBef>
              <a:spcAft>
                <a:spcPts val="0"/>
              </a:spcAft>
              <a:buNone/>
            </a:pPr>
            <a:r>
              <a:rPr lang="en-GB">
                <a:solidFill>
                  <a:srgbClr val="FFFFFF"/>
                </a:solidFill>
              </a:rPr>
              <a:t>Public signals of success</a:t>
            </a:r>
            <a:endParaRPr>
              <a:solidFill>
                <a:srgbClr val="FFFFFF"/>
              </a:solidFill>
            </a:endParaRPr>
          </a:p>
          <a:p>
            <a:pPr marL="0" lvl="0" indent="0" algn="ctr" rtl="0">
              <a:spcBef>
                <a:spcPts val="600"/>
              </a:spcBef>
              <a:spcAft>
                <a:spcPts val="600"/>
              </a:spcAft>
              <a:buNone/>
            </a:pPr>
            <a:r>
              <a:rPr lang="en-GB">
                <a:solidFill>
                  <a:srgbClr val="FFFFFF"/>
                </a:solidFill>
              </a:rPr>
              <a:t>Progression charts </a:t>
            </a:r>
            <a:endParaRPr>
              <a:solidFill>
                <a:srgbClr val="FFFFFF"/>
              </a:solidFill>
            </a:endParaRPr>
          </a:p>
        </p:txBody>
      </p:sp>
      <p:sp>
        <p:nvSpPr>
          <p:cNvPr id="10329" name="Google Shape;10329;p1042"/>
          <p:cNvSpPr txBox="1"/>
          <p:nvPr/>
        </p:nvSpPr>
        <p:spPr>
          <a:xfrm>
            <a:off x="9692704" y="4575450"/>
            <a:ext cx="1892400" cy="162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a:solidFill>
                  <a:srgbClr val="FFFFFF"/>
                </a:solidFill>
              </a:rPr>
              <a:t>Defaults </a:t>
            </a:r>
            <a:endParaRPr>
              <a:solidFill>
                <a:srgbClr val="FFFFFF"/>
              </a:solidFill>
            </a:endParaRPr>
          </a:p>
          <a:p>
            <a:pPr marL="0" lvl="0" indent="0" algn="ctr" rtl="0">
              <a:spcBef>
                <a:spcPts val="600"/>
              </a:spcBef>
              <a:spcAft>
                <a:spcPts val="0"/>
              </a:spcAft>
              <a:buNone/>
            </a:pPr>
            <a:r>
              <a:rPr lang="en-GB">
                <a:solidFill>
                  <a:srgbClr val="FFFFFF"/>
                </a:solidFill>
              </a:rPr>
              <a:t>Regulation</a:t>
            </a:r>
            <a:endParaRPr>
              <a:solidFill>
                <a:srgbClr val="FFFFFF"/>
              </a:solidFill>
            </a:endParaRPr>
          </a:p>
          <a:p>
            <a:pPr marL="0" lvl="0" indent="0" algn="ctr" rtl="0">
              <a:spcBef>
                <a:spcPts val="600"/>
              </a:spcBef>
              <a:spcAft>
                <a:spcPts val="0"/>
              </a:spcAft>
              <a:buNone/>
            </a:pPr>
            <a:r>
              <a:rPr lang="en-GB">
                <a:solidFill>
                  <a:srgbClr val="FFFFFF"/>
                </a:solidFill>
              </a:rPr>
              <a:t>Legislation</a:t>
            </a:r>
            <a:endParaRPr>
              <a:solidFill>
                <a:srgbClr val="FFFFFF"/>
              </a:solidFill>
            </a:endParaRPr>
          </a:p>
          <a:p>
            <a:pPr marL="0" lvl="0" indent="0" algn="ctr" rtl="0">
              <a:spcBef>
                <a:spcPts val="600"/>
              </a:spcBef>
              <a:spcAft>
                <a:spcPts val="600"/>
              </a:spcAft>
              <a:buNone/>
            </a:pPr>
            <a:endParaRPr>
              <a:solidFill>
                <a:srgbClr val="FFFFFF"/>
              </a:solidFill>
            </a:endParaRPr>
          </a:p>
        </p:txBody>
      </p:sp>
      <p:sp>
        <p:nvSpPr>
          <p:cNvPr id="10330" name="Google Shape;10330;p1042"/>
          <p:cNvSpPr txBox="1"/>
          <p:nvPr/>
        </p:nvSpPr>
        <p:spPr>
          <a:xfrm>
            <a:off x="2845191" y="4575450"/>
            <a:ext cx="1892400" cy="162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FFFFFF"/>
                </a:solidFill>
              </a:rPr>
              <a:t>Choice Architecture</a:t>
            </a:r>
            <a:endParaRPr>
              <a:solidFill>
                <a:srgbClr val="FFFFFF"/>
              </a:solidFill>
            </a:endParaRPr>
          </a:p>
          <a:p>
            <a:pPr marL="0" lvl="0" indent="0" algn="ctr" rtl="0">
              <a:spcBef>
                <a:spcPts val="600"/>
              </a:spcBef>
              <a:spcAft>
                <a:spcPts val="600"/>
              </a:spcAft>
              <a:buNone/>
            </a:pPr>
            <a:r>
              <a:rPr lang="en-GB">
                <a:solidFill>
                  <a:srgbClr val="FFFFFF"/>
                </a:solidFill>
              </a:rPr>
              <a:t>Habit Forming Environments</a:t>
            </a:r>
            <a:endParaRPr>
              <a:solidFill>
                <a:srgbClr val="FFFFFF"/>
              </a:solidFill>
            </a:endParaRPr>
          </a:p>
        </p:txBody>
      </p:sp>
      <p:sp>
        <p:nvSpPr>
          <p:cNvPr id="10331" name="Google Shape;10331;p1042"/>
          <p:cNvSpPr txBox="1"/>
          <p:nvPr/>
        </p:nvSpPr>
        <p:spPr>
          <a:xfrm>
            <a:off x="5001975" y="4575450"/>
            <a:ext cx="2159100" cy="162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a:solidFill>
                  <a:srgbClr val="FFFFFF"/>
                </a:solidFill>
              </a:rPr>
              <a:t>Removing Friction</a:t>
            </a:r>
            <a:endParaRPr>
              <a:solidFill>
                <a:srgbClr val="FFFFFF"/>
              </a:solidFill>
            </a:endParaRPr>
          </a:p>
          <a:p>
            <a:pPr marL="0" lvl="0" indent="0" algn="ctr" rtl="0">
              <a:spcBef>
                <a:spcPts val="600"/>
              </a:spcBef>
              <a:spcAft>
                <a:spcPts val="0"/>
              </a:spcAft>
              <a:buNone/>
            </a:pPr>
            <a:r>
              <a:rPr lang="en-GB">
                <a:solidFill>
                  <a:srgbClr val="FFFFFF"/>
                </a:solidFill>
              </a:rPr>
              <a:t>Simplifying</a:t>
            </a:r>
            <a:endParaRPr>
              <a:solidFill>
                <a:srgbClr val="FFFFFF"/>
              </a:solidFill>
            </a:endParaRPr>
          </a:p>
          <a:p>
            <a:pPr marL="0" lvl="0" indent="0" algn="ctr" rtl="0">
              <a:spcBef>
                <a:spcPts val="600"/>
              </a:spcBef>
              <a:spcAft>
                <a:spcPts val="0"/>
              </a:spcAft>
              <a:buClr>
                <a:schemeClr val="dk1"/>
              </a:buClr>
              <a:buSzPts val="1100"/>
              <a:buFont typeface="Arial"/>
              <a:buNone/>
            </a:pPr>
            <a:r>
              <a:rPr lang="en-GB">
                <a:solidFill>
                  <a:srgbClr val="FFFFFF"/>
                </a:solidFill>
              </a:rPr>
              <a:t>Peak-End-Effect</a:t>
            </a:r>
            <a:endParaRPr>
              <a:solidFill>
                <a:srgbClr val="FFFFFF"/>
              </a:solidFill>
            </a:endParaRPr>
          </a:p>
          <a:p>
            <a:pPr marL="0" lvl="0" indent="0" algn="ctr" rtl="0">
              <a:spcBef>
                <a:spcPts val="600"/>
              </a:spcBef>
              <a:spcAft>
                <a:spcPts val="600"/>
              </a:spcAft>
              <a:buClr>
                <a:schemeClr val="dk1"/>
              </a:buClr>
              <a:buSzPts val="1100"/>
              <a:buFont typeface="Arial"/>
              <a:buNone/>
            </a:pPr>
            <a:r>
              <a:rPr lang="en-GB">
                <a:solidFill>
                  <a:srgbClr val="FFFFFF"/>
                </a:solidFill>
              </a:rPr>
              <a:t>Primacy / Recency Effect</a:t>
            </a:r>
            <a:endParaRPr>
              <a:solidFill>
                <a:srgbClr val="FFFFFF"/>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335"/>
        <p:cNvGrpSpPr/>
        <p:nvPr/>
      </p:nvGrpSpPr>
      <p:grpSpPr>
        <a:xfrm>
          <a:off x="0" y="0"/>
          <a:ext cx="0" cy="0"/>
          <a:chOff x="0" y="0"/>
          <a:chExt cx="0" cy="0"/>
        </a:xfrm>
      </p:grpSpPr>
      <p:sp>
        <p:nvSpPr>
          <p:cNvPr id="10336" name="Google Shape;10336;p1043"/>
          <p:cNvSpPr/>
          <p:nvPr/>
        </p:nvSpPr>
        <p:spPr>
          <a:xfrm>
            <a:off x="426025" y="2246250"/>
            <a:ext cx="2159100" cy="39966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7" name="Google Shape;10337;p1043"/>
          <p:cNvSpPr/>
          <p:nvPr/>
        </p:nvSpPr>
        <p:spPr>
          <a:xfrm>
            <a:off x="2711835" y="2246250"/>
            <a:ext cx="2159100" cy="39966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8" name="Google Shape;10338;p1043"/>
          <p:cNvSpPr/>
          <p:nvPr/>
        </p:nvSpPr>
        <p:spPr>
          <a:xfrm>
            <a:off x="4997645" y="2246250"/>
            <a:ext cx="2159100" cy="3996600"/>
          </a:xfrm>
          <a:prstGeom prst="rect">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9" name="Google Shape;10339;p1043"/>
          <p:cNvSpPr/>
          <p:nvPr/>
        </p:nvSpPr>
        <p:spPr>
          <a:xfrm>
            <a:off x="7283455" y="2246250"/>
            <a:ext cx="2159100" cy="3996600"/>
          </a:xfrm>
          <a:prstGeom prst="rect">
            <a:avLst/>
          </a:prstGeom>
          <a:solidFill>
            <a:srgbClr val="72CE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0" name="Google Shape;10340;p1043"/>
          <p:cNvSpPr/>
          <p:nvPr/>
        </p:nvSpPr>
        <p:spPr>
          <a:xfrm>
            <a:off x="9569265" y="2246250"/>
            <a:ext cx="2159100" cy="3996600"/>
          </a:xfrm>
          <a:prstGeom prst="rect">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1" name="Google Shape;10341;p1043"/>
          <p:cNvSpPr txBox="1"/>
          <p:nvPr/>
        </p:nvSpPr>
        <p:spPr>
          <a:xfrm>
            <a:off x="732004" y="3798150"/>
            <a:ext cx="1606500" cy="674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800" b="1" i="0" u="none" strike="noStrike" cap="none">
                <a:solidFill>
                  <a:srgbClr val="FFFFFF"/>
                </a:solidFill>
                <a:latin typeface="Arial"/>
                <a:ea typeface="Arial"/>
                <a:cs typeface="Arial"/>
                <a:sym typeface="Arial"/>
              </a:rPr>
              <a:t>Information Provision</a:t>
            </a:r>
            <a:endParaRPr sz="1800" b="1">
              <a:solidFill>
                <a:srgbClr val="FFFFFF"/>
              </a:solidFill>
            </a:endParaRPr>
          </a:p>
        </p:txBody>
      </p:sp>
      <p:sp>
        <p:nvSpPr>
          <p:cNvPr id="10342" name="Google Shape;10342;p1043"/>
          <p:cNvSpPr txBox="1"/>
          <p:nvPr/>
        </p:nvSpPr>
        <p:spPr>
          <a:xfrm>
            <a:off x="2893335" y="3798150"/>
            <a:ext cx="1796100" cy="674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800" b="1">
                <a:solidFill>
                  <a:srgbClr val="FFFFFF"/>
                </a:solidFill>
              </a:rPr>
              <a:t>Environment Design</a:t>
            </a:r>
            <a:endParaRPr sz="1800" b="1">
              <a:solidFill>
                <a:srgbClr val="FFFFFF"/>
              </a:solidFill>
            </a:endParaRPr>
          </a:p>
        </p:txBody>
      </p:sp>
      <p:sp>
        <p:nvSpPr>
          <p:cNvPr id="10343" name="Google Shape;10343;p1043"/>
          <p:cNvSpPr txBox="1"/>
          <p:nvPr/>
        </p:nvSpPr>
        <p:spPr>
          <a:xfrm>
            <a:off x="5066495" y="3798150"/>
            <a:ext cx="2021400" cy="674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800" b="1">
                <a:solidFill>
                  <a:srgbClr val="FFFFFF"/>
                </a:solidFill>
              </a:rPr>
              <a:t>Process Design</a:t>
            </a:r>
            <a:endParaRPr sz="1800" b="1">
              <a:solidFill>
                <a:srgbClr val="FFFFFF"/>
              </a:solidFill>
            </a:endParaRPr>
          </a:p>
        </p:txBody>
      </p:sp>
      <p:sp>
        <p:nvSpPr>
          <p:cNvPr id="10344" name="Google Shape;10344;p1043"/>
          <p:cNvSpPr txBox="1"/>
          <p:nvPr/>
        </p:nvSpPr>
        <p:spPr>
          <a:xfrm>
            <a:off x="7464955" y="3798150"/>
            <a:ext cx="1796100" cy="674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800" b="1">
                <a:solidFill>
                  <a:srgbClr val="FFFFFF"/>
                </a:solidFill>
              </a:rPr>
              <a:t>Incentives</a:t>
            </a:r>
            <a:endParaRPr sz="1800" b="1">
              <a:solidFill>
                <a:srgbClr val="FFFFFF"/>
              </a:solidFill>
            </a:endParaRPr>
          </a:p>
        </p:txBody>
      </p:sp>
      <p:sp>
        <p:nvSpPr>
          <p:cNvPr id="10345" name="Google Shape;10345;p1043"/>
          <p:cNvSpPr txBox="1"/>
          <p:nvPr/>
        </p:nvSpPr>
        <p:spPr>
          <a:xfrm>
            <a:off x="9923865" y="3798150"/>
            <a:ext cx="1449900" cy="674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800" b="1">
                <a:solidFill>
                  <a:srgbClr val="FFFFFF"/>
                </a:solidFill>
              </a:rPr>
              <a:t>Systemic</a:t>
            </a:r>
            <a:r>
              <a:rPr lang="en-GB" sz="1800" b="1">
                <a:solidFill>
                  <a:srgbClr val="0098DB"/>
                </a:solidFill>
              </a:rPr>
              <a:t> </a:t>
            </a:r>
            <a:r>
              <a:rPr lang="en-GB" sz="1800" b="1">
                <a:solidFill>
                  <a:srgbClr val="FFFFFF"/>
                </a:solidFill>
              </a:rPr>
              <a:t>Rules</a:t>
            </a:r>
            <a:endParaRPr sz="1800" b="1">
              <a:solidFill>
                <a:srgbClr val="0098DB"/>
              </a:solidFill>
            </a:endParaRPr>
          </a:p>
        </p:txBody>
      </p:sp>
      <p:pic>
        <p:nvPicPr>
          <p:cNvPr id="10346" name="Google Shape;10346;p1043"/>
          <p:cNvPicPr preferRelativeResize="0"/>
          <p:nvPr/>
        </p:nvPicPr>
        <p:blipFill rotWithShape="1">
          <a:blip r:embed="rId3">
            <a:alphaModFix/>
          </a:blip>
          <a:srcRect l="13465" t="10540" r="13193" b="11499"/>
          <a:stretch/>
        </p:blipFill>
        <p:spPr>
          <a:xfrm>
            <a:off x="839425" y="2398650"/>
            <a:ext cx="1391649" cy="1237101"/>
          </a:xfrm>
          <a:prstGeom prst="rect">
            <a:avLst/>
          </a:prstGeom>
          <a:noFill/>
          <a:ln>
            <a:noFill/>
          </a:ln>
        </p:spPr>
      </p:pic>
      <p:grpSp>
        <p:nvGrpSpPr>
          <p:cNvPr id="10347" name="Google Shape;10347;p1043"/>
          <p:cNvGrpSpPr/>
          <p:nvPr/>
        </p:nvGrpSpPr>
        <p:grpSpPr>
          <a:xfrm>
            <a:off x="5514245" y="2425335"/>
            <a:ext cx="1125899" cy="1266337"/>
            <a:chOff x="4142250" y="1507975"/>
            <a:chExt cx="884376" cy="930651"/>
          </a:xfrm>
        </p:grpSpPr>
        <p:pic>
          <p:nvPicPr>
            <p:cNvPr id="10348" name="Google Shape;10348;p1043"/>
            <p:cNvPicPr preferRelativeResize="0"/>
            <p:nvPr/>
          </p:nvPicPr>
          <p:blipFill rotWithShape="1">
            <a:blip r:embed="rId4">
              <a:alphaModFix/>
            </a:blip>
            <a:srcRect l="23409" t="23486" r="23472" b="23305"/>
            <a:stretch/>
          </p:blipFill>
          <p:spPr>
            <a:xfrm>
              <a:off x="4142250" y="1507975"/>
              <a:ext cx="884376" cy="930651"/>
            </a:xfrm>
            <a:prstGeom prst="rect">
              <a:avLst/>
            </a:prstGeom>
            <a:noFill/>
            <a:ln>
              <a:noFill/>
            </a:ln>
          </p:spPr>
        </p:pic>
        <p:pic>
          <p:nvPicPr>
            <p:cNvPr id="10349" name="Google Shape;10349;p1043"/>
            <p:cNvPicPr preferRelativeResize="0"/>
            <p:nvPr/>
          </p:nvPicPr>
          <p:blipFill>
            <a:blip r:embed="rId5">
              <a:alphaModFix/>
            </a:blip>
            <a:stretch>
              <a:fillRect/>
            </a:stretch>
          </p:blipFill>
          <p:spPr>
            <a:xfrm>
              <a:off x="4394972" y="1902964"/>
              <a:ext cx="378925" cy="406310"/>
            </a:xfrm>
            <a:prstGeom prst="rect">
              <a:avLst/>
            </a:prstGeom>
            <a:noFill/>
            <a:ln>
              <a:noFill/>
            </a:ln>
          </p:spPr>
        </p:pic>
      </p:grpSp>
      <p:grpSp>
        <p:nvGrpSpPr>
          <p:cNvPr id="10350" name="Google Shape;10350;p1043"/>
          <p:cNvGrpSpPr/>
          <p:nvPr/>
        </p:nvGrpSpPr>
        <p:grpSpPr>
          <a:xfrm>
            <a:off x="3014014" y="2398650"/>
            <a:ext cx="1554742" cy="1237099"/>
            <a:chOff x="2116050" y="1318275"/>
            <a:chExt cx="1221225" cy="1164000"/>
          </a:xfrm>
        </p:grpSpPr>
        <p:pic>
          <p:nvPicPr>
            <p:cNvPr id="10351" name="Google Shape;10351;p1043"/>
            <p:cNvPicPr preferRelativeResize="0"/>
            <p:nvPr/>
          </p:nvPicPr>
          <p:blipFill rotWithShape="1">
            <a:blip r:embed="rId6">
              <a:alphaModFix/>
            </a:blip>
            <a:srcRect l="15008" t="15830" r="13280" b="15816"/>
            <a:stretch/>
          </p:blipFill>
          <p:spPr>
            <a:xfrm>
              <a:off x="2116050" y="1318275"/>
              <a:ext cx="1221225" cy="1164000"/>
            </a:xfrm>
            <a:prstGeom prst="rect">
              <a:avLst/>
            </a:prstGeom>
            <a:noFill/>
            <a:ln>
              <a:noFill/>
            </a:ln>
          </p:spPr>
        </p:pic>
        <p:pic>
          <p:nvPicPr>
            <p:cNvPr id="10352" name="Google Shape;10352;p1043"/>
            <p:cNvPicPr preferRelativeResize="0"/>
            <p:nvPr/>
          </p:nvPicPr>
          <p:blipFill rotWithShape="1">
            <a:blip r:embed="rId7">
              <a:alphaModFix/>
            </a:blip>
            <a:srcRect l="12150" t="13576" r="13576" b="12150"/>
            <a:stretch/>
          </p:blipFill>
          <p:spPr>
            <a:xfrm>
              <a:off x="2542711" y="2007047"/>
              <a:ext cx="338457" cy="338457"/>
            </a:xfrm>
            <a:prstGeom prst="rect">
              <a:avLst/>
            </a:prstGeom>
            <a:noFill/>
            <a:ln>
              <a:noFill/>
            </a:ln>
          </p:spPr>
        </p:pic>
      </p:grpSp>
      <p:pic>
        <p:nvPicPr>
          <p:cNvPr id="10353" name="Google Shape;10353;p1043"/>
          <p:cNvPicPr preferRelativeResize="0"/>
          <p:nvPr/>
        </p:nvPicPr>
        <p:blipFill>
          <a:blip r:embed="rId8">
            <a:alphaModFix/>
          </a:blip>
          <a:stretch>
            <a:fillRect/>
          </a:stretch>
        </p:blipFill>
        <p:spPr>
          <a:xfrm>
            <a:off x="7595992" y="2398650"/>
            <a:ext cx="1534026" cy="1399500"/>
          </a:xfrm>
          <a:prstGeom prst="rect">
            <a:avLst/>
          </a:prstGeom>
          <a:noFill/>
          <a:ln>
            <a:noFill/>
          </a:ln>
        </p:spPr>
      </p:pic>
      <p:pic>
        <p:nvPicPr>
          <p:cNvPr id="10354" name="Google Shape;10354;p1043"/>
          <p:cNvPicPr preferRelativeResize="0"/>
          <p:nvPr/>
        </p:nvPicPr>
        <p:blipFill>
          <a:blip r:embed="rId9">
            <a:alphaModFix/>
          </a:blip>
          <a:stretch>
            <a:fillRect/>
          </a:stretch>
        </p:blipFill>
        <p:spPr>
          <a:xfrm>
            <a:off x="10015869" y="2398650"/>
            <a:ext cx="1265892" cy="1265892"/>
          </a:xfrm>
          <a:prstGeom prst="rect">
            <a:avLst/>
          </a:prstGeom>
          <a:noFill/>
          <a:ln>
            <a:noFill/>
          </a:ln>
        </p:spPr>
      </p:pic>
      <p:sp>
        <p:nvSpPr>
          <p:cNvPr id="10355" name="Google Shape;10355;p1043"/>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3500"/>
              <a:buFont typeface="Arial"/>
              <a:buNone/>
            </a:pPr>
            <a:r>
              <a:rPr lang="en-GB" sz="3200"/>
              <a:t>Intervention considerations</a:t>
            </a:r>
            <a:endParaRPr sz="3200"/>
          </a:p>
        </p:txBody>
      </p:sp>
      <p:sp>
        <p:nvSpPr>
          <p:cNvPr id="10356" name="Google Shape;10356;p1043"/>
          <p:cNvSpPr txBox="1"/>
          <p:nvPr/>
        </p:nvSpPr>
        <p:spPr>
          <a:xfrm>
            <a:off x="426150" y="1493625"/>
            <a:ext cx="11664600" cy="584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500"/>
              <a:buFont typeface="Arial"/>
              <a:buNone/>
            </a:pPr>
            <a:r>
              <a:rPr lang="en-GB" sz="2400">
                <a:solidFill>
                  <a:schemeClr val="dk1"/>
                </a:solidFill>
              </a:rPr>
              <a:t>Consider which intervention will be most effective for the behaviours you want to change.</a:t>
            </a:r>
            <a:endParaRPr sz="2400" b="0" i="1" u="none" strike="noStrike" cap="none">
              <a:solidFill>
                <a:schemeClr val="dk1"/>
              </a:solidFill>
              <a:latin typeface="Arial"/>
              <a:ea typeface="Arial"/>
              <a:cs typeface="Arial"/>
              <a:sym typeface="Arial"/>
            </a:endParaRPr>
          </a:p>
        </p:txBody>
      </p:sp>
      <p:sp>
        <p:nvSpPr>
          <p:cNvPr id="10357" name="Google Shape;10357;p1043"/>
          <p:cNvSpPr txBox="1"/>
          <p:nvPr/>
        </p:nvSpPr>
        <p:spPr>
          <a:xfrm>
            <a:off x="70104" y="6604721"/>
            <a:ext cx="4114800" cy="33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000">
                <a:solidFill>
                  <a:srgbClr val="A5A5A5"/>
                </a:solidFill>
              </a:rPr>
              <a:t>© The Behavioural Insights Team</a:t>
            </a:r>
            <a:endParaRPr sz="1000">
              <a:solidFill>
                <a:srgbClr val="A5A5A5"/>
              </a:solidFill>
            </a:endParaRPr>
          </a:p>
        </p:txBody>
      </p:sp>
      <p:sp>
        <p:nvSpPr>
          <p:cNvPr id="10358" name="Google Shape;10358;p1043"/>
          <p:cNvSpPr txBox="1"/>
          <p:nvPr/>
        </p:nvSpPr>
        <p:spPr>
          <a:xfrm>
            <a:off x="589054" y="4524375"/>
            <a:ext cx="1892400" cy="1623300"/>
          </a:xfrm>
          <a:prstGeom prst="rect">
            <a:avLst/>
          </a:prstGeom>
          <a:noFill/>
          <a:ln>
            <a:noFill/>
          </a:ln>
        </p:spPr>
        <p:txBody>
          <a:bodyPr spcFirstLastPara="1" wrap="square" lIns="91425" tIns="91425" rIns="91425" bIns="91425" anchor="t" anchorCtr="0">
            <a:noAutofit/>
          </a:bodyPr>
          <a:lstStyle/>
          <a:p>
            <a:pPr marL="179999" marR="0" lvl="0" indent="-178899" algn="l" rtl="0">
              <a:lnSpc>
                <a:spcPct val="100000"/>
              </a:lnSpc>
              <a:spcBef>
                <a:spcPts val="0"/>
              </a:spcBef>
              <a:spcAft>
                <a:spcPts val="0"/>
              </a:spcAft>
              <a:buClr>
                <a:srgbClr val="FFFFFF"/>
              </a:buClr>
              <a:buSzPts val="1400"/>
              <a:buChar char="●"/>
            </a:pPr>
            <a:r>
              <a:rPr lang="en-GB">
                <a:solidFill>
                  <a:srgbClr val="FFFFFF"/>
                </a:solidFill>
              </a:rPr>
              <a:t>Are information campaigns having the desired effect?</a:t>
            </a:r>
            <a:endParaRPr>
              <a:solidFill>
                <a:srgbClr val="FFFFFF"/>
              </a:solidFill>
            </a:endParaRPr>
          </a:p>
          <a:p>
            <a:pPr marL="179999" marR="0" lvl="0" indent="-178899" algn="l" rtl="0">
              <a:lnSpc>
                <a:spcPct val="100000"/>
              </a:lnSpc>
              <a:spcBef>
                <a:spcPts val="0"/>
              </a:spcBef>
              <a:spcAft>
                <a:spcPts val="0"/>
              </a:spcAft>
              <a:buClr>
                <a:srgbClr val="FFFFFF"/>
              </a:buClr>
              <a:buSzPts val="1400"/>
              <a:buChar char="●"/>
            </a:pPr>
            <a:r>
              <a:rPr lang="en-GB">
                <a:solidFill>
                  <a:srgbClr val="FFFFFF"/>
                </a:solidFill>
              </a:rPr>
              <a:t>Who does the end user listen to?</a:t>
            </a:r>
            <a:endParaRPr>
              <a:solidFill>
                <a:srgbClr val="FFFFFF"/>
              </a:solidFill>
            </a:endParaRPr>
          </a:p>
          <a:p>
            <a:pPr marL="179999" lvl="0" indent="-174625" algn="l" rtl="0">
              <a:spcBef>
                <a:spcPts val="0"/>
              </a:spcBef>
              <a:spcAft>
                <a:spcPts val="0"/>
              </a:spcAft>
              <a:buClr>
                <a:srgbClr val="FFFFFF"/>
              </a:buClr>
              <a:buSzPts val="1400"/>
              <a:buChar char="●"/>
            </a:pPr>
            <a:r>
              <a:rPr lang="en-GB">
                <a:solidFill>
                  <a:srgbClr val="FFFFFF"/>
                </a:solidFill>
              </a:rPr>
              <a:t>What channels are available?</a:t>
            </a:r>
            <a:endParaRPr>
              <a:solidFill>
                <a:srgbClr val="FFFFFF"/>
              </a:solidFill>
            </a:endParaRPr>
          </a:p>
          <a:p>
            <a:pPr marL="0" lvl="0" indent="0" algn="ctr" rtl="0">
              <a:spcBef>
                <a:spcPts val="600"/>
              </a:spcBef>
              <a:spcAft>
                <a:spcPts val="600"/>
              </a:spcAft>
              <a:buNone/>
            </a:pPr>
            <a:endParaRPr>
              <a:solidFill>
                <a:srgbClr val="FFFFFF"/>
              </a:solidFill>
            </a:endParaRPr>
          </a:p>
        </p:txBody>
      </p:sp>
      <p:sp>
        <p:nvSpPr>
          <p:cNvPr id="10359" name="Google Shape;10359;p1043"/>
          <p:cNvSpPr txBox="1"/>
          <p:nvPr/>
        </p:nvSpPr>
        <p:spPr>
          <a:xfrm>
            <a:off x="7493004" y="4524375"/>
            <a:ext cx="1892400" cy="162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600"/>
              </a:spcAft>
              <a:buNone/>
            </a:pPr>
            <a:r>
              <a:rPr lang="en-GB">
                <a:solidFill>
                  <a:srgbClr val="FFFFFF"/>
                </a:solidFill>
              </a:rPr>
              <a:t>Are the incentives aligned?</a:t>
            </a:r>
            <a:endParaRPr>
              <a:solidFill>
                <a:srgbClr val="FFFFFF"/>
              </a:solidFill>
            </a:endParaRPr>
          </a:p>
        </p:txBody>
      </p:sp>
      <p:sp>
        <p:nvSpPr>
          <p:cNvPr id="10360" name="Google Shape;10360;p1043"/>
          <p:cNvSpPr txBox="1"/>
          <p:nvPr/>
        </p:nvSpPr>
        <p:spPr>
          <a:xfrm>
            <a:off x="9692704" y="4524375"/>
            <a:ext cx="1892400" cy="162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a:solidFill>
                  <a:srgbClr val="FFFFFF"/>
                </a:solidFill>
              </a:rPr>
              <a:t>Can the behaviour be changed without enforcing rules? </a:t>
            </a:r>
            <a:endParaRPr>
              <a:solidFill>
                <a:srgbClr val="FFFFFF"/>
              </a:solidFill>
            </a:endParaRPr>
          </a:p>
          <a:p>
            <a:pPr marL="0" lvl="0" indent="0" algn="ctr" rtl="0">
              <a:spcBef>
                <a:spcPts val="600"/>
              </a:spcBef>
              <a:spcAft>
                <a:spcPts val="600"/>
              </a:spcAft>
              <a:buNone/>
            </a:pPr>
            <a:endParaRPr>
              <a:solidFill>
                <a:srgbClr val="FFFFFF"/>
              </a:solidFill>
            </a:endParaRPr>
          </a:p>
        </p:txBody>
      </p:sp>
      <p:sp>
        <p:nvSpPr>
          <p:cNvPr id="10361" name="Google Shape;10361;p1043"/>
          <p:cNvSpPr txBox="1"/>
          <p:nvPr/>
        </p:nvSpPr>
        <p:spPr>
          <a:xfrm>
            <a:off x="2845191" y="4524375"/>
            <a:ext cx="1892400" cy="1623300"/>
          </a:xfrm>
          <a:prstGeom prst="rect">
            <a:avLst/>
          </a:prstGeom>
          <a:noFill/>
          <a:ln>
            <a:noFill/>
          </a:ln>
        </p:spPr>
        <p:txBody>
          <a:bodyPr spcFirstLastPara="1" wrap="square" lIns="91425" tIns="91425" rIns="91425" bIns="91425" anchor="t" anchorCtr="0">
            <a:noAutofit/>
          </a:bodyPr>
          <a:lstStyle/>
          <a:p>
            <a:pPr marL="179999" lvl="0" indent="-174625" algn="l" rtl="0">
              <a:spcBef>
                <a:spcPts val="0"/>
              </a:spcBef>
              <a:spcAft>
                <a:spcPts val="0"/>
              </a:spcAft>
              <a:buClr>
                <a:srgbClr val="FFFFFF"/>
              </a:buClr>
              <a:buSzPts val="1400"/>
              <a:buChar char="●"/>
            </a:pPr>
            <a:r>
              <a:rPr lang="en-GB">
                <a:solidFill>
                  <a:srgbClr val="FFFFFF"/>
                </a:solidFill>
              </a:rPr>
              <a:t>Is the environment conducive to the behaviour?</a:t>
            </a:r>
            <a:endParaRPr>
              <a:solidFill>
                <a:srgbClr val="FFFFFF"/>
              </a:solidFill>
            </a:endParaRPr>
          </a:p>
          <a:p>
            <a:pPr marL="179999" lvl="0" indent="-174625" algn="l" rtl="0">
              <a:spcBef>
                <a:spcPts val="600"/>
              </a:spcBef>
              <a:spcAft>
                <a:spcPts val="600"/>
              </a:spcAft>
              <a:buClr>
                <a:srgbClr val="FFFFFF"/>
              </a:buClr>
              <a:buSzPts val="1400"/>
              <a:buChar char="●"/>
            </a:pPr>
            <a:r>
              <a:rPr lang="en-GB">
                <a:solidFill>
                  <a:srgbClr val="FFFFFF"/>
                </a:solidFill>
              </a:rPr>
              <a:t>What barriers in the environment are preventing the target behaviour? </a:t>
            </a:r>
            <a:endParaRPr>
              <a:solidFill>
                <a:srgbClr val="FFFFFF"/>
              </a:solidFill>
            </a:endParaRPr>
          </a:p>
        </p:txBody>
      </p:sp>
      <p:sp>
        <p:nvSpPr>
          <p:cNvPr id="10362" name="Google Shape;10362;p1043"/>
          <p:cNvSpPr txBox="1"/>
          <p:nvPr/>
        </p:nvSpPr>
        <p:spPr>
          <a:xfrm>
            <a:off x="5130979" y="4524375"/>
            <a:ext cx="1892400" cy="1623300"/>
          </a:xfrm>
          <a:prstGeom prst="rect">
            <a:avLst/>
          </a:prstGeom>
          <a:noFill/>
          <a:ln>
            <a:noFill/>
          </a:ln>
        </p:spPr>
        <p:txBody>
          <a:bodyPr spcFirstLastPara="1" wrap="square" lIns="91425" tIns="91425" rIns="91425" bIns="91425" anchor="t" anchorCtr="0">
            <a:noAutofit/>
          </a:bodyPr>
          <a:lstStyle/>
          <a:p>
            <a:pPr marL="179999" lvl="0" indent="-174625" algn="l" rtl="0">
              <a:spcBef>
                <a:spcPts val="0"/>
              </a:spcBef>
              <a:spcAft>
                <a:spcPts val="0"/>
              </a:spcAft>
              <a:buClr>
                <a:srgbClr val="FFFFFF"/>
              </a:buClr>
              <a:buSzPts val="1400"/>
              <a:buChar char="●"/>
            </a:pPr>
            <a:r>
              <a:rPr lang="en-GB">
                <a:solidFill>
                  <a:srgbClr val="FFFFFF"/>
                </a:solidFill>
              </a:rPr>
              <a:t>Are existing processes having the desired results?</a:t>
            </a:r>
            <a:endParaRPr>
              <a:solidFill>
                <a:srgbClr val="FFFFFF"/>
              </a:solidFill>
            </a:endParaRPr>
          </a:p>
          <a:p>
            <a:pPr marL="179999" lvl="0" indent="-174625" algn="l" rtl="0">
              <a:spcBef>
                <a:spcPts val="600"/>
              </a:spcBef>
              <a:spcAft>
                <a:spcPts val="600"/>
              </a:spcAft>
              <a:buClr>
                <a:srgbClr val="FFFFFF"/>
              </a:buClr>
              <a:buSzPts val="1400"/>
              <a:buChar char="●"/>
            </a:pPr>
            <a:r>
              <a:rPr lang="en-GB">
                <a:solidFill>
                  <a:srgbClr val="FFFFFF"/>
                </a:solidFill>
              </a:rPr>
              <a:t>Is there friction in the process?</a:t>
            </a:r>
            <a:endParaRPr>
              <a:solidFill>
                <a:srgbClr val="FFFFFF"/>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367"/>
        <p:cNvGrpSpPr/>
        <p:nvPr/>
      </p:nvGrpSpPr>
      <p:grpSpPr>
        <a:xfrm>
          <a:off x="0" y="0"/>
          <a:ext cx="0" cy="0"/>
          <a:chOff x="0" y="0"/>
          <a:chExt cx="0" cy="0"/>
        </a:xfrm>
      </p:grpSpPr>
      <p:sp>
        <p:nvSpPr>
          <p:cNvPr id="10368" name="Google Shape;10368;p1044"/>
          <p:cNvSpPr txBox="1">
            <a:spLocks noGrp="1"/>
          </p:cNvSpPr>
          <p:nvPr>
            <p:ph type="title"/>
          </p:nvPr>
        </p:nvSpPr>
        <p:spPr>
          <a:xfrm>
            <a:off x="415600" y="2867800"/>
            <a:ext cx="11360700" cy="11223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GB"/>
              <a:t>Apply behavioural insights to generate solutions</a:t>
            </a:r>
            <a:endParaRPr/>
          </a:p>
        </p:txBody>
      </p:sp>
      <p:pic>
        <p:nvPicPr>
          <p:cNvPr id="10369" name="Google Shape;10369;p1044"/>
          <p:cNvPicPr preferRelativeResize="0"/>
          <p:nvPr/>
        </p:nvPicPr>
        <p:blipFill>
          <a:blip r:embed="rId3">
            <a:alphaModFix/>
          </a:blip>
          <a:stretch>
            <a:fillRect/>
          </a:stretch>
        </p:blipFill>
        <p:spPr>
          <a:xfrm>
            <a:off x="415591" y="346061"/>
            <a:ext cx="1624425" cy="1502875"/>
          </a:xfrm>
          <a:prstGeom prst="rect">
            <a:avLst/>
          </a:prstGeom>
          <a:noFill/>
          <a:ln>
            <a:noFill/>
          </a:ln>
        </p:spPr>
      </p:pic>
      <p:grpSp>
        <p:nvGrpSpPr>
          <p:cNvPr id="10370" name="Google Shape;10370;p1044"/>
          <p:cNvGrpSpPr/>
          <p:nvPr/>
        </p:nvGrpSpPr>
        <p:grpSpPr>
          <a:xfrm>
            <a:off x="415683" y="341843"/>
            <a:ext cx="1678715" cy="1491063"/>
            <a:chOff x="1995940" y="4911775"/>
            <a:chExt cx="641000" cy="618775"/>
          </a:xfrm>
        </p:grpSpPr>
        <p:sp>
          <p:nvSpPr>
            <p:cNvPr id="10371" name="Google Shape;10371;p1044"/>
            <p:cNvSpPr/>
            <p:nvPr/>
          </p:nvSpPr>
          <p:spPr>
            <a:xfrm>
              <a:off x="1995940" y="4911775"/>
              <a:ext cx="641000" cy="618775"/>
            </a:xfrm>
            <a:custGeom>
              <a:avLst/>
              <a:gdLst/>
              <a:ahLst/>
              <a:cxnLst/>
              <a:rect l="l" t="t" r="r" b="b"/>
              <a:pathLst>
                <a:path w="343" h="344" extrusionOk="0">
                  <a:moveTo>
                    <a:pt x="343" y="172"/>
                  </a:moveTo>
                  <a:cubicBezTo>
                    <a:pt x="343" y="78"/>
                    <a:pt x="266" y="0"/>
                    <a:pt x="172" y="0"/>
                  </a:cubicBezTo>
                  <a:cubicBezTo>
                    <a:pt x="77" y="0"/>
                    <a:pt x="0" y="78"/>
                    <a:pt x="0" y="172"/>
                  </a:cubicBezTo>
                  <a:cubicBezTo>
                    <a:pt x="0" y="267"/>
                    <a:pt x="77" y="344"/>
                    <a:pt x="172" y="344"/>
                  </a:cubicBezTo>
                  <a:cubicBezTo>
                    <a:pt x="266" y="344"/>
                    <a:pt x="343" y="267"/>
                    <a:pt x="343" y="172"/>
                  </a:cubicBezTo>
                  <a:close/>
                </a:path>
              </a:pathLst>
            </a:custGeom>
            <a:solidFill>
              <a:srgbClr val="1899D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pic>
          <p:nvPicPr>
            <p:cNvPr id="10372" name="Google Shape;10372;p1044"/>
            <p:cNvPicPr preferRelativeResize="0"/>
            <p:nvPr/>
          </p:nvPicPr>
          <p:blipFill rotWithShape="1">
            <a:blip r:embed="rId4">
              <a:alphaModFix/>
            </a:blip>
            <a:srcRect/>
            <a:stretch/>
          </p:blipFill>
          <p:spPr>
            <a:xfrm>
              <a:off x="2087483" y="5001276"/>
              <a:ext cx="454814" cy="437514"/>
            </a:xfrm>
            <a:prstGeom prst="rect">
              <a:avLst/>
            </a:prstGeom>
            <a:noFill/>
            <a:ln>
              <a:noFill/>
            </a:ln>
          </p:spPr>
        </p:pic>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376"/>
        <p:cNvGrpSpPr/>
        <p:nvPr/>
      </p:nvGrpSpPr>
      <p:grpSpPr>
        <a:xfrm>
          <a:off x="0" y="0"/>
          <a:ext cx="0" cy="0"/>
          <a:chOff x="0" y="0"/>
          <a:chExt cx="0" cy="0"/>
        </a:xfrm>
      </p:grpSpPr>
      <p:sp>
        <p:nvSpPr>
          <p:cNvPr id="10377" name="Google Shape;10377;p1045"/>
          <p:cNvSpPr txBox="1">
            <a:spLocks noGrp="1"/>
          </p:cNvSpPr>
          <p:nvPr>
            <p:ph type="title"/>
          </p:nvPr>
        </p:nvSpPr>
        <p:spPr>
          <a:xfrm>
            <a:off x="368300" y="186967"/>
            <a:ext cx="54219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GB"/>
              <a:t>EAST Cards to generate solutions</a:t>
            </a:r>
            <a:endParaRPr/>
          </a:p>
        </p:txBody>
      </p:sp>
      <p:pic>
        <p:nvPicPr>
          <p:cNvPr id="10378" name="Google Shape;10378;p1045"/>
          <p:cNvPicPr preferRelativeResize="0"/>
          <p:nvPr/>
        </p:nvPicPr>
        <p:blipFill>
          <a:blip r:embed="rId3">
            <a:alphaModFix/>
          </a:blip>
          <a:stretch>
            <a:fillRect/>
          </a:stretch>
        </p:blipFill>
        <p:spPr>
          <a:xfrm>
            <a:off x="6096000" y="0"/>
            <a:ext cx="6096003" cy="6857997"/>
          </a:xfrm>
          <a:prstGeom prst="rect">
            <a:avLst/>
          </a:prstGeom>
          <a:noFill/>
          <a:ln>
            <a:noFill/>
          </a:ln>
        </p:spPr>
      </p:pic>
      <p:sp>
        <p:nvSpPr>
          <p:cNvPr id="10379" name="Google Shape;10379;p1045"/>
          <p:cNvSpPr txBox="1"/>
          <p:nvPr/>
        </p:nvSpPr>
        <p:spPr>
          <a:xfrm>
            <a:off x="415600" y="1947133"/>
            <a:ext cx="5421900" cy="45783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GB" sz="1800" b="1">
                <a:solidFill>
                  <a:srgbClr val="00AAFF"/>
                </a:solidFill>
              </a:rPr>
              <a:t>EAST Cards: </a:t>
            </a:r>
            <a:r>
              <a:rPr lang="en-GB" sz="1800"/>
              <a:t>A set of practical cards that explain core principles from behavioural science and how to apply these principles to policy challenges.</a:t>
            </a:r>
            <a:endParaRPr sz="1800"/>
          </a:p>
          <a:p>
            <a:pPr marL="0" lvl="0" indent="0" algn="l" rtl="0">
              <a:spcBef>
                <a:spcPts val="600"/>
              </a:spcBef>
              <a:spcAft>
                <a:spcPts val="0"/>
              </a:spcAft>
              <a:buNone/>
            </a:pPr>
            <a:endParaRPr sz="1800" b="1">
              <a:solidFill>
                <a:srgbClr val="00AAFF"/>
              </a:solidFill>
            </a:endParaRPr>
          </a:p>
          <a:p>
            <a:pPr marL="0" lvl="0" indent="0" algn="l" rtl="0">
              <a:spcBef>
                <a:spcPts val="600"/>
              </a:spcBef>
              <a:spcAft>
                <a:spcPts val="0"/>
              </a:spcAft>
              <a:buNone/>
            </a:pPr>
            <a:r>
              <a:rPr lang="en-GB" sz="1800" b="1">
                <a:solidFill>
                  <a:srgbClr val="00AAFF"/>
                </a:solidFill>
              </a:rPr>
              <a:t>These cards enable new practitioners to quickly understand and apply behavioural insights.</a:t>
            </a:r>
            <a:endParaRPr sz="1800" b="1">
              <a:solidFill>
                <a:srgbClr val="000000"/>
              </a:solidFill>
            </a:endParaRPr>
          </a:p>
          <a:p>
            <a:pPr marL="0" lvl="0" indent="0" algn="l" rtl="0">
              <a:spcBef>
                <a:spcPts val="600"/>
              </a:spcBef>
              <a:spcAft>
                <a:spcPts val="0"/>
              </a:spcAft>
              <a:buNone/>
            </a:pPr>
            <a:endParaRPr sz="1800">
              <a:solidFill>
                <a:srgbClr val="000000"/>
              </a:solidFill>
            </a:endParaRPr>
          </a:p>
          <a:p>
            <a:pPr marL="0" lvl="0" indent="0" algn="l" rtl="0">
              <a:spcBef>
                <a:spcPts val="600"/>
              </a:spcBef>
              <a:spcAft>
                <a:spcPts val="0"/>
              </a:spcAft>
              <a:buNone/>
            </a:pPr>
            <a:r>
              <a:rPr lang="en-GB" sz="1800">
                <a:solidFill>
                  <a:srgbClr val="000000"/>
                </a:solidFill>
              </a:rPr>
              <a:t>Each card outlines;</a:t>
            </a:r>
            <a:endParaRPr sz="1800">
              <a:solidFill>
                <a:srgbClr val="000000"/>
              </a:solidFill>
            </a:endParaRPr>
          </a:p>
          <a:p>
            <a:pPr marL="457200" lvl="0" indent="-342900" algn="l" rtl="0">
              <a:spcBef>
                <a:spcPts val="600"/>
              </a:spcBef>
              <a:spcAft>
                <a:spcPts val="0"/>
              </a:spcAft>
              <a:buClr>
                <a:srgbClr val="000000"/>
              </a:buClr>
              <a:buSzPts val="1800"/>
              <a:buChar char="●"/>
            </a:pPr>
            <a:r>
              <a:rPr lang="en-GB" sz="1800">
                <a:solidFill>
                  <a:srgbClr val="000000"/>
                </a:solidFill>
              </a:rPr>
              <a:t>1 behavioural insight</a:t>
            </a:r>
            <a:endParaRPr sz="1800">
              <a:solidFill>
                <a:srgbClr val="000000"/>
              </a:solidFill>
            </a:endParaRPr>
          </a:p>
          <a:p>
            <a:pPr marL="457200" lvl="0" indent="-342900" algn="l" rtl="0">
              <a:spcBef>
                <a:spcPts val="0"/>
              </a:spcBef>
              <a:spcAft>
                <a:spcPts val="0"/>
              </a:spcAft>
              <a:buClr>
                <a:srgbClr val="000000"/>
              </a:buClr>
              <a:buSzPts val="1800"/>
              <a:buChar char="●"/>
            </a:pPr>
            <a:r>
              <a:rPr lang="en-GB" sz="1800">
                <a:solidFill>
                  <a:srgbClr val="000000"/>
                </a:solidFill>
              </a:rPr>
              <a:t>Guidelines for how to apply this insight to solve a challenge </a:t>
            </a:r>
            <a:endParaRPr sz="1800">
              <a:solidFill>
                <a:srgbClr val="000000"/>
              </a:solidFill>
            </a:endParaRPr>
          </a:p>
          <a:p>
            <a:pPr marL="457200" lvl="0" indent="-342900" algn="l" rtl="0">
              <a:spcBef>
                <a:spcPts val="0"/>
              </a:spcBef>
              <a:spcAft>
                <a:spcPts val="0"/>
              </a:spcAft>
              <a:buClr>
                <a:srgbClr val="000000"/>
              </a:buClr>
              <a:buSzPts val="1800"/>
              <a:buChar char="●"/>
            </a:pPr>
            <a:r>
              <a:rPr lang="en-GB" sz="1800">
                <a:solidFill>
                  <a:srgbClr val="000000"/>
                </a:solidFill>
              </a:rPr>
              <a:t>An example</a:t>
            </a:r>
            <a:endParaRPr sz="1800">
              <a:solidFill>
                <a:srgbClr val="000000"/>
              </a:solidFill>
            </a:endParaRPr>
          </a:p>
          <a:p>
            <a:pPr marL="0" lvl="0" indent="0" algn="l" rtl="0">
              <a:spcBef>
                <a:spcPts val="600"/>
              </a:spcBef>
              <a:spcAft>
                <a:spcPts val="0"/>
              </a:spcAft>
              <a:buNone/>
            </a:pPr>
            <a:endParaRPr sz="1800"/>
          </a:p>
          <a:p>
            <a:pPr marL="0" lvl="0" indent="0" algn="l" rtl="0">
              <a:spcBef>
                <a:spcPts val="1500"/>
              </a:spcBef>
              <a:spcAft>
                <a:spcPts val="2100"/>
              </a:spcAft>
              <a:buNone/>
            </a:pPr>
            <a:endParaRPr sz="180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468"/>
        <p:cNvGrpSpPr/>
        <p:nvPr/>
      </p:nvGrpSpPr>
      <p:grpSpPr>
        <a:xfrm>
          <a:off x="0" y="0"/>
          <a:ext cx="0" cy="0"/>
          <a:chOff x="0" y="0"/>
          <a:chExt cx="0" cy="0"/>
        </a:xfrm>
      </p:grpSpPr>
      <p:sp>
        <p:nvSpPr>
          <p:cNvPr id="10469" name="Google Shape;10469;p1052"/>
          <p:cNvSpPr txBox="1"/>
          <p:nvPr/>
        </p:nvSpPr>
        <p:spPr>
          <a:xfrm rot="-5400000">
            <a:off x="-31008" y="3095551"/>
            <a:ext cx="1465500" cy="402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chemeClr val="dk1"/>
              </a:buClr>
              <a:buSzPts val="1500"/>
              <a:buFont typeface="Arial"/>
              <a:buNone/>
            </a:pPr>
            <a:r>
              <a:rPr lang="en-GB" sz="2400">
                <a:solidFill>
                  <a:srgbClr val="1899D6"/>
                </a:solidFill>
                <a:latin typeface="Arial Black"/>
                <a:ea typeface="Arial Black"/>
                <a:cs typeface="Arial Black"/>
                <a:sym typeface="Arial Black"/>
              </a:rPr>
              <a:t>Phases</a:t>
            </a:r>
            <a:endParaRPr sz="2400">
              <a:solidFill>
                <a:srgbClr val="1E99D5"/>
              </a:solidFill>
              <a:latin typeface="Arial Black"/>
              <a:ea typeface="Arial Black"/>
              <a:cs typeface="Arial Black"/>
              <a:sym typeface="Arial Black"/>
            </a:endParaRPr>
          </a:p>
        </p:txBody>
      </p:sp>
      <p:sp>
        <p:nvSpPr>
          <p:cNvPr id="10470" name="Google Shape;10470;p1052"/>
          <p:cNvSpPr txBox="1">
            <a:spLocks noGrp="1"/>
          </p:cNvSpPr>
          <p:nvPr>
            <p:ph type="title"/>
          </p:nvPr>
        </p:nvSpPr>
        <p:spPr>
          <a:xfrm>
            <a:off x="349250" y="0"/>
            <a:ext cx="108369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500"/>
              <a:buNone/>
            </a:pPr>
            <a:r>
              <a:rPr lang="en-GB" sz="3200" b="1" i="0">
                <a:solidFill>
                  <a:srgbClr val="FFFFFF"/>
                </a:solidFill>
              </a:rPr>
              <a:t>Trial phase</a:t>
            </a:r>
            <a:endParaRPr b="1" i="0">
              <a:solidFill>
                <a:srgbClr val="FFFFFF"/>
              </a:solidFill>
            </a:endParaRPr>
          </a:p>
        </p:txBody>
      </p:sp>
      <p:grpSp>
        <p:nvGrpSpPr>
          <p:cNvPr id="10471" name="Google Shape;10471;p1052"/>
          <p:cNvGrpSpPr/>
          <p:nvPr/>
        </p:nvGrpSpPr>
        <p:grpSpPr>
          <a:xfrm>
            <a:off x="1381877" y="2535518"/>
            <a:ext cx="5742187" cy="1526817"/>
            <a:chOff x="465427" y="1733331"/>
            <a:chExt cx="5742187" cy="1526817"/>
          </a:xfrm>
        </p:grpSpPr>
        <p:grpSp>
          <p:nvGrpSpPr>
            <p:cNvPr id="10472" name="Google Shape;10472;p1052"/>
            <p:cNvGrpSpPr/>
            <p:nvPr/>
          </p:nvGrpSpPr>
          <p:grpSpPr>
            <a:xfrm>
              <a:off x="1138343" y="2883705"/>
              <a:ext cx="1284643" cy="372391"/>
              <a:chOff x="1711050" y="2677195"/>
              <a:chExt cx="963507" cy="279300"/>
            </a:xfrm>
          </p:grpSpPr>
          <p:sp>
            <p:nvSpPr>
              <p:cNvPr id="10473" name="Google Shape;10473;p1052"/>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10474" name="Google Shape;10474;p1052"/>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0475" name="Google Shape;10475;p1052"/>
            <p:cNvGrpSpPr/>
            <p:nvPr/>
          </p:nvGrpSpPr>
          <p:grpSpPr>
            <a:xfrm>
              <a:off x="1837531" y="1733331"/>
              <a:ext cx="1189000" cy="372391"/>
              <a:chOff x="2235454" y="1814393"/>
              <a:chExt cx="891772" cy="279300"/>
            </a:xfrm>
          </p:grpSpPr>
          <p:sp>
            <p:nvSpPr>
              <p:cNvPr id="10476" name="Google Shape;10476;p1052"/>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10477" name="Google Shape;10477;p1052"/>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0478" name="Google Shape;10478;p1052"/>
            <p:cNvGrpSpPr/>
            <p:nvPr/>
          </p:nvGrpSpPr>
          <p:grpSpPr>
            <a:xfrm>
              <a:off x="3053183" y="2887757"/>
              <a:ext cx="1284643" cy="372391"/>
              <a:chOff x="1711050" y="2677195"/>
              <a:chExt cx="963507" cy="279300"/>
            </a:xfrm>
          </p:grpSpPr>
          <p:sp>
            <p:nvSpPr>
              <p:cNvPr id="10479" name="Google Shape;10479;p1052"/>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10480" name="Google Shape;10480;p1052"/>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0481" name="Google Shape;10481;p1052"/>
            <p:cNvGrpSpPr/>
            <p:nvPr/>
          </p:nvGrpSpPr>
          <p:grpSpPr>
            <a:xfrm>
              <a:off x="3752371" y="1737383"/>
              <a:ext cx="1189000" cy="372391"/>
              <a:chOff x="2235454" y="1814393"/>
              <a:chExt cx="891772" cy="279300"/>
            </a:xfrm>
          </p:grpSpPr>
          <p:sp>
            <p:nvSpPr>
              <p:cNvPr id="10482" name="Google Shape;10482;p1052"/>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10483" name="Google Shape;10483;p1052"/>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0484" name="Google Shape;10484;p1052"/>
            <p:cNvGrpSpPr/>
            <p:nvPr/>
          </p:nvGrpSpPr>
          <p:grpSpPr>
            <a:xfrm>
              <a:off x="4922971" y="2884047"/>
              <a:ext cx="1284643" cy="372391"/>
              <a:chOff x="1711050" y="2677195"/>
              <a:chExt cx="963507" cy="279300"/>
            </a:xfrm>
          </p:grpSpPr>
          <p:sp>
            <p:nvSpPr>
              <p:cNvPr id="10485" name="Google Shape;10485;p1052"/>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10486" name="Google Shape;10486;p1052"/>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0487" name="Google Shape;10487;p1052"/>
            <p:cNvSpPr/>
            <p:nvPr/>
          </p:nvSpPr>
          <p:spPr>
            <a:xfrm>
              <a:off x="2344116" y="1812594"/>
              <a:ext cx="1369779" cy="1369370"/>
            </a:xfrm>
            <a:custGeom>
              <a:avLst/>
              <a:gdLst/>
              <a:ahLst/>
              <a:cxnLst/>
              <a:rect l="l" t="t" r="r" b="b"/>
              <a:pathLst>
                <a:path w="577" h="577" extrusionOk="0">
                  <a:moveTo>
                    <a:pt x="288" y="486"/>
                  </a:moveTo>
                  <a:cubicBezTo>
                    <a:pt x="179" y="486"/>
                    <a:pt x="90" y="397"/>
                    <a:pt x="90" y="289"/>
                  </a:cubicBezTo>
                  <a:cubicBezTo>
                    <a:pt x="90" y="179"/>
                    <a:pt x="179" y="91"/>
                    <a:pt x="288" y="91"/>
                  </a:cubicBezTo>
                  <a:cubicBezTo>
                    <a:pt x="398" y="91"/>
                    <a:pt x="487" y="179"/>
                    <a:pt x="487" y="289"/>
                  </a:cubicBezTo>
                  <a:cubicBezTo>
                    <a:pt x="487" y="397"/>
                    <a:pt x="398" y="486"/>
                    <a:pt x="288" y="486"/>
                  </a:cubicBezTo>
                  <a:close/>
                  <a:moveTo>
                    <a:pt x="288" y="0"/>
                  </a:moveTo>
                  <a:cubicBezTo>
                    <a:pt x="128" y="0"/>
                    <a:pt x="0" y="129"/>
                    <a:pt x="0" y="289"/>
                  </a:cubicBezTo>
                  <a:cubicBezTo>
                    <a:pt x="0" y="447"/>
                    <a:pt x="128" y="577"/>
                    <a:pt x="288" y="577"/>
                  </a:cubicBezTo>
                  <a:cubicBezTo>
                    <a:pt x="448" y="577"/>
                    <a:pt x="577" y="447"/>
                    <a:pt x="577" y="289"/>
                  </a:cubicBezTo>
                  <a:cubicBezTo>
                    <a:pt x="577" y="129"/>
                    <a:pt x="448" y="0"/>
                    <a:pt x="288" y="0"/>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10488" name="Google Shape;10488;p1052"/>
            <p:cNvSpPr/>
            <p:nvPr/>
          </p:nvSpPr>
          <p:spPr>
            <a:xfrm>
              <a:off x="465427" y="1812594"/>
              <a:ext cx="1372156" cy="1369370"/>
            </a:xfrm>
            <a:custGeom>
              <a:avLst/>
              <a:gdLst/>
              <a:ahLst/>
              <a:cxnLst/>
              <a:rect l="l" t="t" r="r" b="b"/>
              <a:pathLst>
                <a:path w="578" h="577" extrusionOk="0">
                  <a:moveTo>
                    <a:pt x="289" y="486"/>
                  </a:moveTo>
                  <a:cubicBezTo>
                    <a:pt x="180" y="486"/>
                    <a:pt x="91" y="397"/>
                    <a:pt x="91" y="289"/>
                  </a:cubicBezTo>
                  <a:cubicBezTo>
                    <a:pt x="91" y="179"/>
                    <a:pt x="180" y="91"/>
                    <a:pt x="289" y="91"/>
                  </a:cubicBezTo>
                  <a:cubicBezTo>
                    <a:pt x="399" y="91"/>
                    <a:pt x="487" y="179"/>
                    <a:pt x="487" y="289"/>
                  </a:cubicBezTo>
                  <a:cubicBezTo>
                    <a:pt x="487" y="397"/>
                    <a:pt x="399" y="486"/>
                    <a:pt x="289" y="486"/>
                  </a:cubicBezTo>
                  <a:close/>
                  <a:moveTo>
                    <a:pt x="289" y="0"/>
                  </a:moveTo>
                  <a:cubicBezTo>
                    <a:pt x="129" y="0"/>
                    <a:pt x="0" y="129"/>
                    <a:pt x="0" y="289"/>
                  </a:cubicBezTo>
                  <a:cubicBezTo>
                    <a:pt x="0" y="447"/>
                    <a:pt x="129" y="577"/>
                    <a:pt x="289" y="577"/>
                  </a:cubicBezTo>
                  <a:cubicBezTo>
                    <a:pt x="449" y="577"/>
                    <a:pt x="578" y="447"/>
                    <a:pt x="578" y="289"/>
                  </a:cubicBezTo>
                  <a:cubicBezTo>
                    <a:pt x="578" y="129"/>
                    <a:pt x="449" y="0"/>
                    <a:pt x="289" y="0"/>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10489" name="Google Shape;10489;p1052"/>
            <p:cNvSpPr/>
            <p:nvPr/>
          </p:nvSpPr>
          <p:spPr>
            <a:xfrm>
              <a:off x="4220427" y="1812594"/>
              <a:ext cx="1369779" cy="1369370"/>
            </a:xfrm>
            <a:custGeom>
              <a:avLst/>
              <a:gdLst/>
              <a:ahLst/>
              <a:cxnLst/>
              <a:rect l="l" t="t" r="r" b="b"/>
              <a:pathLst>
                <a:path w="577" h="577" extrusionOk="0">
                  <a:moveTo>
                    <a:pt x="487" y="289"/>
                  </a:moveTo>
                  <a:cubicBezTo>
                    <a:pt x="487" y="397"/>
                    <a:pt x="398" y="486"/>
                    <a:pt x="289" y="486"/>
                  </a:cubicBezTo>
                  <a:cubicBezTo>
                    <a:pt x="179" y="486"/>
                    <a:pt x="90" y="397"/>
                    <a:pt x="90" y="289"/>
                  </a:cubicBezTo>
                  <a:cubicBezTo>
                    <a:pt x="90" y="179"/>
                    <a:pt x="179" y="91"/>
                    <a:pt x="289" y="91"/>
                  </a:cubicBezTo>
                  <a:cubicBezTo>
                    <a:pt x="398" y="91"/>
                    <a:pt x="487" y="179"/>
                    <a:pt x="487" y="289"/>
                  </a:cubicBezTo>
                  <a:close/>
                  <a:moveTo>
                    <a:pt x="577" y="289"/>
                  </a:moveTo>
                  <a:cubicBezTo>
                    <a:pt x="577" y="129"/>
                    <a:pt x="447" y="0"/>
                    <a:pt x="289" y="0"/>
                  </a:cubicBezTo>
                  <a:cubicBezTo>
                    <a:pt x="129" y="0"/>
                    <a:pt x="0" y="129"/>
                    <a:pt x="0" y="289"/>
                  </a:cubicBezTo>
                  <a:cubicBezTo>
                    <a:pt x="0" y="447"/>
                    <a:pt x="129" y="577"/>
                    <a:pt x="289" y="577"/>
                  </a:cubicBezTo>
                  <a:cubicBezTo>
                    <a:pt x="447" y="577"/>
                    <a:pt x="577" y="447"/>
                    <a:pt x="577" y="289"/>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10490" name="Google Shape;10490;p1052"/>
            <p:cNvSpPr/>
            <p:nvPr/>
          </p:nvSpPr>
          <p:spPr>
            <a:xfrm>
              <a:off x="588267" y="1933367"/>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10491" name="Google Shape;10491;p1052"/>
            <p:cNvSpPr/>
            <p:nvPr/>
          </p:nvSpPr>
          <p:spPr>
            <a:xfrm>
              <a:off x="2469817" y="1939300"/>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10492" name="Google Shape;10492;p1052"/>
            <p:cNvSpPr/>
            <p:nvPr/>
          </p:nvSpPr>
          <p:spPr>
            <a:xfrm>
              <a:off x="4345017" y="1924900"/>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10493" name="Google Shape;10493;p1052"/>
            <p:cNvSpPr/>
            <p:nvPr/>
          </p:nvSpPr>
          <p:spPr>
            <a:xfrm>
              <a:off x="743657" y="2090747"/>
              <a:ext cx="815683" cy="815441"/>
            </a:xfrm>
            <a:custGeom>
              <a:avLst/>
              <a:gdLst/>
              <a:ahLst/>
              <a:cxnLst/>
              <a:rect l="l" t="t" r="r" b="b"/>
              <a:pathLst>
                <a:path w="344" h="344" extrusionOk="0">
                  <a:moveTo>
                    <a:pt x="344" y="172"/>
                  </a:moveTo>
                  <a:cubicBezTo>
                    <a:pt x="344" y="267"/>
                    <a:pt x="267" y="344"/>
                    <a:pt x="172" y="344"/>
                  </a:cubicBezTo>
                  <a:cubicBezTo>
                    <a:pt x="77" y="344"/>
                    <a:pt x="0" y="267"/>
                    <a:pt x="0" y="172"/>
                  </a:cubicBezTo>
                  <a:cubicBezTo>
                    <a:pt x="0" y="78"/>
                    <a:pt x="77" y="0"/>
                    <a:pt x="172" y="0"/>
                  </a:cubicBezTo>
                  <a:cubicBezTo>
                    <a:pt x="267" y="0"/>
                    <a:pt x="344" y="78"/>
                    <a:pt x="344" y="172"/>
                  </a:cubicBezTo>
                  <a:close/>
                </a:path>
              </a:pathLst>
            </a:custGeom>
            <a:solidFill>
              <a:srgbClr val="59565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10494" name="Google Shape;10494;p1052"/>
            <p:cNvSpPr/>
            <p:nvPr/>
          </p:nvSpPr>
          <p:spPr>
            <a:xfrm>
              <a:off x="2622353" y="2090747"/>
              <a:ext cx="813305" cy="815441"/>
            </a:xfrm>
            <a:custGeom>
              <a:avLst/>
              <a:gdLst/>
              <a:ahLst/>
              <a:cxnLst/>
              <a:rect l="l" t="t" r="r" b="b"/>
              <a:pathLst>
                <a:path w="343" h="344" extrusionOk="0">
                  <a:moveTo>
                    <a:pt x="343" y="172"/>
                  </a:moveTo>
                  <a:cubicBezTo>
                    <a:pt x="343" y="267"/>
                    <a:pt x="266" y="344"/>
                    <a:pt x="171" y="344"/>
                  </a:cubicBezTo>
                  <a:cubicBezTo>
                    <a:pt x="77" y="344"/>
                    <a:pt x="0" y="267"/>
                    <a:pt x="0" y="172"/>
                  </a:cubicBezTo>
                  <a:cubicBezTo>
                    <a:pt x="0" y="78"/>
                    <a:pt x="77" y="0"/>
                    <a:pt x="171" y="0"/>
                  </a:cubicBezTo>
                  <a:cubicBezTo>
                    <a:pt x="266" y="0"/>
                    <a:pt x="343" y="78"/>
                    <a:pt x="343" y="172"/>
                  </a:cubicBezTo>
                  <a:close/>
                </a:path>
              </a:pathLst>
            </a:custGeom>
            <a:solidFill>
              <a:srgbClr val="FADA63"/>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10495" name="Google Shape;10495;p1052"/>
            <p:cNvSpPr/>
            <p:nvPr/>
          </p:nvSpPr>
          <p:spPr>
            <a:xfrm>
              <a:off x="4498657" y="2090747"/>
              <a:ext cx="813305" cy="815441"/>
            </a:xfrm>
            <a:custGeom>
              <a:avLst/>
              <a:gdLst/>
              <a:ahLst/>
              <a:cxnLst/>
              <a:rect l="l" t="t" r="r" b="b"/>
              <a:pathLst>
                <a:path w="343" h="344" extrusionOk="0">
                  <a:moveTo>
                    <a:pt x="343" y="172"/>
                  </a:moveTo>
                  <a:cubicBezTo>
                    <a:pt x="343" y="78"/>
                    <a:pt x="266" y="0"/>
                    <a:pt x="172" y="0"/>
                  </a:cubicBezTo>
                  <a:cubicBezTo>
                    <a:pt x="77" y="0"/>
                    <a:pt x="0" y="78"/>
                    <a:pt x="0" y="172"/>
                  </a:cubicBezTo>
                  <a:cubicBezTo>
                    <a:pt x="0" y="267"/>
                    <a:pt x="77" y="344"/>
                    <a:pt x="172" y="344"/>
                  </a:cubicBezTo>
                  <a:cubicBezTo>
                    <a:pt x="266" y="344"/>
                    <a:pt x="343" y="267"/>
                    <a:pt x="343" y="172"/>
                  </a:cubicBezTo>
                  <a:close/>
                </a:path>
              </a:pathLst>
            </a:custGeom>
            <a:solidFill>
              <a:srgbClr val="1899D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pic>
          <p:nvPicPr>
            <p:cNvPr id="10496" name="Google Shape;10496;p1052"/>
            <p:cNvPicPr preferRelativeResize="0"/>
            <p:nvPr/>
          </p:nvPicPr>
          <p:blipFill rotWithShape="1">
            <a:blip r:embed="rId3">
              <a:alphaModFix/>
            </a:blip>
            <a:srcRect/>
            <a:stretch/>
          </p:blipFill>
          <p:spPr>
            <a:xfrm>
              <a:off x="2767327" y="2227255"/>
              <a:ext cx="539900" cy="539440"/>
            </a:xfrm>
            <a:prstGeom prst="rect">
              <a:avLst/>
            </a:prstGeom>
            <a:noFill/>
            <a:ln>
              <a:noFill/>
            </a:ln>
          </p:spPr>
        </p:pic>
        <p:pic>
          <p:nvPicPr>
            <p:cNvPr id="10497" name="Google Shape;10497;p1052"/>
            <p:cNvPicPr preferRelativeResize="0"/>
            <p:nvPr/>
          </p:nvPicPr>
          <p:blipFill rotWithShape="1">
            <a:blip r:embed="rId4">
              <a:alphaModFix/>
            </a:blip>
            <a:srcRect/>
            <a:stretch/>
          </p:blipFill>
          <p:spPr>
            <a:xfrm>
              <a:off x="4614808" y="2208694"/>
              <a:ext cx="577071" cy="576569"/>
            </a:xfrm>
            <a:prstGeom prst="rect">
              <a:avLst/>
            </a:prstGeom>
            <a:noFill/>
            <a:ln>
              <a:noFill/>
            </a:ln>
          </p:spPr>
        </p:pic>
        <p:pic>
          <p:nvPicPr>
            <p:cNvPr id="10498" name="Google Shape;10498;p1052"/>
            <p:cNvPicPr preferRelativeResize="0"/>
            <p:nvPr/>
          </p:nvPicPr>
          <p:blipFill>
            <a:blip r:embed="rId5">
              <a:alphaModFix/>
            </a:blip>
            <a:stretch>
              <a:fillRect/>
            </a:stretch>
          </p:blipFill>
          <p:spPr>
            <a:xfrm>
              <a:off x="945440" y="2280581"/>
              <a:ext cx="432773" cy="432774"/>
            </a:xfrm>
            <a:prstGeom prst="rect">
              <a:avLst/>
            </a:prstGeom>
            <a:noFill/>
            <a:ln>
              <a:noFill/>
            </a:ln>
          </p:spPr>
        </p:pic>
        <p:cxnSp>
          <p:nvCxnSpPr>
            <p:cNvPr id="10499" name="Google Shape;10499;p1052"/>
            <p:cNvCxnSpPr/>
            <p:nvPr/>
          </p:nvCxnSpPr>
          <p:spPr>
            <a:xfrm rot="10800000">
              <a:off x="3894367" y="1944695"/>
              <a:ext cx="864900" cy="0"/>
            </a:xfrm>
            <a:prstGeom prst="straightConnector1">
              <a:avLst/>
            </a:prstGeom>
            <a:noFill/>
            <a:ln w="9525" cap="flat" cmpd="sng">
              <a:solidFill>
                <a:schemeClr val="lt1"/>
              </a:solidFill>
              <a:prstDash val="dash"/>
              <a:round/>
              <a:headEnd type="none" w="med" len="med"/>
              <a:tailEnd type="triangle" w="med" len="med"/>
            </a:ln>
          </p:spPr>
        </p:cxnSp>
        <p:cxnSp>
          <p:nvCxnSpPr>
            <p:cNvPr id="10500" name="Google Shape;10500;p1052"/>
            <p:cNvCxnSpPr/>
            <p:nvPr/>
          </p:nvCxnSpPr>
          <p:spPr>
            <a:xfrm rot="10800000" flipH="1">
              <a:off x="1138400" y="3046467"/>
              <a:ext cx="1116300" cy="12300"/>
            </a:xfrm>
            <a:prstGeom prst="straightConnector1">
              <a:avLst/>
            </a:prstGeom>
            <a:noFill/>
            <a:ln w="9525" cap="flat" cmpd="sng">
              <a:solidFill>
                <a:schemeClr val="lt1"/>
              </a:solidFill>
              <a:prstDash val="solid"/>
              <a:round/>
              <a:headEnd type="none" w="med" len="med"/>
              <a:tailEnd type="triangle" w="med" len="med"/>
            </a:ln>
          </p:spPr>
        </p:cxnSp>
        <p:cxnSp>
          <p:nvCxnSpPr>
            <p:cNvPr id="10501" name="Google Shape;10501;p1052"/>
            <p:cNvCxnSpPr/>
            <p:nvPr/>
          </p:nvCxnSpPr>
          <p:spPr>
            <a:xfrm rot="10800000" flipH="1">
              <a:off x="3030717" y="3046717"/>
              <a:ext cx="1116300" cy="12300"/>
            </a:xfrm>
            <a:prstGeom prst="straightConnector1">
              <a:avLst/>
            </a:prstGeom>
            <a:noFill/>
            <a:ln w="9525" cap="flat" cmpd="sng">
              <a:solidFill>
                <a:schemeClr val="lt1"/>
              </a:solidFill>
              <a:prstDash val="solid"/>
              <a:round/>
              <a:headEnd type="none" w="med" len="med"/>
              <a:tailEnd type="triangle" w="med" len="med"/>
            </a:ln>
          </p:spPr>
        </p:cxnSp>
        <p:cxnSp>
          <p:nvCxnSpPr>
            <p:cNvPr id="10502" name="Google Shape;10502;p1052"/>
            <p:cNvCxnSpPr/>
            <p:nvPr/>
          </p:nvCxnSpPr>
          <p:spPr>
            <a:xfrm rot="10800000" flipH="1">
              <a:off x="4911067" y="3046467"/>
              <a:ext cx="1116300" cy="12300"/>
            </a:xfrm>
            <a:prstGeom prst="straightConnector1">
              <a:avLst/>
            </a:prstGeom>
            <a:noFill/>
            <a:ln w="9525" cap="flat" cmpd="sng">
              <a:solidFill>
                <a:schemeClr val="lt1"/>
              </a:solidFill>
              <a:prstDash val="solid"/>
              <a:round/>
              <a:headEnd type="none" w="med" len="med"/>
              <a:tailEnd type="triangle" w="med" len="med"/>
            </a:ln>
          </p:spPr>
        </p:cxnSp>
        <p:cxnSp>
          <p:nvCxnSpPr>
            <p:cNvPr id="10503" name="Google Shape;10503;p1052"/>
            <p:cNvCxnSpPr/>
            <p:nvPr/>
          </p:nvCxnSpPr>
          <p:spPr>
            <a:xfrm rot="10800000">
              <a:off x="1999600" y="1936779"/>
              <a:ext cx="864900" cy="0"/>
            </a:xfrm>
            <a:prstGeom prst="straightConnector1">
              <a:avLst/>
            </a:prstGeom>
            <a:noFill/>
            <a:ln w="9525" cap="flat" cmpd="sng">
              <a:solidFill>
                <a:schemeClr val="lt1"/>
              </a:solidFill>
              <a:prstDash val="dash"/>
              <a:round/>
              <a:headEnd type="none" w="med" len="med"/>
              <a:tailEnd type="triangle" w="med" len="med"/>
            </a:ln>
          </p:spPr>
        </p:cxnSp>
      </p:grpSp>
      <p:grpSp>
        <p:nvGrpSpPr>
          <p:cNvPr id="10504" name="Google Shape;10504;p1052"/>
          <p:cNvGrpSpPr/>
          <p:nvPr/>
        </p:nvGrpSpPr>
        <p:grpSpPr>
          <a:xfrm>
            <a:off x="9356704" y="2539559"/>
            <a:ext cx="1814590" cy="1444592"/>
            <a:chOff x="7525854" y="1737372"/>
            <a:chExt cx="1814590" cy="1444592"/>
          </a:xfrm>
        </p:grpSpPr>
        <p:grpSp>
          <p:nvGrpSpPr>
            <p:cNvPr id="10505" name="Google Shape;10505;p1052"/>
            <p:cNvGrpSpPr/>
            <p:nvPr/>
          </p:nvGrpSpPr>
          <p:grpSpPr>
            <a:xfrm>
              <a:off x="7525854" y="1737372"/>
              <a:ext cx="1189000" cy="372391"/>
              <a:chOff x="2235454" y="1814393"/>
              <a:chExt cx="891772" cy="279300"/>
            </a:xfrm>
          </p:grpSpPr>
          <p:sp>
            <p:nvSpPr>
              <p:cNvPr id="10506" name="Google Shape;10506;p1052"/>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10507" name="Google Shape;10507;p1052"/>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0508" name="Google Shape;10508;p1052"/>
            <p:cNvSpPr/>
            <p:nvPr/>
          </p:nvSpPr>
          <p:spPr>
            <a:xfrm>
              <a:off x="7973043" y="1812594"/>
              <a:ext cx="1367401" cy="1369370"/>
            </a:xfrm>
            <a:custGeom>
              <a:avLst/>
              <a:gdLst/>
              <a:ahLst/>
              <a:cxnLst/>
              <a:rect l="l" t="t" r="r" b="b"/>
              <a:pathLst>
                <a:path w="576" h="577" extrusionOk="0">
                  <a:moveTo>
                    <a:pt x="486" y="289"/>
                  </a:moveTo>
                  <a:cubicBezTo>
                    <a:pt x="486" y="397"/>
                    <a:pt x="397" y="486"/>
                    <a:pt x="289" y="486"/>
                  </a:cubicBezTo>
                  <a:cubicBezTo>
                    <a:pt x="179" y="486"/>
                    <a:pt x="91" y="397"/>
                    <a:pt x="91" y="289"/>
                  </a:cubicBezTo>
                  <a:cubicBezTo>
                    <a:pt x="91" y="179"/>
                    <a:pt x="179" y="91"/>
                    <a:pt x="289" y="91"/>
                  </a:cubicBezTo>
                  <a:cubicBezTo>
                    <a:pt x="397" y="91"/>
                    <a:pt x="486" y="179"/>
                    <a:pt x="486" y="289"/>
                  </a:cubicBezTo>
                  <a:close/>
                  <a:moveTo>
                    <a:pt x="576" y="289"/>
                  </a:moveTo>
                  <a:cubicBezTo>
                    <a:pt x="576" y="129"/>
                    <a:pt x="447" y="0"/>
                    <a:pt x="289" y="0"/>
                  </a:cubicBezTo>
                  <a:cubicBezTo>
                    <a:pt x="129" y="0"/>
                    <a:pt x="0" y="129"/>
                    <a:pt x="0" y="289"/>
                  </a:cubicBezTo>
                  <a:cubicBezTo>
                    <a:pt x="0" y="447"/>
                    <a:pt x="129" y="577"/>
                    <a:pt x="289" y="577"/>
                  </a:cubicBezTo>
                  <a:cubicBezTo>
                    <a:pt x="447" y="577"/>
                    <a:pt x="576" y="447"/>
                    <a:pt x="576" y="289"/>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10509" name="Google Shape;10509;p1052"/>
            <p:cNvSpPr/>
            <p:nvPr/>
          </p:nvSpPr>
          <p:spPr>
            <a:xfrm>
              <a:off x="8092350" y="1933367"/>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10510" name="Google Shape;10510;p1052"/>
            <p:cNvSpPr/>
            <p:nvPr/>
          </p:nvSpPr>
          <p:spPr>
            <a:xfrm>
              <a:off x="8251286" y="2090747"/>
              <a:ext cx="815683" cy="815441"/>
            </a:xfrm>
            <a:custGeom>
              <a:avLst/>
              <a:gdLst/>
              <a:ahLst/>
              <a:cxnLst/>
              <a:rect l="l" t="t" r="r" b="b"/>
              <a:pathLst>
                <a:path w="344" h="344" extrusionOk="0">
                  <a:moveTo>
                    <a:pt x="344" y="172"/>
                  </a:moveTo>
                  <a:cubicBezTo>
                    <a:pt x="344" y="78"/>
                    <a:pt x="267" y="0"/>
                    <a:pt x="172" y="0"/>
                  </a:cubicBezTo>
                  <a:cubicBezTo>
                    <a:pt x="77" y="0"/>
                    <a:pt x="0" y="78"/>
                    <a:pt x="0" y="172"/>
                  </a:cubicBezTo>
                  <a:cubicBezTo>
                    <a:pt x="0" y="267"/>
                    <a:pt x="77" y="344"/>
                    <a:pt x="172" y="344"/>
                  </a:cubicBezTo>
                  <a:cubicBezTo>
                    <a:pt x="267" y="344"/>
                    <a:pt x="344" y="267"/>
                    <a:pt x="344" y="172"/>
                  </a:cubicBezTo>
                  <a:close/>
                </a:path>
              </a:pathLst>
            </a:custGeom>
            <a:solidFill>
              <a:srgbClr val="FFB549"/>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pic>
          <p:nvPicPr>
            <p:cNvPr id="10511" name="Google Shape;10511;p1052"/>
            <p:cNvPicPr preferRelativeResize="0"/>
            <p:nvPr/>
          </p:nvPicPr>
          <p:blipFill>
            <a:blip r:embed="rId6">
              <a:alphaModFix/>
            </a:blip>
            <a:stretch>
              <a:fillRect/>
            </a:stretch>
          </p:blipFill>
          <p:spPr>
            <a:xfrm>
              <a:off x="8471482" y="2310855"/>
              <a:ext cx="372231" cy="372232"/>
            </a:xfrm>
            <a:prstGeom prst="rect">
              <a:avLst/>
            </a:prstGeom>
            <a:noFill/>
            <a:ln>
              <a:noFill/>
            </a:ln>
          </p:spPr>
        </p:pic>
        <p:cxnSp>
          <p:nvCxnSpPr>
            <p:cNvPr id="10512" name="Google Shape;10512;p1052"/>
            <p:cNvCxnSpPr/>
            <p:nvPr/>
          </p:nvCxnSpPr>
          <p:spPr>
            <a:xfrm rot="10800000">
              <a:off x="7687933" y="1936645"/>
              <a:ext cx="864900" cy="0"/>
            </a:xfrm>
            <a:prstGeom prst="straightConnector1">
              <a:avLst/>
            </a:prstGeom>
            <a:noFill/>
            <a:ln w="9525" cap="flat" cmpd="sng">
              <a:solidFill>
                <a:schemeClr val="lt1"/>
              </a:solidFill>
              <a:prstDash val="dash"/>
              <a:round/>
              <a:headEnd type="none" w="med" len="med"/>
              <a:tailEnd type="triangle" w="med" len="med"/>
            </a:ln>
          </p:spPr>
        </p:cxnSp>
      </p:grpSp>
      <p:grpSp>
        <p:nvGrpSpPr>
          <p:cNvPr id="10513" name="Google Shape;10513;p1052"/>
          <p:cNvGrpSpPr/>
          <p:nvPr/>
        </p:nvGrpSpPr>
        <p:grpSpPr>
          <a:xfrm>
            <a:off x="6356862" y="2038197"/>
            <a:ext cx="3891632" cy="2442474"/>
            <a:chOff x="7151131" y="2642980"/>
            <a:chExt cx="2446183" cy="1530852"/>
          </a:xfrm>
        </p:grpSpPr>
        <p:sp>
          <p:nvSpPr>
            <p:cNvPr id="10514" name="Google Shape;10514;p1052"/>
            <p:cNvSpPr/>
            <p:nvPr/>
          </p:nvSpPr>
          <p:spPr>
            <a:xfrm>
              <a:off x="7435461" y="2722089"/>
              <a:ext cx="904699" cy="213967"/>
            </a:xfrm>
            <a:custGeom>
              <a:avLst/>
              <a:gdLst/>
              <a:ahLst/>
              <a:cxnLst/>
              <a:rect l="l" t="t" r="r" b="b"/>
              <a:pathLst>
                <a:path w="789" h="91" extrusionOk="0">
                  <a:moveTo>
                    <a:pt x="789" y="91"/>
                  </a:moveTo>
                  <a:lnTo>
                    <a:pt x="0" y="91"/>
                  </a:lnTo>
                  <a:lnTo>
                    <a:pt x="0" y="0"/>
                  </a:lnTo>
                  <a:lnTo>
                    <a:pt x="789" y="0"/>
                  </a:lnTo>
                  <a:close/>
                </a:path>
              </a:pathLst>
            </a:custGeom>
            <a:solidFill>
              <a:srgbClr val="1E99D5"/>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a:solidFill>
                  <a:srgbClr val="000000"/>
                </a:solidFill>
                <a:latin typeface="Arial"/>
                <a:ea typeface="Arial"/>
                <a:cs typeface="Arial"/>
                <a:sym typeface="Arial"/>
              </a:endParaRPr>
            </a:p>
          </p:txBody>
        </p:sp>
        <p:sp>
          <p:nvSpPr>
            <p:cNvPr id="10515" name="Google Shape;10515;p1052"/>
            <p:cNvSpPr/>
            <p:nvPr/>
          </p:nvSpPr>
          <p:spPr>
            <a:xfrm rot="-5397230">
              <a:off x="7118881" y="2675380"/>
              <a:ext cx="372300" cy="307500"/>
            </a:xfrm>
            <a:prstGeom prst="triangle">
              <a:avLst>
                <a:gd name="adj" fmla="val 50000"/>
              </a:avLst>
            </a:prstGeom>
            <a:solidFill>
              <a:srgbClr val="1E99D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0516" name="Google Shape;10516;p1052"/>
            <p:cNvGrpSpPr/>
            <p:nvPr/>
          </p:nvGrpSpPr>
          <p:grpSpPr>
            <a:xfrm>
              <a:off x="8312671" y="3801441"/>
              <a:ext cx="1284643" cy="372391"/>
              <a:chOff x="1711050" y="2677195"/>
              <a:chExt cx="963507" cy="279300"/>
            </a:xfrm>
          </p:grpSpPr>
          <p:sp>
            <p:nvSpPr>
              <p:cNvPr id="10517" name="Google Shape;10517;p1052"/>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1E99D5"/>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a:solidFill>
                    <a:srgbClr val="000000"/>
                  </a:solidFill>
                  <a:latin typeface="Arial"/>
                  <a:ea typeface="Arial"/>
                  <a:cs typeface="Arial"/>
                  <a:sym typeface="Arial"/>
                </a:endParaRPr>
              </a:p>
            </p:txBody>
          </p:sp>
          <p:sp>
            <p:nvSpPr>
              <p:cNvPr id="10518" name="Google Shape;10518;p1052"/>
              <p:cNvSpPr/>
              <p:nvPr/>
            </p:nvSpPr>
            <p:spPr>
              <a:xfrm rot="5403693">
                <a:off x="2419407" y="2701495"/>
                <a:ext cx="279300" cy="230700"/>
              </a:xfrm>
              <a:prstGeom prst="triangle">
                <a:avLst>
                  <a:gd name="adj" fmla="val 50000"/>
                </a:avLst>
              </a:prstGeom>
              <a:solidFill>
                <a:srgbClr val="1E99D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0519" name="Google Shape;10519;p1052"/>
            <p:cNvSpPr/>
            <p:nvPr/>
          </p:nvSpPr>
          <p:spPr>
            <a:xfrm>
              <a:off x="7898968" y="3005147"/>
              <a:ext cx="813305" cy="815441"/>
            </a:xfrm>
            <a:custGeom>
              <a:avLst/>
              <a:gdLst/>
              <a:ahLst/>
              <a:cxnLst/>
              <a:rect l="l" t="t" r="r" b="b"/>
              <a:pathLst>
                <a:path w="343" h="344" extrusionOk="0">
                  <a:moveTo>
                    <a:pt x="343" y="172"/>
                  </a:moveTo>
                  <a:cubicBezTo>
                    <a:pt x="343" y="267"/>
                    <a:pt x="267" y="344"/>
                    <a:pt x="172" y="344"/>
                  </a:cubicBezTo>
                  <a:cubicBezTo>
                    <a:pt x="77" y="344"/>
                    <a:pt x="0" y="267"/>
                    <a:pt x="0" y="172"/>
                  </a:cubicBezTo>
                  <a:cubicBezTo>
                    <a:pt x="0" y="78"/>
                    <a:pt x="77" y="0"/>
                    <a:pt x="172" y="0"/>
                  </a:cubicBezTo>
                  <a:cubicBezTo>
                    <a:pt x="267" y="0"/>
                    <a:pt x="343" y="78"/>
                    <a:pt x="343" y="172"/>
                  </a:cubicBezTo>
                  <a:close/>
                </a:path>
              </a:pathLst>
            </a:custGeom>
            <a:solidFill>
              <a:srgbClr val="72CE9B"/>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a:solidFill>
                  <a:srgbClr val="000000"/>
                </a:solidFill>
                <a:latin typeface="Arial"/>
                <a:ea typeface="Arial"/>
                <a:cs typeface="Arial"/>
                <a:sym typeface="Arial"/>
              </a:endParaRPr>
            </a:p>
          </p:txBody>
        </p:sp>
        <p:pic>
          <p:nvPicPr>
            <p:cNvPr id="10520" name="Google Shape;10520;p1052"/>
            <p:cNvPicPr preferRelativeResize="0"/>
            <p:nvPr/>
          </p:nvPicPr>
          <p:blipFill rotWithShape="1">
            <a:blip r:embed="rId7">
              <a:alphaModFix/>
            </a:blip>
            <a:srcRect/>
            <a:stretch/>
          </p:blipFill>
          <p:spPr>
            <a:xfrm>
              <a:off x="8023442" y="3122840"/>
              <a:ext cx="577071" cy="577073"/>
            </a:xfrm>
            <a:prstGeom prst="rect">
              <a:avLst/>
            </a:prstGeom>
            <a:noFill/>
            <a:ln>
              <a:noFill/>
            </a:ln>
          </p:spPr>
        </p:pic>
        <p:cxnSp>
          <p:nvCxnSpPr>
            <p:cNvPr id="10521" name="Google Shape;10521;p1052"/>
            <p:cNvCxnSpPr/>
            <p:nvPr/>
          </p:nvCxnSpPr>
          <p:spPr>
            <a:xfrm rot="10800000">
              <a:off x="7325183" y="2859112"/>
              <a:ext cx="864900" cy="0"/>
            </a:xfrm>
            <a:prstGeom prst="straightConnector1">
              <a:avLst/>
            </a:prstGeom>
            <a:noFill/>
            <a:ln w="9525" cap="flat" cmpd="sng">
              <a:solidFill>
                <a:srgbClr val="FFFFFF"/>
              </a:solidFill>
              <a:prstDash val="dash"/>
              <a:round/>
              <a:headEnd type="none" w="med" len="med"/>
              <a:tailEnd type="triangle" w="med" len="med"/>
            </a:ln>
          </p:spPr>
        </p:cxnSp>
        <p:sp>
          <p:nvSpPr>
            <p:cNvPr id="10522" name="Google Shape;10522;p1052"/>
            <p:cNvSpPr/>
            <p:nvPr/>
          </p:nvSpPr>
          <p:spPr>
            <a:xfrm>
              <a:off x="7620732" y="2726994"/>
              <a:ext cx="1369779" cy="1369370"/>
            </a:xfrm>
            <a:custGeom>
              <a:avLst/>
              <a:gdLst/>
              <a:ahLst/>
              <a:cxnLst/>
              <a:rect l="l" t="t" r="r" b="b"/>
              <a:pathLst>
                <a:path w="577" h="577" extrusionOk="0">
                  <a:moveTo>
                    <a:pt x="289" y="486"/>
                  </a:moveTo>
                  <a:cubicBezTo>
                    <a:pt x="179" y="486"/>
                    <a:pt x="90" y="397"/>
                    <a:pt x="90" y="289"/>
                  </a:cubicBezTo>
                  <a:cubicBezTo>
                    <a:pt x="90" y="179"/>
                    <a:pt x="179" y="91"/>
                    <a:pt x="289" y="91"/>
                  </a:cubicBezTo>
                  <a:cubicBezTo>
                    <a:pt x="398" y="91"/>
                    <a:pt x="486" y="179"/>
                    <a:pt x="486" y="289"/>
                  </a:cubicBezTo>
                  <a:cubicBezTo>
                    <a:pt x="486" y="397"/>
                    <a:pt x="398" y="486"/>
                    <a:pt x="289" y="486"/>
                  </a:cubicBezTo>
                  <a:close/>
                  <a:moveTo>
                    <a:pt x="289" y="0"/>
                  </a:moveTo>
                  <a:cubicBezTo>
                    <a:pt x="129" y="0"/>
                    <a:pt x="0" y="129"/>
                    <a:pt x="0" y="289"/>
                  </a:cubicBezTo>
                  <a:cubicBezTo>
                    <a:pt x="0" y="447"/>
                    <a:pt x="129" y="577"/>
                    <a:pt x="289" y="577"/>
                  </a:cubicBezTo>
                  <a:cubicBezTo>
                    <a:pt x="447" y="577"/>
                    <a:pt x="577" y="447"/>
                    <a:pt x="577" y="289"/>
                  </a:cubicBezTo>
                  <a:cubicBezTo>
                    <a:pt x="577" y="129"/>
                    <a:pt x="447" y="0"/>
                    <a:pt x="289" y="0"/>
                  </a:cubicBezTo>
                  <a:close/>
                </a:path>
              </a:pathLst>
            </a:custGeom>
            <a:solidFill>
              <a:srgbClr val="1E99D5"/>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a:solidFill>
                  <a:srgbClr val="000000"/>
                </a:solidFill>
                <a:latin typeface="Arial"/>
                <a:ea typeface="Arial"/>
                <a:cs typeface="Arial"/>
                <a:sym typeface="Arial"/>
              </a:endParaRPr>
            </a:p>
          </p:txBody>
        </p:sp>
        <p:sp>
          <p:nvSpPr>
            <p:cNvPr id="10523" name="Google Shape;10523;p1052"/>
            <p:cNvSpPr/>
            <p:nvPr/>
          </p:nvSpPr>
          <p:spPr>
            <a:xfrm>
              <a:off x="7745867" y="2857233"/>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cxnSp>
          <p:nvCxnSpPr>
            <p:cNvPr id="10524" name="Google Shape;10524;p1052"/>
            <p:cNvCxnSpPr/>
            <p:nvPr/>
          </p:nvCxnSpPr>
          <p:spPr>
            <a:xfrm rot="10800000" flipH="1">
              <a:off x="8316833" y="3961117"/>
              <a:ext cx="1116300" cy="12300"/>
            </a:xfrm>
            <a:prstGeom prst="straightConnector1">
              <a:avLst/>
            </a:prstGeom>
            <a:noFill/>
            <a:ln w="9525" cap="flat" cmpd="sng">
              <a:solidFill>
                <a:srgbClr val="FFFFFF"/>
              </a:solidFill>
              <a:prstDash val="solid"/>
              <a:round/>
              <a:headEnd type="none" w="med" len="med"/>
              <a:tailEnd type="triangle" w="med" len="med"/>
            </a:ln>
          </p:spPr>
        </p:cxnSp>
      </p:grpSp>
      <p:sp>
        <p:nvSpPr>
          <p:cNvPr id="10525" name="Google Shape;10525;p1052"/>
          <p:cNvSpPr txBox="1"/>
          <p:nvPr/>
        </p:nvSpPr>
        <p:spPr>
          <a:xfrm>
            <a:off x="1381875" y="5047525"/>
            <a:ext cx="9880500" cy="121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i="1">
                <a:solidFill>
                  <a:srgbClr val="FFFFFF"/>
                </a:solidFill>
              </a:rPr>
              <a:t>Develop a strategy to assess if the results you observe are due to your intervention or not and evaluate the effectiveness of your intervention.</a:t>
            </a:r>
            <a:endParaRPr sz="2400" i="1">
              <a:solidFill>
                <a:srgbClr val="FFFFFF"/>
              </a:solidFill>
            </a:endParaRPr>
          </a:p>
        </p:txBody>
      </p:sp>
      <p:sp>
        <p:nvSpPr>
          <p:cNvPr id="10526" name="Google Shape;10526;p1052"/>
          <p:cNvSpPr txBox="1"/>
          <p:nvPr/>
        </p:nvSpPr>
        <p:spPr>
          <a:xfrm>
            <a:off x="1229475" y="1527850"/>
            <a:ext cx="18321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900">
                <a:solidFill>
                  <a:srgbClr val="FFFFFF"/>
                </a:solidFill>
                <a:latin typeface="Arial Black"/>
                <a:ea typeface="Arial Black"/>
                <a:cs typeface="Arial Black"/>
                <a:sym typeface="Arial Black"/>
              </a:rPr>
              <a:t>TARGET</a:t>
            </a:r>
            <a:endParaRPr sz="1900">
              <a:solidFill>
                <a:srgbClr val="FFFFFF"/>
              </a:solidFill>
              <a:latin typeface="Arial Black"/>
              <a:ea typeface="Arial Black"/>
              <a:cs typeface="Arial Black"/>
              <a:sym typeface="Arial Black"/>
            </a:endParaRPr>
          </a:p>
        </p:txBody>
      </p:sp>
      <p:sp>
        <p:nvSpPr>
          <p:cNvPr id="10527" name="Google Shape;10527;p1052"/>
          <p:cNvSpPr txBox="1"/>
          <p:nvPr/>
        </p:nvSpPr>
        <p:spPr>
          <a:xfrm>
            <a:off x="2817275" y="1527850"/>
            <a:ext cx="19575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900">
                <a:solidFill>
                  <a:srgbClr val="FFFFFF"/>
                </a:solidFill>
                <a:latin typeface="Arial Black"/>
                <a:ea typeface="Arial Black"/>
                <a:cs typeface="Arial Black"/>
                <a:sym typeface="Arial Black"/>
              </a:rPr>
              <a:t>EXPLORE</a:t>
            </a:r>
            <a:endParaRPr sz="1900">
              <a:solidFill>
                <a:srgbClr val="FFFFFF"/>
              </a:solidFill>
              <a:latin typeface="Arial Black"/>
              <a:ea typeface="Arial Black"/>
              <a:cs typeface="Arial Black"/>
              <a:sym typeface="Arial Black"/>
            </a:endParaRPr>
          </a:p>
        </p:txBody>
      </p:sp>
      <p:sp>
        <p:nvSpPr>
          <p:cNvPr id="10528" name="Google Shape;10528;p1052"/>
          <p:cNvSpPr txBox="1"/>
          <p:nvPr/>
        </p:nvSpPr>
        <p:spPr>
          <a:xfrm>
            <a:off x="4960300" y="1506167"/>
            <a:ext cx="17103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900">
                <a:solidFill>
                  <a:srgbClr val="FFFFFF"/>
                </a:solidFill>
                <a:latin typeface="Arial Black"/>
                <a:ea typeface="Arial Black"/>
                <a:cs typeface="Arial Black"/>
                <a:sym typeface="Arial Black"/>
              </a:rPr>
              <a:t>SOLUTION</a:t>
            </a:r>
            <a:endParaRPr sz="1900">
              <a:solidFill>
                <a:srgbClr val="FFFFFF"/>
              </a:solidFill>
              <a:latin typeface="Arial Black"/>
              <a:ea typeface="Arial Black"/>
              <a:cs typeface="Arial Black"/>
              <a:sym typeface="Arial Black"/>
            </a:endParaRPr>
          </a:p>
        </p:txBody>
      </p:sp>
      <p:sp>
        <p:nvSpPr>
          <p:cNvPr id="10529" name="Google Shape;10529;p1052"/>
          <p:cNvSpPr txBox="1"/>
          <p:nvPr/>
        </p:nvSpPr>
        <p:spPr>
          <a:xfrm>
            <a:off x="7142775" y="1511400"/>
            <a:ext cx="16611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2400">
                <a:solidFill>
                  <a:srgbClr val="FFFFFF"/>
                </a:solidFill>
                <a:latin typeface="Arial Black"/>
                <a:ea typeface="Arial Black"/>
                <a:cs typeface="Arial Black"/>
                <a:sym typeface="Arial Black"/>
              </a:rPr>
              <a:t>TRIAL</a:t>
            </a:r>
            <a:endParaRPr sz="2400">
              <a:solidFill>
                <a:srgbClr val="FFFFFF"/>
              </a:solidFill>
              <a:latin typeface="Arial Black"/>
              <a:ea typeface="Arial Black"/>
              <a:cs typeface="Arial Black"/>
              <a:sym typeface="Arial Black"/>
            </a:endParaRPr>
          </a:p>
        </p:txBody>
      </p:sp>
      <p:sp>
        <p:nvSpPr>
          <p:cNvPr id="10530" name="Google Shape;10530;p1052"/>
          <p:cNvSpPr txBox="1"/>
          <p:nvPr/>
        </p:nvSpPr>
        <p:spPr>
          <a:xfrm>
            <a:off x="9485150" y="1511400"/>
            <a:ext cx="12207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900">
                <a:solidFill>
                  <a:srgbClr val="FFFFFF"/>
                </a:solidFill>
                <a:latin typeface="Arial Black"/>
                <a:ea typeface="Arial Black"/>
                <a:cs typeface="Arial Black"/>
                <a:sym typeface="Arial Black"/>
              </a:rPr>
              <a:t>SCALE</a:t>
            </a:r>
            <a:endParaRPr sz="1900">
              <a:solidFill>
                <a:srgbClr val="FFFFFF"/>
              </a:solidFill>
              <a:latin typeface="Arial Black"/>
              <a:ea typeface="Arial Black"/>
              <a:cs typeface="Arial Black"/>
              <a:sym typeface="Arial Black"/>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535"/>
        <p:cNvGrpSpPr/>
        <p:nvPr/>
      </p:nvGrpSpPr>
      <p:grpSpPr>
        <a:xfrm>
          <a:off x="0" y="0"/>
          <a:ext cx="0" cy="0"/>
          <a:chOff x="0" y="0"/>
          <a:chExt cx="0" cy="0"/>
        </a:xfrm>
      </p:grpSpPr>
      <p:sp>
        <p:nvSpPr>
          <p:cNvPr id="10536" name="Google Shape;10536;p1053"/>
          <p:cNvSpPr txBox="1">
            <a:spLocks noGrp="1"/>
          </p:cNvSpPr>
          <p:nvPr>
            <p:ph type="title"/>
          </p:nvPr>
        </p:nvSpPr>
        <p:spPr>
          <a:xfrm>
            <a:off x="426125" y="0"/>
            <a:ext cx="10515600" cy="1216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500"/>
              <a:buFont typeface="Arial"/>
              <a:buNone/>
            </a:pPr>
            <a:r>
              <a:rPr lang="en-GB" sz="3000" b="1"/>
              <a:t>Another internal note: why all the fuss about evaluation at BIT (and elsewhere)?</a:t>
            </a:r>
            <a:endParaRPr sz="3000" b="1"/>
          </a:p>
        </p:txBody>
      </p:sp>
      <p:sp>
        <p:nvSpPr>
          <p:cNvPr id="10537" name="Google Shape;10537;p1053"/>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 The Behavioural Insights Team</a:t>
            </a:r>
            <a:endParaRPr/>
          </a:p>
        </p:txBody>
      </p:sp>
      <p:pic>
        <p:nvPicPr>
          <p:cNvPr id="10538" name="Google Shape;10538;p1053"/>
          <p:cNvPicPr preferRelativeResize="0"/>
          <p:nvPr/>
        </p:nvPicPr>
        <p:blipFill>
          <a:blip r:embed="rId3">
            <a:alphaModFix/>
          </a:blip>
          <a:stretch>
            <a:fillRect/>
          </a:stretch>
        </p:blipFill>
        <p:spPr>
          <a:xfrm>
            <a:off x="438350" y="1735924"/>
            <a:ext cx="5399999" cy="3885751"/>
          </a:xfrm>
          <a:prstGeom prst="rect">
            <a:avLst/>
          </a:prstGeom>
          <a:noFill/>
          <a:ln>
            <a:noFill/>
          </a:ln>
        </p:spPr>
      </p:pic>
      <p:sp>
        <p:nvSpPr>
          <p:cNvPr id="10539" name="Google Shape;10539;p1053"/>
          <p:cNvSpPr/>
          <p:nvPr/>
        </p:nvSpPr>
        <p:spPr>
          <a:xfrm>
            <a:off x="319599" y="6060971"/>
            <a:ext cx="2270100" cy="254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600">
                <a:solidFill>
                  <a:srgbClr val="000000"/>
                </a:solidFill>
                <a:latin typeface="Arial"/>
                <a:ea typeface="Arial"/>
                <a:cs typeface="Arial"/>
                <a:sym typeface="Arial"/>
              </a:rPr>
              <a:t>Source: Kleven (2018)</a:t>
            </a:r>
            <a:endParaRPr sz="1600">
              <a:solidFill>
                <a:srgbClr val="000000"/>
              </a:solidFill>
              <a:latin typeface="Arial"/>
              <a:ea typeface="Arial"/>
              <a:cs typeface="Arial"/>
              <a:sym typeface="Arial"/>
            </a:endParaRPr>
          </a:p>
        </p:txBody>
      </p:sp>
      <p:pic>
        <p:nvPicPr>
          <p:cNvPr id="10540" name="Google Shape;10540;p1053"/>
          <p:cNvPicPr preferRelativeResize="0"/>
          <p:nvPr/>
        </p:nvPicPr>
        <p:blipFill>
          <a:blip r:embed="rId4">
            <a:alphaModFix/>
          </a:blip>
          <a:stretch>
            <a:fillRect/>
          </a:stretch>
        </p:blipFill>
        <p:spPr>
          <a:xfrm>
            <a:off x="6271988" y="1736837"/>
            <a:ext cx="5040001" cy="381696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553"/>
        <p:cNvGrpSpPr/>
        <p:nvPr/>
      </p:nvGrpSpPr>
      <p:grpSpPr>
        <a:xfrm>
          <a:off x="0" y="0"/>
          <a:ext cx="0" cy="0"/>
          <a:chOff x="0" y="0"/>
          <a:chExt cx="0" cy="0"/>
        </a:xfrm>
      </p:grpSpPr>
      <p:sp>
        <p:nvSpPr>
          <p:cNvPr id="10554" name="Google Shape;10554;p1055"/>
          <p:cNvSpPr txBox="1">
            <a:spLocks noGrp="1"/>
          </p:cNvSpPr>
          <p:nvPr>
            <p:ph type="title"/>
          </p:nvPr>
        </p:nvSpPr>
        <p:spPr>
          <a:xfrm>
            <a:off x="426125" y="0"/>
            <a:ext cx="10515600" cy="1216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500"/>
              <a:buFont typeface="Arial"/>
              <a:buNone/>
            </a:pPr>
            <a:r>
              <a:rPr lang="en-GB" sz="3000" b="1"/>
              <a:t>Evaluation can mean many different things: the ‘Trial’ phase usually covers </a:t>
            </a:r>
            <a:r>
              <a:rPr lang="en-GB" sz="3000" b="1" u="sng"/>
              <a:t>impact</a:t>
            </a:r>
            <a:r>
              <a:rPr lang="en-GB" sz="3000" b="1"/>
              <a:t> evaluations</a:t>
            </a:r>
            <a:endParaRPr sz="3000" b="1"/>
          </a:p>
        </p:txBody>
      </p:sp>
      <p:sp>
        <p:nvSpPr>
          <p:cNvPr id="10555" name="Google Shape;10555;p1055"/>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 The Behavioural Insights Team</a:t>
            </a:r>
            <a:endParaRPr/>
          </a:p>
        </p:txBody>
      </p:sp>
      <p:sp>
        <p:nvSpPr>
          <p:cNvPr id="10556" name="Google Shape;10556;p1055"/>
          <p:cNvSpPr/>
          <p:nvPr/>
        </p:nvSpPr>
        <p:spPr>
          <a:xfrm>
            <a:off x="635933" y="1895297"/>
            <a:ext cx="10885500" cy="402900"/>
          </a:xfrm>
          <a:prstGeom prst="roundRect">
            <a:avLst>
              <a:gd name="adj" fmla="val 16667"/>
            </a:avLst>
          </a:prstGeom>
          <a:solidFill>
            <a:srgbClr val="0098D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557" name="Google Shape;10557;p1055"/>
          <p:cNvSpPr txBox="1">
            <a:spLocks noGrp="1"/>
          </p:cNvSpPr>
          <p:nvPr>
            <p:ph type="body" idx="1"/>
          </p:nvPr>
        </p:nvSpPr>
        <p:spPr>
          <a:xfrm>
            <a:off x="1858184" y="1820483"/>
            <a:ext cx="3255600" cy="4029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SzPts val="1900"/>
              <a:buNone/>
            </a:pPr>
            <a:r>
              <a:rPr lang="en-GB" sz="2100" b="1">
                <a:solidFill>
                  <a:schemeClr val="lt1"/>
                </a:solidFill>
              </a:rPr>
              <a:t>Process Questions</a:t>
            </a:r>
            <a:endParaRPr>
              <a:solidFill>
                <a:schemeClr val="lt1"/>
              </a:solidFill>
            </a:endParaRPr>
          </a:p>
        </p:txBody>
      </p:sp>
      <p:cxnSp>
        <p:nvCxnSpPr>
          <p:cNvPr id="10558" name="Google Shape;10558;p1055"/>
          <p:cNvCxnSpPr/>
          <p:nvPr/>
        </p:nvCxnSpPr>
        <p:spPr>
          <a:xfrm>
            <a:off x="6095567" y="1902600"/>
            <a:ext cx="19200" cy="3995700"/>
          </a:xfrm>
          <a:prstGeom prst="straightConnector1">
            <a:avLst/>
          </a:prstGeom>
          <a:noFill/>
          <a:ln w="19050" cap="flat" cmpd="sng">
            <a:solidFill>
              <a:srgbClr val="D7DFE6"/>
            </a:solidFill>
            <a:prstDash val="solid"/>
            <a:round/>
            <a:headEnd type="none" w="sm" len="sm"/>
            <a:tailEnd type="none" w="sm" len="sm"/>
          </a:ln>
        </p:spPr>
      </p:cxnSp>
      <p:sp>
        <p:nvSpPr>
          <p:cNvPr id="10559" name="Google Shape;10559;p1055"/>
          <p:cNvSpPr/>
          <p:nvPr/>
        </p:nvSpPr>
        <p:spPr>
          <a:xfrm>
            <a:off x="6337947" y="1627203"/>
            <a:ext cx="953700" cy="953700"/>
          </a:xfrm>
          <a:prstGeom prst="ellipse">
            <a:avLst/>
          </a:prstGeom>
          <a:solidFill>
            <a:srgbClr val="FFFFFF"/>
          </a:solidFill>
          <a:ln>
            <a:noFill/>
          </a:ln>
          <a:effectLst>
            <a:outerShdw blurRad="57150" dist="19050" dir="5400000" algn="bl" rotWithShape="0">
              <a:srgbClr val="000000">
                <a:alpha val="4941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560" name="Google Shape;10560;p1055"/>
          <p:cNvSpPr/>
          <p:nvPr/>
        </p:nvSpPr>
        <p:spPr>
          <a:xfrm>
            <a:off x="833999" y="1632373"/>
            <a:ext cx="953700" cy="953700"/>
          </a:xfrm>
          <a:prstGeom prst="ellipse">
            <a:avLst/>
          </a:prstGeom>
          <a:solidFill>
            <a:srgbClr val="FFFFFF"/>
          </a:solidFill>
          <a:ln>
            <a:noFill/>
          </a:ln>
          <a:effectLst>
            <a:outerShdw blurRad="57150" dist="19050" dir="5400000" algn="bl" rotWithShape="0">
              <a:srgbClr val="000000">
                <a:alpha val="4941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pic>
        <p:nvPicPr>
          <p:cNvPr id="10561" name="Google Shape;10561;p1055"/>
          <p:cNvPicPr preferRelativeResize="0"/>
          <p:nvPr/>
        </p:nvPicPr>
        <p:blipFill rotWithShape="1">
          <a:blip r:embed="rId3">
            <a:alphaModFix/>
          </a:blip>
          <a:srcRect/>
          <a:stretch/>
        </p:blipFill>
        <p:spPr>
          <a:xfrm>
            <a:off x="1022879" y="1813956"/>
            <a:ext cx="593366" cy="593366"/>
          </a:xfrm>
          <a:prstGeom prst="rect">
            <a:avLst/>
          </a:prstGeom>
          <a:noFill/>
          <a:ln>
            <a:noFill/>
          </a:ln>
        </p:spPr>
      </p:pic>
      <p:pic>
        <p:nvPicPr>
          <p:cNvPr id="10562" name="Google Shape;10562;p1055"/>
          <p:cNvPicPr preferRelativeResize="0"/>
          <p:nvPr/>
        </p:nvPicPr>
        <p:blipFill rotWithShape="1">
          <a:blip r:embed="rId4">
            <a:alphaModFix/>
          </a:blip>
          <a:srcRect/>
          <a:stretch/>
        </p:blipFill>
        <p:spPr>
          <a:xfrm>
            <a:off x="6457872" y="1716367"/>
            <a:ext cx="763601" cy="763601"/>
          </a:xfrm>
          <a:prstGeom prst="rect">
            <a:avLst/>
          </a:prstGeom>
          <a:noFill/>
          <a:ln>
            <a:noFill/>
          </a:ln>
        </p:spPr>
      </p:pic>
      <p:sp>
        <p:nvSpPr>
          <p:cNvPr id="10563" name="Google Shape;10563;p1055"/>
          <p:cNvSpPr txBox="1"/>
          <p:nvPr/>
        </p:nvSpPr>
        <p:spPr>
          <a:xfrm>
            <a:off x="725503" y="2794425"/>
            <a:ext cx="5283900" cy="1908600"/>
          </a:xfrm>
          <a:prstGeom prst="rect">
            <a:avLst/>
          </a:prstGeom>
          <a:noFill/>
          <a:ln>
            <a:noFill/>
          </a:ln>
        </p:spPr>
        <p:txBody>
          <a:bodyPr spcFirstLastPara="1" wrap="square" lIns="121900" tIns="60925" rIns="121900" bIns="60925" anchor="t" anchorCtr="0">
            <a:spAutoFit/>
          </a:bodyPr>
          <a:lstStyle/>
          <a:p>
            <a:pPr marL="381000" marR="0" lvl="0" indent="-387350" algn="l" rtl="0">
              <a:lnSpc>
                <a:spcPct val="100000"/>
              </a:lnSpc>
              <a:spcBef>
                <a:spcPts val="0"/>
              </a:spcBef>
              <a:spcAft>
                <a:spcPts val="0"/>
              </a:spcAft>
              <a:buClr>
                <a:srgbClr val="000000"/>
              </a:buClr>
              <a:buSzPts val="1900"/>
              <a:buFont typeface="Arial"/>
              <a:buChar char="•"/>
            </a:pPr>
            <a:r>
              <a:rPr lang="en-GB" sz="1900" b="0" i="0" u="none" strike="noStrike" cap="none">
                <a:solidFill>
                  <a:srgbClr val="000000"/>
                </a:solidFill>
                <a:latin typeface="Arial"/>
                <a:ea typeface="Arial"/>
                <a:cs typeface="Arial"/>
                <a:sym typeface="Arial"/>
              </a:rPr>
              <a:t>Ask </a:t>
            </a:r>
            <a:r>
              <a:rPr lang="en-GB" sz="1900" b="1" i="0" u="none" strike="noStrike" cap="none">
                <a:solidFill>
                  <a:srgbClr val="0098DB"/>
                </a:solidFill>
                <a:latin typeface="Arial"/>
                <a:ea typeface="Arial"/>
                <a:cs typeface="Arial"/>
                <a:sym typeface="Arial"/>
              </a:rPr>
              <a:t>“What’s going on?”</a:t>
            </a:r>
            <a:endParaRPr sz="1900" b="0" i="0" u="none" strike="noStrike" cap="none">
              <a:solidFill>
                <a:srgbClr val="000000"/>
              </a:solidFill>
              <a:latin typeface="Arial"/>
              <a:ea typeface="Arial"/>
              <a:cs typeface="Arial"/>
              <a:sym typeface="Arial"/>
            </a:endParaRPr>
          </a:p>
          <a:p>
            <a:pPr marL="381000" marR="0" lvl="0" indent="-387350" algn="l" rtl="0">
              <a:lnSpc>
                <a:spcPct val="100000"/>
              </a:lnSpc>
              <a:spcBef>
                <a:spcPts val="2400"/>
              </a:spcBef>
              <a:spcAft>
                <a:spcPts val="0"/>
              </a:spcAft>
              <a:buClr>
                <a:srgbClr val="000000"/>
              </a:buClr>
              <a:buSzPts val="1900"/>
              <a:buFont typeface="Arial"/>
              <a:buChar char="•"/>
            </a:pPr>
            <a:r>
              <a:rPr lang="en-GB" sz="1900" b="0" i="0" u="none" strike="noStrike" cap="none">
                <a:solidFill>
                  <a:srgbClr val="000000"/>
                </a:solidFill>
                <a:latin typeface="Arial"/>
                <a:ea typeface="Arial"/>
                <a:cs typeface="Arial"/>
                <a:sym typeface="Arial"/>
              </a:rPr>
              <a:t>Tell you </a:t>
            </a:r>
            <a:r>
              <a:rPr lang="en-GB" sz="1900" b="1" i="0" u="none" strike="noStrike" cap="none">
                <a:solidFill>
                  <a:srgbClr val="0098DB"/>
                </a:solidFill>
                <a:latin typeface="Arial"/>
                <a:ea typeface="Arial"/>
                <a:cs typeface="Arial"/>
                <a:sym typeface="Arial"/>
              </a:rPr>
              <a:t>what’s happening </a:t>
            </a:r>
            <a:r>
              <a:rPr lang="en-GB" sz="1900" b="0" i="0" u="none" strike="noStrike" cap="none">
                <a:solidFill>
                  <a:srgbClr val="000000"/>
                </a:solidFill>
                <a:latin typeface="Arial"/>
                <a:ea typeface="Arial"/>
                <a:cs typeface="Arial"/>
                <a:sym typeface="Arial"/>
              </a:rPr>
              <a:t>and </a:t>
            </a:r>
            <a:r>
              <a:rPr lang="en-GB" sz="1900" b="1" i="0" u="none" strike="noStrike" cap="none">
                <a:solidFill>
                  <a:srgbClr val="0098DB"/>
                </a:solidFill>
                <a:latin typeface="Arial"/>
                <a:ea typeface="Arial"/>
                <a:cs typeface="Arial"/>
                <a:sym typeface="Arial"/>
              </a:rPr>
              <a:t>how </a:t>
            </a:r>
            <a:endParaRPr sz="1900" b="1" i="0" u="none" strike="noStrike" cap="none">
              <a:solidFill>
                <a:srgbClr val="0098DB"/>
              </a:solidFill>
              <a:latin typeface="Arial"/>
              <a:ea typeface="Arial"/>
              <a:cs typeface="Arial"/>
              <a:sym typeface="Arial"/>
            </a:endParaRPr>
          </a:p>
          <a:p>
            <a:pPr marL="381000" marR="0" lvl="0" indent="-387350" algn="l" rtl="0">
              <a:lnSpc>
                <a:spcPct val="100000"/>
              </a:lnSpc>
              <a:spcBef>
                <a:spcPts val="2400"/>
              </a:spcBef>
              <a:spcAft>
                <a:spcPts val="0"/>
              </a:spcAft>
              <a:buClr>
                <a:srgbClr val="000000"/>
              </a:buClr>
              <a:buSzPts val="1900"/>
              <a:buFont typeface="Arial"/>
              <a:buChar char="•"/>
            </a:pPr>
            <a:r>
              <a:rPr lang="en-GB" sz="1900" b="0" i="0" u="none" strike="noStrike" cap="none">
                <a:solidFill>
                  <a:srgbClr val="000000"/>
                </a:solidFill>
                <a:latin typeface="Arial"/>
                <a:ea typeface="Arial"/>
                <a:cs typeface="Arial"/>
                <a:sym typeface="Arial"/>
              </a:rPr>
              <a:t>Focused on understanding a program’s </a:t>
            </a:r>
            <a:r>
              <a:rPr lang="en-GB" sz="1900" b="1" i="0" u="none" strike="noStrike" cap="none">
                <a:solidFill>
                  <a:srgbClr val="0098DB"/>
                </a:solidFill>
                <a:latin typeface="Arial"/>
                <a:ea typeface="Arial"/>
                <a:cs typeface="Arial"/>
                <a:sym typeface="Arial"/>
              </a:rPr>
              <a:t>outputs</a:t>
            </a:r>
            <a:endParaRPr sz="1900" b="0" i="0" u="none" strike="noStrike" cap="none">
              <a:solidFill>
                <a:srgbClr val="000000"/>
              </a:solidFill>
              <a:latin typeface="Arial"/>
              <a:ea typeface="Arial"/>
              <a:cs typeface="Arial"/>
              <a:sym typeface="Arial"/>
            </a:endParaRPr>
          </a:p>
        </p:txBody>
      </p:sp>
      <p:grpSp>
        <p:nvGrpSpPr>
          <p:cNvPr id="10564" name="Google Shape;10564;p1055"/>
          <p:cNvGrpSpPr/>
          <p:nvPr/>
        </p:nvGrpSpPr>
        <p:grpSpPr>
          <a:xfrm>
            <a:off x="873213" y="5682154"/>
            <a:ext cx="3052192" cy="552786"/>
            <a:chOff x="654926" y="3518753"/>
            <a:chExt cx="2289201" cy="414600"/>
          </a:xfrm>
        </p:grpSpPr>
        <p:sp>
          <p:nvSpPr>
            <p:cNvPr id="10565" name="Google Shape;10565;p1055"/>
            <p:cNvSpPr/>
            <p:nvPr/>
          </p:nvSpPr>
          <p:spPr>
            <a:xfrm>
              <a:off x="654926" y="3518753"/>
              <a:ext cx="2259600" cy="414600"/>
            </a:xfrm>
            <a:prstGeom prst="roundRect">
              <a:avLst>
                <a:gd name="adj" fmla="val 16667"/>
              </a:avLst>
            </a:prstGeom>
            <a:solidFill>
              <a:srgbClr val="EFEFE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566" name="Google Shape;10566;p1055"/>
            <p:cNvSpPr/>
            <p:nvPr/>
          </p:nvSpPr>
          <p:spPr>
            <a:xfrm>
              <a:off x="805608" y="3575246"/>
              <a:ext cx="274200" cy="302100"/>
            </a:xfrm>
            <a:prstGeom prst="rightArrow">
              <a:avLst>
                <a:gd name="adj1" fmla="val 50000"/>
                <a:gd name="adj2" fmla="val 50000"/>
              </a:avLst>
            </a:prstGeom>
            <a:solidFill>
              <a:srgbClr val="0098DB"/>
            </a:solidFill>
            <a:ln w="25400" cap="flat" cmpd="sng">
              <a:solidFill>
                <a:srgbClr val="0098DB"/>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
          <p:nvSpPr>
            <p:cNvPr id="10567" name="Google Shape;10567;p1055"/>
            <p:cNvSpPr txBox="1"/>
            <p:nvPr/>
          </p:nvSpPr>
          <p:spPr>
            <a:xfrm>
              <a:off x="1064327" y="3565717"/>
              <a:ext cx="1879800" cy="3117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GB" sz="1900" b="1" i="0" u="none" strike="noStrike" cap="none">
                  <a:solidFill>
                    <a:srgbClr val="000000"/>
                  </a:solidFill>
                  <a:latin typeface="Arial"/>
                  <a:ea typeface="Arial"/>
                  <a:cs typeface="Arial"/>
                  <a:sym typeface="Arial"/>
                </a:rPr>
                <a:t>Process evaluation</a:t>
              </a:r>
              <a:endParaRPr sz="1900" b="0" i="0" u="none" strike="noStrike" cap="none">
                <a:solidFill>
                  <a:srgbClr val="000000"/>
                </a:solidFill>
                <a:latin typeface="Arial"/>
                <a:ea typeface="Arial"/>
                <a:cs typeface="Arial"/>
                <a:sym typeface="Arial"/>
              </a:endParaRPr>
            </a:p>
          </p:txBody>
        </p:sp>
      </p:grpSp>
      <p:sp>
        <p:nvSpPr>
          <p:cNvPr id="10568" name="Google Shape;10568;p1055"/>
          <p:cNvSpPr txBox="1">
            <a:spLocks noGrp="1"/>
          </p:cNvSpPr>
          <p:nvPr>
            <p:ph type="body" idx="1"/>
          </p:nvPr>
        </p:nvSpPr>
        <p:spPr>
          <a:xfrm>
            <a:off x="7449266" y="1820483"/>
            <a:ext cx="3255600" cy="4029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SzPts val="1900"/>
              <a:buNone/>
            </a:pPr>
            <a:r>
              <a:rPr lang="en-GB" sz="2100" b="1">
                <a:solidFill>
                  <a:schemeClr val="lt1"/>
                </a:solidFill>
              </a:rPr>
              <a:t>Impact Questions</a:t>
            </a:r>
            <a:endParaRPr>
              <a:solidFill>
                <a:schemeClr val="lt1"/>
              </a:solidFill>
            </a:endParaRPr>
          </a:p>
        </p:txBody>
      </p:sp>
      <p:sp>
        <p:nvSpPr>
          <p:cNvPr id="10569" name="Google Shape;10569;p1055"/>
          <p:cNvSpPr txBox="1"/>
          <p:nvPr/>
        </p:nvSpPr>
        <p:spPr>
          <a:xfrm>
            <a:off x="6457876" y="2714875"/>
            <a:ext cx="5063700" cy="2201100"/>
          </a:xfrm>
          <a:prstGeom prst="rect">
            <a:avLst/>
          </a:prstGeom>
          <a:noFill/>
          <a:ln>
            <a:noFill/>
          </a:ln>
        </p:spPr>
        <p:txBody>
          <a:bodyPr spcFirstLastPara="1" wrap="square" lIns="121900" tIns="60925" rIns="121900" bIns="60925" anchor="t" anchorCtr="0">
            <a:spAutoFit/>
          </a:bodyPr>
          <a:lstStyle/>
          <a:p>
            <a:pPr marL="381000" marR="0" lvl="0" indent="-387350" algn="l" rtl="0">
              <a:lnSpc>
                <a:spcPct val="100000"/>
              </a:lnSpc>
              <a:spcBef>
                <a:spcPts val="0"/>
              </a:spcBef>
              <a:spcAft>
                <a:spcPts val="0"/>
              </a:spcAft>
              <a:buClr>
                <a:srgbClr val="000000"/>
              </a:buClr>
              <a:buSzPts val="1900"/>
              <a:buFont typeface="Arial"/>
              <a:buChar char="•"/>
            </a:pPr>
            <a:r>
              <a:rPr lang="en-GB" sz="1900" b="0" i="0" u="none" strike="noStrike" cap="none">
                <a:solidFill>
                  <a:srgbClr val="000000"/>
                </a:solidFill>
                <a:latin typeface="Arial"/>
                <a:ea typeface="Arial"/>
                <a:cs typeface="Arial"/>
                <a:sym typeface="Arial"/>
              </a:rPr>
              <a:t>Ask </a:t>
            </a:r>
            <a:r>
              <a:rPr lang="en-GB" sz="1900" b="1" i="0" u="none" strike="noStrike" cap="none">
                <a:solidFill>
                  <a:srgbClr val="0098DB"/>
                </a:solidFill>
                <a:latin typeface="Arial"/>
                <a:ea typeface="Arial"/>
                <a:cs typeface="Arial"/>
                <a:sym typeface="Arial"/>
              </a:rPr>
              <a:t>“What are we achieving” </a:t>
            </a:r>
            <a:r>
              <a:rPr lang="en-GB" sz="1900">
                <a:solidFill>
                  <a:schemeClr val="dk1"/>
                </a:solidFill>
              </a:rPr>
              <a:t>or</a:t>
            </a:r>
            <a:r>
              <a:rPr lang="en-GB" sz="1900" b="1" i="0" u="none" strike="noStrike" cap="none">
                <a:solidFill>
                  <a:srgbClr val="0098DB"/>
                </a:solidFill>
                <a:latin typeface="Arial"/>
                <a:ea typeface="Arial"/>
                <a:cs typeface="Arial"/>
                <a:sym typeface="Arial"/>
              </a:rPr>
              <a:t> </a:t>
            </a:r>
            <a:r>
              <a:rPr lang="en-GB" sz="1900" b="1">
                <a:solidFill>
                  <a:schemeClr val="dk2"/>
                </a:solidFill>
              </a:rPr>
              <a:t>“Which is better?” </a:t>
            </a:r>
            <a:endParaRPr sz="1900" b="0" i="0" u="none" strike="noStrike" cap="none">
              <a:solidFill>
                <a:srgbClr val="000000"/>
              </a:solidFill>
              <a:latin typeface="Arial"/>
              <a:ea typeface="Arial"/>
              <a:cs typeface="Arial"/>
              <a:sym typeface="Arial"/>
            </a:endParaRPr>
          </a:p>
          <a:p>
            <a:pPr marL="381000" marR="0" lvl="0" indent="-387350" algn="l" rtl="0">
              <a:lnSpc>
                <a:spcPct val="100000"/>
              </a:lnSpc>
              <a:spcBef>
                <a:spcPts val="2400"/>
              </a:spcBef>
              <a:spcAft>
                <a:spcPts val="0"/>
              </a:spcAft>
              <a:buClr>
                <a:srgbClr val="000000"/>
              </a:buClr>
              <a:buSzPts val="1900"/>
              <a:buFont typeface="Arial"/>
              <a:buChar char="•"/>
            </a:pPr>
            <a:r>
              <a:rPr lang="en-GB" sz="1900" b="0" i="0" u="none" strike="noStrike" cap="none">
                <a:solidFill>
                  <a:srgbClr val="000000"/>
                </a:solidFill>
                <a:latin typeface="Arial"/>
                <a:ea typeface="Arial"/>
                <a:cs typeface="Arial"/>
                <a:sym typeface="Arial"/>
              </a:rPr>
              <a:t>Tell you the </a:t>
            </a:r>
            <a:r>
              <a:rPr lang="en-GB" sz="1900" b="1" i="0" u="none" strike="noStrike" cap="none">
                <a:solidFill>
                  <a:srgbClr val="0098DB"/>
                </a:solidFill>
                <a:latin typeface="Arial"/>
                <a:ea typeface="Arial"/>
                <a:cs typeface="Arial"/>
                <a:sym typeface="Arial"/>
              </a:rPr>
              <a:t>effect</a:t>
            </a:r>
            <a:r>
              <a:rPr lang="en-GB" sz="1900" b="0" i="0" u="none" strike="noStrike" cap="none">
                <a:solidFill>
                  <a:srgbClr val="000000"/>
                </a:solidFill>
                <a:latin typeface="Arial"/>
                <a:ea typeface="Arial"/>
                <a:cs typeface="Arial"/>
                <a:sym typeface="Arial"/>
              </a:rPr>
              <a:t> of something</a:t>
            </a:r>
            <a:endParaRPr sz="1900" b="0" i="0" u="none" strike="noStrike" cap="none">
              <a:solidFill>
                <a:srgbClr val="000000"/>
              </a:solidFill>
              <a:latin typeface="Arial"/>
              <a:ea typeface="Arial"/>
              <a:cs typeface="Arial"/>
              <a:sym typeface="Arial"/>
            </a:endParaRPr>
          </a:p>
          <a:p>
            <a:pPr marL="381000" marR="0" lvl="0" indent="-387350" algn="l" rtl="0">
              <a:lnSpc>
                <a:spcPct val="100000"/>
              </a:lnSpc>
              <a:spcBef>
                <a:spcPts val="2400"/>
              </a:spcBef>
              <a:spcAft>
                <a:spcPts val="0"/>
              </a:spcAft>
              <a:buClr>
                <a:srgbClr val="000000"/>
              </a:buClr>
              <a:buSzPts val="1900"/>
              <a:buFont typeface="Arial"/>
              <a:buChar char="•"/>
            </a:pPr>
            <a:r>
              <a:rPr lang="en-GB" sz="1900" b="0" i="0" u="none" strike="noStrike" cap="none">
                <a:solidFill>
                  <a:srgbClr val="000000"/>
                </a:solidFill>
                <a:latin typeface="Arial"/>
                <a:ea typeface="Arial"/>
                <a:cs typeface="Arial"/>
                <a:sym typeface="Arial"/>
              </a:rPr>
              <a:t>Focused on understanding a program’s </a:t>
            </a:r>
            <a:r>
              <a:rPr lang="en-GB" sz="1900" b="1" i="0" u="none" strike="noStrike" cap="none">
                <a:solidFill>
                  <a:srgbClr val="0098DB"/>
                </a:solidFill>
                <a:latin typeface="Arial"/>
                <a:ea typeface="Arial"/>
                <a:cs typeface="Arial"/>
                <a:sym typeface="Arial"/>
              </a:rPr>
              <a:t>outcomes </a:t>
            </a:r>
            <a:r>
              <a:rPr lang="en-GB" sz="1900" b="0" i="0" u="none" strike="noStrike" cap="none">
                <a:solidFill>
                  <a:schemeClr val="dk1"/>
                </a:solidFill>
                <a:latin typeface="Arial"/>
                <a:ea typeface="Arial"/>
                <a:cs typeface="Arial"/>
                <a:sym typeface="Arial"/>
              </a:rPr>
              <a:t>or</a:t>
            </a:r>
            <a:r>
              <a:rPr lang="en-GB" sz="1900" b="1" i="0" u="none" strike="noStrike" cap="none">
                <a:solidFill>
                  <a:srgbClr val="0098DB"/>
                </a:solidFill>
                <a:latin typeface="Arial"/>
                <a:ea typeface="Arial"/>
                <a:cs typeface="Arial"/>
                <a:sym typeface="Arial"/>
              </a:rPr>
              <a:t> impact</a:t>
            </a:r>
            <a:endParaRPr sz="1900" b="0" i="0" u="none" strike="noStrike" cap="none">
              <a:solidFill>
                <a:srgbClr val="000000"/>
              </a:solidFill>
              <a:latin typeface="Arial"/>
              <a:ea typeface="Arial"/>
              <a:cs typeface="Arial"/>
              <a:sym typeface="Arial"/>
            </a:endParaRPr>
          </a:p>
        </p:txBody>
      </p:sp>
      <p:grpSp>
        <p:nvGrpSpPr>
          <p:cNvPr id="10570" name="Google Shape;10570;p1055"/>
          <p:cNvGrpSpPr/>
          <p:nvPr/>
        </p:nvGrpSpPr>
        <p:grpSpPr>
          <a:xfrm>
            <a:off x="6612615" y="5682154"/>
            <a:ext cx="3052191" cy="552786"/>
            <a:chOff x="3546362" y="3912917"/>
            <a:chExt cx="2289201" cy="414600"/>
          </a:xfrm>
        </p:grpSpPr>
        <p:sp>
          <p:nvSpPr>
            <p:cNvPr id="10571" name="Google Shape;10571;p1055"/>
            <p:cNvSpPr/>
            <p:nvPr/>
          </p:nvSpPr>
          <p:spPr>
            <a:xfrm>
              <a:off x="3546362" y="3912917"/>
              <a:ext cx="2259600" cy="414600"/>
            </a:xfrm>
            <a:prstGeom prst="roundRect">
              <a:avLst>
                <a:gd name="adj" fmla="val 16667"/>
              </a:avLst>
            </a:prstGeom>
            <a:solidFill>
              <a:srgbClr val="EFEFE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572" name="Google Shape;10572;p1055"/>
            <p:cNvSpPr/>
            <p:nvPr/>
          </p:nvSpPr>
          <p:spPr>
            <a:xfrm>
              <a:off x="3697044" y="3969410"/>
              <a:ext cx="274200" cy="302100"/>
            </a:xfrm>
            <a:prstGeom prst="rightArrow">
              <a:avLst>
                <a:gd name="adj1" fmla="val 50000"/>
                <a:gd name="adj2" fmla="val 50000"/>
              </a:avLst>
            </a:prstGeom>
            <a:solidFill>
              <a:srgbClr val="0098DB"/>
            </a:solidFill>
            <a:ln w="25400" cap="flat" cmpd="sng">
              <a:solidFill>
                <a:srgbClr val="0098DB"/>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
          <p:nvSpPr>
            <p:cNvPr id="10573" name="Google Shape;10573;p1055"/>
            <p:cNvSpPr txBox="1"/>
            <p:nvPr/>
          </p:nvSpPr>
          <p:spPr>
            <a:xfrm>
              <a:off x="3955763" y="3959881"/>
              <a:ext cx="1879800" cy="3117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GB" sz="1900" b="1" i="0" u="none" strike="noStrike" cap="none">
                  <a:solidFill>
                    <a:srgbClr val="000000"/>
                  </a:solidFill>
                  <a:latin typeface="Arial"/>
                  <a:ea typeface="Arial"/>
                  <a:cs typeface="Arial"/>
                  <a:sym typeface="Arial"/>
                </a:rPr>
                <a:t>Impact evaluation</a:t>
              </a:r>
              <a:endParaRPr sz="1900" b="0" i="0" u="none" strike="noStrike" cap="none">
                <a:solidFill>
                  <a:srgbClr val="000000"/>
                </a:solidFill>
                <a:latin typeface="Arial"/>
                <a:ea typeface="Arial"/>
                <a:cs typeface="Arial"/>
                <a:sym typeface="Arial"/>
              </a:endParaRPr>
            </a:p>
          </p:txBody>
        </p:sp>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0588"/>
        <p:cNvGrpSpPr/>
        <p:nvPr/>
      </p:nvGrpSpPr>
      <p:grpSpPr>
        <a:xfrm>
          <a:off x="0" y="0"/>
          <a:ext cx="0" cy="0"/>
          <a:chOff x="0" y="0"/>
          <a:chExt cx="0" cy="0"/>
        </a:xfrm>
      </p:grpSpPr>
      <p:sp>
        <p:nvSpPr>
          <p:cNvPr id="10589" name="Google Shape;10589;p1057"/>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3500"/>
              <a:buFont typeface="Arial"/>
              <a:buNone/>
            </a:pPr>
            <a:r>
              <a:rPr lang="en-GB" b="1"/>
              <a:t>The importance of trialling</a:t>
            </a:r>
            <a:endParaRPr b="1"/>
          </a:p>
        </p:txBody>
      </p:sp>
      <p:sp>
        <p:nvSpPr>
          <p:cNvPr id="10590" name="Google Shape;10590;p1057"/>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 The Behavioural Insights Team</a:t>
            </a:r>
            <a:endParaRPr/>
          </a:p>
        </p:txBody>
      </p:sp>
      <p:grpSp>
        <p:nvGrpSpPr>
          <p:cNvPr id="10591" name="Google Shape;10591;p1057"/>
          <p:cNvGrpSpPr/>
          <p:nvPr/>
        </p:nvGrpSpPr>
        <p:grpSpPr>
          <a:xfrm>
            <a:off x="358925" y="1545925"/>
            <a:ext cx="11070750" cy="932100"/>
            <a:chOff x="358925" y="1622125"/>
            <a:chExt cx="11070750" cy="932100"/>
          </a:xfrm>
        </p:grpSpPr>
        <p:sp>
          <p:nvSpPr>
            <p:cNvPr id="10592" name="Google Shape;10592;p1057"/>
            <p:cNvSpPr/>
            <p:nvPr/>
          </p:nvSpPr>
          <p:spPr>
            <a:xfrm>
              <a:off x="358925" y="1693975"/>
              <a:ext cx="4683000" cy="788400"/>
            </a:xfrm>
            <a:prstGeom prst="rect">
              <a:avLst/>
            </a:prstGeom>
            <a:noFill/>
            <a:ln>
              <a:noFill/>
            </a:ln>
          </p:spPr>
          <p:txBody>
            <a:bodyPr spcFirstLastPara="1" wrap="square" lIns="76200" tIns="38100" rIns="76200" bIns="38100" anchor="t" anchorCtr="0">
              <a:noAutofit/>
            </a:bodyPr>
            <a:lstStyle/>
            <a:p>
              <a:pPr marL="235469" marR="0" lvl="0" indent="0" algn="l" rtl="0">
                <a:lnSpc>
                  <a:spcPct val="100000"/>
                </a:lnSpc>
                <a:spcBef>
                  <a:spcPts val="0"/>
                </a:spcBef>
                <a:spcAft>
                  <a:spcPts val="0"/>
                </a:spcAft>
                <a:buClr>
                  <a:srgbClr val="000000"/>
                </a:buClr>
                <a:buSzPts val="1333"/>
                <a:buFont typeface="Calibri"/>
                <a:buNone/>
              </a:pPr>
              <a:r>
                <a:rPr lang="en-GB" sz="1800"/>
                <a:t>W</a:t>
              </a:r>
              <a:r>
                <a:rPr lang="en-GB" sz="1800" i="0" u="none" strike="noStrike" cap="none">
                  <a:solidFill>
                    <a:srgbClr val="000000"/>
                  </a:solidFill>
                </a:rPr>
                <a:t>e</a:t>
              </a:r>
              <a:r>
                <a:rPr lang="en-GB" sz="1800"/>
                <a:t>’re</a:t>
              </a:r>
              <a:r>
                <a:rPr lang="en-GB" sz="1800" i="0" u="none" strike="noStrike" cap="none">
                  <a:solidFill>
                    <a:srgbClr val="000000"/>
                  </a:solidFill>
                </a:rPr>
                <a:t> already pretty sure we know the answer</a:t>
              </a:r>
              <a:endParaRPr sz="1800"/>
            </a:p>
            <a:p>
              <a:pPr marL="521208" marR="0" lvl="0" indent="-201093" algn="l" rtl="0">
                <a:lnSpc>
                  <a:spcPct val="100000"/>
                </a:lnSpc>
                <a:spcBef>
                  <a:spcPts val="500"/>
                </a:spcBef>
                <a:spcAft>
                  <a:spcPts val="0"/>
                </a:spcAft>
                <a:buClr>
                  <a:srgbClr val="000000"/>
                </a:buClr>
                <a:buSzPts val="1333"/>
                <a:buFont typeface="Noto Sans Symbols"/>
                <a:buNone/>
              </a:pPr>
              <a:endParaRPr sz="1800" i="0" u="none" strike="noStrike" cap="none">
                <a:solidFill>
                  <a:srgbClr val="000000"/>
                </a:solidFill>
              </a:endParaRPr>
            </a:p>
            <a:p>
              <a:pPr marL="521208" marR="0" lvl="0" indent="-201093" algn="l" rtl="0">
                <a:lnSpc>
                  <a:spcPct val="100000"/>
                </a:lnSpc>
                <a:spcBef>
                  <a:spcPts val="500"/>
                </a:spcBef>
                <a:spcAft>
                  <a:spcPts val="0"/>
                </a:spcAft>
                <a:buClr>
                  <a:srgbClr val="000000"/>
                </a:buClr>
                <a:buSzPts val="1333"/>
                <a:buFont typeface="Noto Sans Symbols"/>
                <a:buNone/>
              </a:pPr>
              <a:endParaRPr sz="1800" b="1" i="0" u="none" strike="noStrike" cap="none">
                <a:solidFill>
                  <a:srgbClr val="000000"/>
                </a:solidFill>
              </a:endParaRPr>
            </a:p>
            <a:p>
              <a:pPr marL="521208" marR="0" lvl="0" indent="-201093" algn="l" rtl="0">
                <a:lnSpc>
                  <a:spcPct val="100000"/>
                </a:lnSpc>
                <a:spcBef>
                  <a:spcPts val="500"/>
                </a:spcBef>
                <a:spcAft>
                  <a:spcPts val="0"/>
                </a:spcAft>
                <a:buClr>
                  <a:srgbClr val="000000"/>
                </a:buClr>
                <a:buSzPts val="1333"/>
                <a:buFont typeface="Noto Sans Symbols"/>
                <a:buNone/>
              </a:pPr>
              <a:endParaRPr sz="1800" b="1" i="0" u="none" strike="noStrike" cap="none">
                <a:solidFill>
                  <a:srgbClr val="000000"/>
                </a:solidFill>
              </a:endParaRPr>
            </a:p>
            <a:p>
              <a:pPr marL="521208" marR="0" lvl="0" indent="-201093" algn="l" rtl="0">
                <a:lnSpc>
                  <a:spcPct val="100000"/>
                </a:lnSpc>
                <a:spcBef>
                  <a:spcPts val="500"/>
                </a:spcBef>
                <a:spcAft>
                  <a:spcPts val="0"/>
                </a:spcAft>
                <a:buClr>
                  <a:srgbClr val="000000"/>
                </a:buClr>
                <a:buSzPts val="1333"/>
                <a:buFont typeface="Noto Sans Symbols"/>
                <a:buNone/>
              </a:pPr>
              <a:endParaRPr sz="1800" b="1" i="0" u="none" strike="noStrike" cap="none">
                <a:solidFill>
                  <a:srgbClr val="000000"/>
                </a:solidFill>
              </a:endParaRPr>
            </a:p>
          </p:txBody>
        </p:sp>
        <p:sp>
          <p:nvSpPr>
            <p:cNvPr id="10593" name="Google Shape;10593;p1057"/>
            <p:cNvSpPr/>
            <p:nvPr/>
          </p:nvSpPr>
          <p:spPr>
            <a:xfrm>
              <a:off x="5738405" y="1774825"/>
              <a:ext cx="715200" cy="626700"/>
            </a:xfrm>
            <a:prstGeom prst="rightArrow">
              <a:avLst>
                <a:gd name="adj1" fmla="val 58000"/>
                <a:gd name="adj2" fmla="val 63000"/>
              </a:avLst>
            </a:prstGeom>
            <a:solidFill>
              <a:srgbClr val="5B9BD5"/>
            </a:solidFill>
            <a:ln>
              <a:noFill/>
            </a:ln>
          </p:spPr>
          <p:txBody>
            <a:bodyPr spcFirstLastPara="1" wrap="square" lIns="60000" tIns="60000" rIns="60000" bIns="60000" anchor="ctr" anchorCtr="0">
              <a:noAutofit/>
            </a:bodyPr>
            <a:lstStyle/>
            <a:p>
              <a:pPr marL="0" marR="0" lvl="0" indent="0" algn="ctr" rtl="0">
                <a:lnSpc>
                  <a:spcPct val="100000"/>
                </a:lnSpc>
                <a:spcBef>
                  <a:spcPts val="0"/>
                </a:spcBef>
                <a:spcAft>
                  <a:spcPts val="0"/>
                </a:spcAft>
                <a:buClr>
                  <a:srgbClr val="000000"/>
                </a:buClr>
                <a:buSzPts val="833"/>
                <a:buFont typeface="Calibri"/>
                <a:buNone/>
              </a:pPr>
              <a:endParaRPr sz="833" i="0" u="none" strike="noStrike" cap="none">
                <a:solidFill>
                  <a:srgbClr val="FFFFFF"/>
                </a:solidFill>
              </a:endParaRPr>
            </a:p>
          </p:txBody>
        </p:sp>
        <p:sp>
          <p:nvSpPr>
            <p:cNvPr id="10594" name="Google Shape;10594;p1057"/>
            <p:cNvSpPr/>
            <p:nvPr/>
          </p:nvSpPr>
          <p:spPr>
            <a:xfrm>
              <a:off x="7100375" y="1622125"/>
              <a:ext cx="4329300" cy="932100"/>
            </a:xfrm>
            <a:prstGeom prst="rect">
              <a:avLst/>
            </a:prstGeom>
            <a:noFill/>
            <a:ln>
              <a:noFill/>
            </a:ln>
          </p:spPr>
          <p:txBody>
            <a:bodyPr spcFirstLastPara="1" wrap="square" lIns="76200" tIns="38100" rIns="76200" bIns="38100" anchor="t" anchorCtr="0">
              <a:noAutofit/>
            </a:bodyPr>
            <a:lstStyle/>
            <a:p>
              <a:pPr marL="235469" marR="0" lvl="0" indent="0" algn="l" rtl="0">
                <a:lnSpc>
                  <a:spcPct val="100000"/>
                </a:lnSpc>
                <a:spcBef>
                  <a:spcPts val="0"/>
                </a:spcBef>
                <a:spcAft>
                  <a:spcPts val="0"/>
                </a:spcAft>
                <a:buClr>
                  <a:srgbClr val="000000"/>
                </a:buClr>
                <a:buSzPts val="1333"/>
                <a:buFont typeface="Calibri"/>
                <a:buNone/>
              </a:pPr>
              <a:r>
                <a:rPr lang="en-GB" sz="1800" b="1" i="0" u="none" strike="noStrike" cap="none">
                  <a:solidFill>
                    <a:srgbClr val="000000"/>
                  </a:solidFill>
                </a:rPr>
                <a:t>Results can be surprising</a:t>
              </a:r>
              <a:r>
                <a:rPr lang="en-GB" sz="1800" i="0" u="none" strike="noStrike" cap="none">
                  <a:solidFill>
                    <a:srgbClr val="000000"/>
                  </a:solidFill>
                </a:rPr>
                <a:t>, and even if we’re right about the direction, what is the effect size? </a:t>
              </a:r>
              <a:endParaRPr sz="1800"/>
            </a:p>
            <a:p>
              <a:pPr marL="521208" marR="0" lvl="0" indent="-201093" algn="l" rtl="0">
                <a:lnSpc>
                  <a:spcPct val="100000"/>
                </a:lnSpc>
                <a:spcBef>
                  <a:spcPts val="500"/>
                </a:spcBef>
                <a:spcAft>
                  <a:spcPts val="0"/>
                </a:spcAft>
                <a:buClr>
                  <a:srgbClr val="000000"/>
                </a:buClr>
                <a:buSzPts val="1333"/>
                <a:buFont typeface="Noto Sans Symbols"/>
                <a:buNone/>
              </a:pPr>
              <a:endParaRPr sz="1800" i="0" u="none" strike="noStrike" cap="none">
                <a:solidFill>
                  <a:srgbClr val="000000"/>
                </a:solidFill>
              </a:endParaRPr>
            </a:p>
            <a:p>
              <a:pPr marL="521208" marR="0" lvl="0" indent="-201093" algn="l" rtl="0">
                <a:lnSpc>
                  <a:spcPct val="100000"/>
                </a:lnSpc>
                <a:spcBef>
                  <a:spcPts val="500"/>
                </a:spcBef>
                <a:spcAft>
                  <a:spcPts val="0"/>
                </a:spcAft>
                <a:buClr>
                  <a:srgbClr val="000000"/>
                </a:buClr>
                <a:buSzPts val="1333"/>
                <a:buFont typeface="Noto Sans Symbols"/>
                <a:buNone/>
              </a:pPr>
              <a:endParaRPr sz="1800" i="0" u="none" strike="noStrike" cap="none">
                <a:solidFill>
                  <a:srgbClr val="000000"/>
                </a:solidFill>
              </a:endParaRPr>
            </a:p>
          </p:txBody>
        </p:sp>
      </p:grpSp>
      <p:grpSp>
        <p:nvGrpSpPr>
          <p:cNvPr id="10595" name="Google Shape;10595;p1057"/>
          <p:cNvGrpSpPr/>
          <p:nvPr/>
        </p:nvGrpSpPr>
        <p:grpSpPr>
          <a:xfrm>
            <a:off x="358925" y="2806272"/>
            <a:ext cx="11070750" cy="1171800"/>
            <a:chOff x="358925" y="2958672"/>
            <a:chExt cx="11070750" cy="1171800"/>
          </a:xfrm>
        </p:grpSpPr>
        <p:sp>
          <p:nvSpPr>
            <p:cNvPr id="10596" name="Google Shape;10596;p1057"/>
            <p:cNvSpPr/>
            <p:nvPr/>
          </p:nvSpPr>
          <p:spPr>
            <a:xfrm>
              <a:off x="358925" y="3231222"/>
              <a:ext cx="4683000" cy="626700"/>
            </a:xfrm>
            <a:prstGeom prst="rect">
              <a:avLst/>
            </a:prstGeom>
            <a:noFill/>
            <a:ln>
              <a:noFill/>
            </a:ln>
          </p:spPr>
          <p:txBody>
            <a:bodyPr spcFirstLastPara="1" wrap="square" lIns="76200" tIns="38100" rIns="76200" bIns="38100" anchor="t" anchorCtr="0">
              <a:noAutofit/>
            </a:bodyPr>
            <a:lstStyle/>
            <a:p>
              <a:pPr marL="235469" marR="0" lvl="0" indent="0" algn="l" rtl="0">
                <a:lnSpc>
                  <a:spcPct val="100000"/>
                </a:lnSpc>
                <a:spcBef>
                  <a:spcPts val="0"/>
                </a:spcBef>
                <a:spcAft>
                  <a:spcPts val="0"/>
                </a:spcAft>
                <a:buClr>
                  <a:srgbClr val="000000"/>
                </a:buClr>
                <a:buSzPts val="1333"/>
                <a:buFont typeface="Calibri"/>
                <a:buNone/>
              </a:pPr>
              <a:r>
                <a:rPr lang="en-GB" sz="1800"/>
                <a:t>We can run in</a:t>
              </a:r>
              <a:r>
                <a:rPr lang="en-GB" sz="1800" i="0" u="none" strike="noStrike" cap="none">
                  <a:solidFill>
                    <a:srgbClr val="000000"/>
                  </a:solidFill>
                </a:rPr>
                <a:t>terviews, surveys and focus groups </a:t>
              </a:r>
              <a:r>
                <a:rPr lang="en-GB" sz="1800"/>
                <a:t>to find out what will work best</a:t>
              </a:r>
              <a:endParaRPr sz="1800"/>
            </a:p>
            <a:p>
              <a:pPr marL="521208" marR="0" lvl="0" indent="-201093" algn="l" rtl="0">
                <a:lnSpc>
                  <a:spcPct val="100000"/>
                </a:lnSpc>
                <a:spcBef>
                  <a:spcPts val="500"/>
                </a:spcBef>
                <a:spcAft>
                  <a:spcPts val="0"/>
                </a:spcAft>
                <a:buClr>
                  <a:srgbClr val="000000"/>
                </a:buClr>
                <a:buSzPts val="1333"/>
                <a:buFont typeface="Noto Sans Symbols"/>
                <a:buNone/>
              </a:pPr>
              <a:endParaRPr sz="1800" b="1" i="0" u="none" strike="noStrike" cap="none">
                <a:solidFill>
                  <a:srgbClr val="000000"/>
                </a:solidFill>
              </a:endParaRPr>
            </a:p>
            <a:p>
              <a:pPr marL="521208" marR="0" lvl="0" indent="-201093" algn="l" rtl="0">
                <a:lnSpc>
                  <a:spcPct val="100000"/>
                </a:lnSpc>
                <a:spcBef>
                  <a:spcPts val="500"/>
                </a:spcBef>
                <a:spcAft>
                  <a:spcPts val="0"/>
                </a:spcAft>
                <a:buClr>
                  <a:srgbClr val="000000"/>
                </a:buClr>
                <a:buSzPts val="1333"/>
                <a:buFont typeface="Noto Sans Symbols"/>
                <a:buNone/>
              </a:pPr>
              <a:endParaRPr sz="1800" b="1" i="0" u="none" strike="noStrike" cap="none">
                <a:solidFill>
                  <a:srgbClr val="000000"/>
                </a:solidFill>
              </a:endParaRPr>
            </a:p>
            <a:p>
              <a:pPr marL="521208" marR="0" lvl="0" indent="-201093" algn="l" rtl="0">
                <a:lnSpc>
                  <a:spcPct val="100000"/>
                </a:lnSpc>
                <a:spcBef>
                  <a:spcPts val="500"/>
                </a:spcBef>
                <a:spcAft>
                  <a:spcPts val="0"/>
                </a:spcAft>
                <a:buClr>
                  <a:srgbClr val="000000"/>
                </a:buClr>
                <a:buSzPts val="1333"/>
                <a:buFont typeface="Noto Sans Symbols"/>
                <a:buNone/>
              </a:pPr>
              <a:endParaRPr sz="1800" b="1" i="0" u="none" strike="noStrike" cap="none">
                <a:solidFill>
                  <a:srgbClr val="000000"/>
                </a:solidFill>
              </a:endParaRPr>
            </a:p>
          </p:txBody>
        </p:sp>
        <p:sp>
          <p:nvSpPr>
            <p:cNvPr id="10597" name="Google Shape;10597;p1057"/>
            <p:cNvSpPr/>
            <p:nvPr/>
          </p:nvSpPr>
          <p:spPr>
            <a:xfrm>
              <a:off x="5738405" y="3231222"/>
              <a:ext cx="715200" cy="626700"/>
            </a:xfrm>
            <a:prstGeom prst="rightArrow">
              <a:avLst>
                <a:gd name="adj1" fmla="val 58000"/>
                <a:gd name="adj2" fmla="val 63000"/>
              </a:avLst>
            </a:prstGeom>
            <a:solidFill>
              <a:srgbClr val="5B9BD5"/>
            </a:solidFill>
            <a:ln>
              <a:noFill/>
            </a:ln>
          </p:spPr>
          <p:txBody>
            <a:bodyPr spcFirstLastPara="1" wrap="square" lIns="60000" tIns="60000" rIns="60000" bIns="60000" anchor="ctr" anchorCtr="0">
              <a:noAutofit/>
            </a:bodyPr>
            <a:lstStyle/>
            <a:p>
              <a:pPr marL="0" marR="0" lvl="0" indent="0" algn="ctr" rtl="0">
                <a:lnSpc>
                  <a:spcPct val="100000"/>
                </a:lnSpc>
                <a:spcBef>
                  <a:spcPts val="0"/>
                </a:spcBef>
                <a:spcAft>
                  <a:spcPts val="0"/>
                </a:spcAft>
                <a:buClr>
                  <a:srgbClr val="000000"/>
                </a:buClr>
                <a:buSzPts val="833"/>
                <a:buFont typeface="Calibri"/>
                <a:buNone/>
              </a:pPr>
              <a:endParaRPr sz="833" i="0" u="none" strike="noStrike" cap="none">
                <a:solidFill>
                  <a:srgbClr val="FFFFFF"/>
                </a:solidFill>
              </a:endParaRPr>
            </a:p>
          </p:txBody>
        </p:sp>
        <p:sp>
          <p:nvSpPr>
            <p:cNvPr id="10598" name="Google Shape;10598;p1057"/>
            <p:cNvSpPr/>
            <p:nvPr/>
          </p:nvSpPr>
          <p:spPr>
            <a:xfrm>
              <a:off x="7100375" y="2958672"/>
              <a:ext cx="4329300" cy="1171800"/>
            </a:xfrm>
            <a:prstGeom prst="rect">
              <a:avLst/>
            </a:prstGeom>
            <a:noFill/>
            <a:ln>
              <a:noFill/>
            </a:ln>
          </p:spPr>
          <p:txBody>
            <a:bodyPr spcFirstLastPara="1" wrap="square" lIns="76200" tIns="38100" rIns="76200" bIns="38100" anchor="t" anchorCtr="0">
              <a:noAutofit/>
            </a:bodyPr>
            <a:lstStyle/>
            <a:p>
              <a:pPr marL="235469" marR="0" lvl="0" indent="0" algn="l" rtl="0">
                <a:lnSpc>
                  <a:spcPct val="100000"/>
                </a:lnSpc>
                <a:spcBef>
                  <a:spcPts val="0"/>
                </a:spcBef>
                <a:spcAft>
                  <a:spcPts val="0"/>
                </a:spcAft>
                <a:buClr>
                  <a:srgbClr val="000000"/>
                </a:buClr>
                <a:buSzPts val="1333"/>
                <a:buFont typeface="Calibri"/>
                <a:buNone/>
              </a:pPr>
              <a:r>
                <a:rPr lang="en-GB" sz="1800" i="0" u="none" strike="noStrike" cap="none">
                  <a:solidFill>
                    <a:srgbClr val="000000"/>
                  </a:solidFill>
                </a:rPr>
                <a:t>Are participants are telling the truth?  </a:t>
              </a:r>
              <a:r>
                <a:rPr lang="en-GB" sz="1800" b="1" i="0" u="none" strike="noStrike" cap="none">
                  <a:solidFill>
                    <a:srgbClr val="000000"/>
                  </a:solidFill>
                </a:rPr>
                <a:t>Do they really know what they want</a:t>
              </a:r>
              <a:r>
                <a:rPr lang="en-GB" sz="1800" i="0" u="none" strike="noStrike" cap="none">
                  <a:solidFill>
                    <a:srgbClr val="000000"/>
                  </a:solidFill>
                </a:rPr>
                <a:t>, and how their behaviour will change in a new situation?</a:t>
              </a:r>
              <a:endParaRPr sz="1800"/>
            </a:p>
            <a:p>
              <a:pPr marL="521208" marR="0" lvl="0" indent="-201093" algn="l" rtl="0">
                <a:lnSpc>
                  <a:spcPct val="100000"/>
                </a:lnSpc>
                <a:spcBef>
                  <a:spcPts val="500"/>
                </a:spcBef>
                <a:spcAft>
                  <a:spcPts val="0"/>
                </a:spcAft>
                <a:buClr>
                  <a:srgbClr val="000000"/>
                </a:buClr>
                <a:buSzPts val="1333"/>
                <a:buFont typeface="Noto Sans Symbols"/>
                <a:buNone/>
              </a:pPr>
              <a:endParaRPr sz="1800" i="0" u="none" strike="noStrike" cap="none">
                <a:solidFill>
                  <a:srgbClr val="000000"/>
                </a:solidFill>
              </a:endParaRPr>
            </a:p>
            <a:p>
              <a:pPr marL="521208" marR="0" lvl="0" indent="-201093" algn="l" rtl="0">
                <a:lnSpc>
                  <a:spcPct val="100000"/>
                </a:lnSpc>
                <a:spcBef>
                  <a:spcPts val="500"/>
                </a:spcBef>
                <a:spcAft>
                  <a:spcPts val="0"/>
                </a:spcAft>
                <a:buClr>
                  <a:srgbClr val="000000"/>
                </a:buClr>
                <a:buSzPts val="1333"/>
                <a:buFont typeface="Noto Sans Symbols"/>
                <a:buNone/>
              </a:pPr>
              <a:endParaRPr sz="1800" i="0" u="none" strike="noStrike" cap="none">
                <a:solidFill>
                  <a:srgbClr val="000000"/>
                </a:solidFill>
              </a:endParaRPr>
            </a:p>
            <a:p>
              <a:pPr marL="521208" marR="0" lvl="0" indent="-201093" algn="l" rtl="0">
                <a:lnSpc>
                  <a:spcPct val="100000"/>
                </a:lnSpc>
                <a:spcBef>
                  <a:spcPts val="500"/>
                </a:spcBef>
                <a:spcAft>
                  <a:spcPts val="0"/>
                </a:spcAft>
                <a:buClr>
                  <a:srgbClr val="000000"/>
                </a:buClr>
                <a:buSzPts val="1333"/>
                <a:buFont typeface="Noto Sans Symbols"/>
                <a:buNone/>
              </a:pPr>
              <a:endParaRPr sz="1800" i="0" u="none" strike="noStrike" cap="none">
                <a:solidFill>
                  <a:srgbClr val="000000"/>
                </a:solidFill>
              </a:endParaRPr>
            </a:p>
            <a:p>
              <a:pPr marL="521208" marR="0" lvl="0" indent="-201093" algn="l" rtl="0">
                <a:lnSpc>
                  <a:spcPct val="100000"/>
                </a:lnSpc>
                <a:spcBef>
                  <a:spcPts val="500"/>
                </a:spcBef>
                <a:spcAft>
                  <a:spcPts val="0"/>
                </a:spcAft>
                <a:buClr>
                  <a:srgbClr val="000000"/>
                </a:buClr>
                <a:buSzPts val="1333"/>
                <a:buFont typeface="Noto Sans Symbols"/>
                <a:buNone/>
              </a:pPr>
              <a:endParaRPr sz="1800" i="0" u="none" strike="noStrike" cap="none">
                <a:solidFill>
                  <a:srgbClr val="000000"/>
                </a:solidFill>
              </a:endParaRPr>
            </a:p>
          </p:txBody>
        </p:sp>
      </p:grpSp>
      <p:grpSp>
        <p:nvGrpSpPr>
          <p:cNvPr id="10599" name="Google Shape;10599;p1057"/>
          <p:cNvGrpSpPr/>
          <p:nvPr/>
        </p:nvGrpSpPr>
        <p:grpSpPr>
          <a:xfrm>
            <a:off x="358925" y="4365001"/>
            <a:ext cx="11070750" cy="932100"/>
            <a:chOff x="358925" y="4365001"/>
            <a:chExt cx="11070750" cy="932100"/>
          </a:xfrm>
        </p:grpSpPr>
        <p:sp>
          <p:nvSpPr>
            <p:cNvPr id="10600" name="Google Shape;10600;p1057"/>
            <p:cNvSpPr/>
            <p:nvPr/>
          </p:nvSpPr>
          <p:spPr>
            <a:xfrm>
              <a:off x="358925" y="4365301"/>
              <a:ext cx="4683000" cy="626700"/>
            </a:xfrm>
            <a:prstGeom prst="rect">
              <a:avLst/>
            </a:prstGeom>
            <a:noFill/>
            <a:ln>
              <a:noFill/>
            </a:ln>
          </p:spPr>
          <p:txBody>
            <a:bodyPr spcFirstLastPara="1" wrap="square" lIns="76200" tIns="38100" rIns="76200" bIns="38100" anchor="t" anchorCtr="0">
              <a:noAutofit/>
            </a:bodyPr>
            <a:lstStyle/>
            <a:p>
              <a:pPr marL="235469" marR="0" lvl="0" indent="0" algn="l" rtl="0">
                <a:lnSpc>
                  <a:spcPct val="100000"/>
                </a:lnSpc>
                <a:spcBef>
                  <a:spcPts val="0"/>
                </a:spcBef>
                <a:spcAft>
                  <a:spcPts val="0"/>
                </a:spcAft>
                <a:buClr>
                  <a:srgbClr val="000000"/>
                </a:buClr>
                <a:buSzPts val="1333"/>
                <a:buFont typeface="Calibri"/>
                <a:buNone/>
              </a:pPr>
              <a:r>
                <a:rPr lang="en-GB" sz="1800"/>
                <a:t>We will a</a:t>
              </a:r>
              <a:r>
                <a:rPr lang="en-GB" sz="1800" i="0" u="none" strike="noStrike" cap="none">
                  <a:solidFill>
                    <a:srgbClr val="000000"/>
                  </a:solidFill>
                </a:rPr>
                <a:t>pply the intervention and measure before and after to determine the effect</a:t>
              </a:r>
              <a:endParaRPr sz="1800"/>
            </a:p>
            <a:p>
              <a:pPr marL="521208" marR="0" lvl="0" indent="-201093" algn="l" rtl="0">
                <a:lnSpc>
                  <a:spcPct val="100000"/>
                </a:lnSpc>
                <a:spcBef>
                  <a:spcPts val="500"/>
                </a:spcBef>
                <a:spcAft>
                  <a:spcPts val="0"/>
                </a:spcAft>
                <a:buClr>
                  <a:srgbClr val="000000"/>
                </a:buClr>
                <a:buSzPts val="1333"/>
                <a:buFont typeface="Noto Sans Symbols"/>
                <a:buNone/>
              </a:pPr>
              <a:endParaRPr sz="1800" b="1" i="0" u="none" strike="noStrike" cap="none">
                <a:solidFill>
                  <a:srgbClr val="000000"/>
                </a:solidFill>
              </a:endParaRPr>
            </a:p>
            <a:p>
              <a:pPr marL="521208" marR="0" lvl="0" indent="-201093" algn="l" rtl="0">
                <a:lnSpc>
                  <a:spcPct val="100000"/>
                </a:lnSpc>
                <a:spcBef>
                  <a:spcPts val="500"/>
                </a:spcBef>
                <a:spcAft>
                  <a:spcPts val="0"/>
                </a:spcAft>
                <a:buClr>
                  <a:srgbClr val="000000"/>
                </a:buClr>
                <a:buSzPts val="1333"/>
                <a:buFont typeface="Noto Sans Symbols"/>
                <a:buNone/>
              </a:pPr>
              <a:endParaRPr sz="1800" b="1" i="0" u="none" strike="noStrike" cap="none">
                <a:solidFill>
                  <a:srgbClr val="000000"/>
                </a:solidFill>
              </a:endParaRPr>
            </a:p>
            <a:p>
              <a:pPr marL="521208" marR="0" lvl="0" indent="-201093" algn="l" rtl="0">
                <a:lnSpc>
                  <a:spcPct val="100000"/>
                </a:lnSpc>
                <a:spcBef>
                  <a:spcPts val="500"/>
                </a:spcBef>
                <a:spcAft>
                  <a:spcPts val="0"/>
                </a:spcAft>
                <a:buClr>
                  <a:srgbClr val="000000"/>
                </a:buClr>
                <a:buSzPts val="1333"/>
                <a:buFont typeface="Noto Sans Symbols"/>
                <a:buNone/>
              </a:pPr>
              <a:endParaRPr sz="1800" b="1" i="0" u="none" strike="noStrike" cap="none">
                <a:solidFill>
                  <a:srgbClr val="000000"/>
                </a:solidFill>
              </a:endParaRPr>
            </a:p>
          </p:txBody>
        </p:sp>
        <p:sp>
          <p:nvSpPr>
            <p:cNvPr id="10601" name="Google Shape;10601;p1057"/>
            <p:cNvSpPr/>
            <p:nvPr/>
          </p:nvSpPr>
          <p:spPr>
            <a:xfrm>
              <a:off x="5738405" y="4517701"/>
              <a:ext cx="715200" cy="626700"/>
            </a:xfrm>
            <a:prstGeom prst="rightArrow">
              <a:avLst>
                <a:gd name="adj1" fmla="val 58000"/>
                <a:gd name="adj2" fmla="val 63000"/>
              </a:avLst>
            </a:prstGeom>
            <a:solidFill>
              <a:srgbClr val="5B9BD5"/>
            </a:solidFill>
            <a:ln>
              <a:noFill/>
            </a:ln>
          </p:spPr>
          <p:txBody>
            <a:bodyPr spcFirstLastPara="1" wrap="square" lIns="60000" tIns="60000" rIns="60000" bIns="60000" anchor="ctr" anchorCtr="0">
              <a:noAutofit/>
            </a:bodyPr>
            <a:lstStyle/>
            <a:p>
              <a:pPr marL="0" marR="0" lvl="0" indent="0" algn="ctr" rtl="0">
                <a:lnSpc>
                  <a:spcPct val="100000"/>
                </a:lnSpc>
                <a:spcBef>
                  <a:spcPts val="0"/>
                </a:spcBef>
                <a:spcAft>
                  <a:spcPts val="0"/>
                </a:spcAft>
                <a:buClr>
                  <a:srgbClr val="000000"/>
                </a:buClr>
                <a:buSzPts val="833"/>
                <a:buFont typeface="Calibri"/>
                <a:buNone/>
              </a:pPr>
              <a:endParaRPr sz="833" i="0" u="none" strike="noStrike" cap="none">
                <a:solidFill>
                  <a:srgbClr val="FFFFFF"/>
                </a:solidFill>
              </a:endParaRPr>
            </a:p>
          </p:txBody>
        </p:sp>
        <p:sp>
          <p:nvSpPr>
            <p:cNvPr id="10602" name="Google Shape;10602;p1057"/>
            <p:cNvSpPr/>
            <p:nvPr/>
          </p:nvSpPr>
          <p:spPr>
            <a:xfrm>
              <a:off x="7100375" y="4365001"/>
              <a:ext cx="4329300" cy="932100"/>
            </a:xfrm>
            <a:prstGeom prst="rect">
              <a:avLst/>
            </a:prstGeom>
            <a:noFill/>
            <a:ln>
              <a:noFill/>
            </a:ln>
          </p:spPr>
          <p:txBody>
            <a:bodyPr spcFirstLastPara="1" wrap="square" lIns="76200" tIns="38100" rIns="76200" bIns="38100" anchor="t" anchorCtr="0">
              <a:noAutofit/>
            </a:bodyPr>
            <a:lstStyle/>
            <a:p>
              <a:pPr marL="235469" marR="0" lvl="0" indent="0" algn="l" rtl="0">
                <a:lnSpc>
                  <a:spcPct val="100000"/>
                </a:lnSpc>
                <a:spcBef>
                  <a:spcPts val="0"/>
                </a:spcBef>
                <a:spcAft>
                  <a:spcPts val="0"/>
                </a:spcAft>
                <a:buClr>
                  <a:srgbClr val="000000"/>
                </a:buClr>
                <a:buSzPts val="1333"/>
                <a:buFont typeface="Calibri"/>
                <a:buNone/>
              </a:pPr>
              <a:r>
                <a:rPr lang="en-GB" sz="1800" i="0" u="none" strike="noStrike" cap="none">
                  <a:solidFill>
                    <a:srgbClr val="000000"/>
                  </a:solidFill>
                </a:rPr>
                <a:t>How do we know </a:t>
              </a:r>
              <a:r>
                <a:rPr lang="en-GB" sz="1800" b="1" i="0" u="none" strike="noStrike" cap="none">
                  <a:solidFill>
                    <a:srgbClr val="000000"/>
                  </a:solidFill>
                </a:rPr>
                <a:t>other factors </a:t>
              </a:r>
              <a:r>
                <a:rPr lang="en-GB" sz="1800" i="0" u="none" strike="noStrike" cap="none">
                  <a:solidFill>
                    <a:srgbClr val="000000"/>
                  </a:solidFill>
                </a:rPr>
                <a:t>didn’t play a part?  What if an improvement would have happened anyway?</a:t>
              </a:r>
              <a:endParaRPr sz="1800" i="0" u="none" strike="noStrike" cap="none">
                <a:solidFill>
                  <a:srgbClr val="000000"/>
                </a:solidFill>
              </a:endParaRPr>
            </a:p>
            <a:p>
              <a:pPr marL="521208" marR="0" lvl="0" indent="-201093" algn="l" rtl="0">
                <a:lnSpc>
                  <a:spcPct val="100000"/>
                </a:lnSpc>
                <a:spcBef>
                  <a:spcPts val="500"/>
                </a:spcBef>
                <a:spcAft>
                  <a:spcPts val="0"/>
                </a:spcAft>
                <a:buClr>
                  <a:srgbClr val="000000"/>
                </a:buClr>
                <a:buSzPts val="1333"/>
                <a:buFont typeface="Noto Sans Symbols"/>
                <a:buNone/>
              </a:pPr>
              <a:endParaRPr sz="1800" i="0" u="none" strike="noStrike" cap="none">
                <a:solidFill>
                  <a:srgbClr val="000000"/>
                </a:solidFill>
              </a:endParaRPr>
            </a:p>
            <a:p>
              <a:pPr marL="521208" marR="0" lvl="0" indent="-201093" algn="l" rtl="0">
                <a:lnSpc>
                  <a:spcPct val="100000"/>
                </a:lnSpc>
                <a:spcBef>
                  <a:spcPts val="500"/>
                </a:spcBef>
                <a:spcAft>
                  <a:spcPts val="0"/>
                </a:spcAft>
                <a:buClr>
                  <a:srgbClr val="000000"/>
                </a:buClr>
                <a:buSzPts val="1333"/>
                <a:buFont typeface="Noto Sans Symbols"/>
                <a:buNone/>
              </a:pPr>
              <a:endParaRPr sz="1800" i="0" u="none" strike="noStrike" cap="none">
                <a:solidFill>
                  <a:srgbClr val="000000"/>
                </a:solidFill>
              </a:endParaRPr>
            </a:p>
            <a:p>
              <a:pPr marL="521208" marR="0" lvl="0" indent="-201093" algn="l" rtl="0">
                <a:lnSpc>
                  <a:spcPct val="100000"/>
                </a:lnSpc>
                <a:spcBef>
                  <a:spcPts val="500"/>
                </a:spcBef>
                <a:spcAft>
                  <a:spcPts val="0"/>
                </a:spcAft>
                <a:buClr>
                  <a:srgbClr val="000000"/>
                </a:buClr>
                <a:buSzPts val="1333"/>
                <a:buFont typeface="Noto Sans Symbols"/>
                <a:buNone/>
              </a:pPr>
              <a:endParaRPr sz="1800" i="0" u="none" strike="noStrike" cap="none">
                <a:solidFill>
                  <a:srgbClr val="000000"/>
                </a:solidFill>
              </a:endParaRPr>
            </a:p>
          </p:txBody>
        </p:sp>
      </p:grpSp>
      <p:grpSp>
        <p:nvGrpSpPr>
          <p:cNvPr id="10603" name="Google Shape;10603;p1057"/>
          <p:cNvGrpSpPr/>
          <p:nvPr/>
        </p:nvGrpSpPr>
        <p:grpSpPr>
          <a:xfrm>
            <a:off x="358925" y="5694463"/>
            <a:ext cx="11070750" cy="626700"/>
            <a:chOff x="358925" y="5694463"/>
            <a:chExt cx="11070750" cy="626700"/>
          </a:xfrm>
        </p:grpSpPr>
        <p:sp>
          <p:nvSpPr>
            <p:cNvPr id="10604" name="Google Shape;10604;p1057"/>
            <p:cNvSpPr/>
            <p:nvPr/>
          </p:nvSpPr>
          <p:spPr>
            <a:xfrm>
              <a:off x="358925" y="5694463"/>
              <a:ext cx="4458600" cy="626700"/>
            </a:xfrm>
            <a:prstGeom prst="rect">
              <a:avLst/>
            </a:prstGeom>
            <a:noFill/>
            <a:ln>
              <a:noFill/>
            </a:ln>
          </p:spPr>
          <p:txBody>
            <a:bodyPr spcFirstLastPara="1" wrap="square" lIns="76200" tIns="38100" rIns="76200" bIns="38100" anchor="t" anchorCtr="0">
              <a:noAutofit/>
            </a:bodyPr>
            <a:lstStyle/>
            <a:p>
              <a:pPr marL="235469" marR="0" lvl="0" indent="0" algn="l" rtl="0">
                <a:lnSpc>
                  <a:spcPct val="100000"/>
                </a:lnSpc>
                <a:spcBef>
                  <a:spcPts val="0"/>
                </a:spcBef>
                <a:spcAft>
                  <a:spcPts val="0"/>
                </a:spcAft>
                <a:buClr>
                  <a:srgbClr val="000000"/>
                </a:buClr>
                <a:buSzPts val="1333"/>
                <a:buFont typeface="Calibri"/>
                <a:buNone/>
              </a:pPr>
              <a:r>
                <a:rPr lang="en-GB" sz="1800" i="0" u="none" strike="noStrike" cap="none">
                  <a:solidFill>
                    <a:srgbClr val="000000"/>
                  </a:solidFill>
                </a:rPr>
                <a:t>Compare different individuals, groups or areas</a:t>
              </a:r>
              <a:endParaRPr sz="1800"/>
            </a:p>
            <a:p>
              <a:pPr marL="521208" marR="0" lvl="0" indent="-201093" algn="l" rtl="0">
                <a:lnSpc>
                  <a:spcPct val="100000"/>
                </a:lnSpc>
                <a:spcBef>
                  <a:spcPts val="500"/>
                </a:spcBef>
                <a:spcAft>
                  <a:spcPts val="0"/>
                </a:spcAft>
                <a:buClr>
                  <a:srgbClr val="000000"/>
                </a:buClr>
                <a:buSzPts val="1333"/>
                <a:buFont typeface="Noto Sans Symbols"/>
                <a:buNone/>
              </a:pPr>
              <a:endParaRPr sz="1800" b="1" i="0" u="none" strike="noStrike" cap="none">
                <a:solidFill>
                  <a:srgbClr val="000000"/>
                </a:solidFill>
              </a:endParaRPr>
            </a:p>
            <a:p>
              <a:pPr marL="521208" marR="0" lvl="0" indent="-201093" algn="l" rtl="0">
                <a:lnSpc>
                  <a:spcPct val="100000"/>
                </a:lnSpc>
                <a:spcBef>
                  <a:spcPts val="500"/>
                </a:spcBef>
                <a:spcAft>
                  <a:spcPts val="0"/>
                </a:spcAft>
                <a:buClr>
                  <a:srgbClr val="000000"/>
                </a:buClr>
                <a:buSzPts val="1333"/>
                <a:buFont typeface="Noto Sans Symbols"/>
                <a:buNone/>
              </a:pPr>
              <a:endParaRPr sz="1800" b="1" i="0" u="none" strike="noStrike" cap="none">
                <a:solidFill>
                  <a:srgbClr val="000000"/>
                </a:solidFill>
              </a:endParaRPr>
            </a:p>
            <a:p>
              <a:pPr marL="521208" marR="0" lvl="0" indent="-201093" algn="l" rtl="0">
                <a:lnSpc>
                  <a:spcPct val="100000"/>
                </a:lnSpc>
                <a:spcBef>
                  <a:spcPts val="500"/>
                </a:spcBef>
                <a:spcAft>
                  <a:spcPts val="0"/>
                </a:spcAft>
                <a:buClr>
                  <a:srgbClr val="000000"/>
                </a:buClr>
                <a:buSzPts val="1333"/>
                <a:buFont typeface="Noto Sans Symbols"/>
                <a:buNone/>
              </a:pPr>
              <a:endParaRPr sz="1800" b="1" i="0" u="none" strike="noStrike" cap="none">
                <a:solidFill>
                  <a:srgbClr val="000000"/>
                </a:solidFill>
              </a:endParaRPr>
            </a:p>
          </p:txBody>
        </p:sp>
        <p:sp>
          <p:nvSpPr>
            <p:cNvPr id="10605" name="Google Shape;10605;p1057"/>
            <p:cNvSpPr/>
            <p:nvPr/>
          </p:nvSpPr>
          <p:spPr>
            <a:xfrm>
              <a:off x="5738355" y="5694463"/>
              <a:ext cx="715200" cy="626700"/>
            </a:xfrm>
            <a:prstGeom prst="rightArrow">
              <a:avLst>
                <a:gd name="adj1" fmla="val 58000"/>
                <a:gd name="adj2" fmla="val 63000"/>
              </a:avLst>
            </a:prstGeom>
            <a:solidFill>
              <a:srgbClr val="5B9BD5"/>
            </a:solidFill>
            <a:ln>
              <a:noFill/>
            </a:ln>
          </p:spPr>
          <p:txBody>
            <a:bodyPr spcFirstLastPara="1" wrap="square" lIns="60000" tIns="60000" rIns="60000" bIns="60000" anchor="ctr" anchorCtr="0">
              <a:noAutofit/>
            </a:bodyPr>
            <a:lstStyle/>
            <a:p>
              <a:pPr marL="0" marR="0" lvl="0" indent="0" algn="ctr" rtl="0">
                <a:lnSpc>
                  <a:spcPct val="100000"/>
                </a:lnSpc>
                <a:spcBef>
                  <a:spcPts val="0"/>
                </a:spcBef>
                <a:spcAft>
                  <a:spcPts val="0"/>
                </a:spcAft>
                <a:buClr>
                  <a:srgbClr val="000000"/>
                </a:buClr>
                <a:buSzPts val="833"/>
                <a:buFont typeface="Calibri"/>
                <a:buNone/>
              </a:pPr>
              <a:endParaRPr sz="833" i="0" u="none" strike="noStrike" cap="none">
                <a:solidFill>
                  <a:srgbClr val="FFFFFF"/>
                </a:solidFill>
              </a:endParaRPr>
            </a:p>
          </p:txBody>
        </p:sp>
        <p:sp>
          <p:nvSpPr>
            <p:cNvPr id="10606" name="Google Shape;10606;p1057"/>
            <p:cNvSpPr/>
            <p:nvPr/>
          </p:nvSpPr>
          <p:spPr>
            <a:xfrm>
              <a:off x="7100375" y="5694463"/>
              <a:ext cx="4329300" cy="626700"/>
            </a:xfrm>
            <a:prstGeom prst="rect">
              <a:avLst/>
            </a:prstGeom>
            <a:noFill/>
            <a:ln>
              <a:noFill/>
            </a:ln>
          </p:spPr>
          <p:txBody>
            <a:bodyPr spcFirstLastPara="1" wrap="square" lIns="76200" tIns="38100" rIns="76200" bIns="38100" anchor="t" anchorCtr="0">
              <a:noAutofit/>
            </a:bodyPr>
            <a:lstStyle/>
            <a:p>
              <a:pPr marL="235469" marR="0" lvl="0" indent="0" algn="l" rtl="0">
                <a:lnSpc>
                  <a:spcPct val="100000"/>
                </a:lnSpc>
                <a:spcBef>
                  <a:spcPts val="0"/>
                </a:spcBef>
                <a:spcAft>
                  <a:spcPts val="0"/>
                </a:spcAft>
                <a:buClr>
                  <a:srgbClr val="000000"/>
                </a:buClr>
                <a:buSzPts val="1333"/>
                <a:buFont typeface="Calibri"/>
                <a:buNone/>
              </a:pPr>
              <a:r>
                <a:rPr lang="en-GB" sz="1800" i="0" u="none" strike="noStrike" cap="none">
                  <a:solidFill>
                    <a:srgbClr val="000000"/>
                  </a:solidFill>
                </a:rPr>
                <a:t>How do we know that the groups aren’t also </a:t>
              </a:r>
              <a:r>
                <a:rPr lang="en-GB" sz="1800" b="1" i="0" u="none" strike="noStrike" cap="none">
                  <a:solidFill>
                    <a:srgbClr val="000000"/>
                  </a:solidFill>
                </a:rPr>
                <a:t>different in other important ways</a:t>
              </a:r>
              <a:r>
                <a:rPr lang="en-GB" sz="1800" i="0" u="none" strike="noStrike" cap="none">
                  <a:solidFill>
                    <a:srgbClr val="000000"/>
                  </a:solidFill>
                </a:rPr>
                <a:t>?</a:t>
              </a:r>
              <a:endParaRPr sz="1800"/>
            </a:p>
            <a:p>
              <a:pPr marL="521208" marR="0" lvl="0" indent="-201093" algn="l" rtl="0">
                <a:lnSpc>
                  <a:spcPct val="100000"/>
                </a:lnSpc>
                <a:spcBef>
                  <a:spcPts val="500"/>
                </a:spcBef>
                <a:spcAft>
                  <a:spcPts val="0"/>
                </a:spcAft>
                <a:buClr>
                  <a:srgbClr val="000000"/>
                </a:buClr>
                <a:buSzPts val="1333"/>
                <a:buFont typeface="Noto Sans Symbols"/>
                <a:buNone/>
              </a:pPr>
              <a:endParaRPr sz="1800" i="0" u="none" strike="noStrike" cap="none">
                <a:solidFill>
                  <a:srgbClr val="000000"/>
                </a:solidFill>
              </a:endParaRPr>
            </a:p>
            <a:p>
              <a:pPr marL="521208" marR="0" lvl="0" indent="-201093" algn="l" rtl="0">
                <a:lnSpc>
                  <a:spcPct val="100000"/>
                </a:lnSpc>
                <a:spcBef>
                  <a:spcPts val="500"/>
                </a:spcBef>
                <a:spcAft>
                  <a:spcPts val="0"/>
                </a:spcAft>
                <a:buClr>
                  <a:srgbClr val="000000"/>
                </a:buClr>
                <a:buSzPts val="1333"/>
                <a:buFont typeface="Noto Sans Symbols"/>
                <a:buNone/>
              </a:pPr>
              <a:endParaRPr sz="1800" i="0" u="none" strike="noStrike" cap="none">
                <a:solidFill>
                  <a:srgbClr val="000000"/>
                </a:solidFill>
              </a:endParaRPr>
            </a:p>
            <a:p>
              <a:pPr marL="521208" marR="0" lvl="0" indent="-201093" algn="l" rtl="0">
                <a:lnSpc>
                  <a:spcPct val="100000"/>
                </a:lnSpc>
                <a:spcBef>
                  <a:spcPts val="500"/>
                </a:spcBef>
                <a:spcAft>
                  <a:spcPts val="0"/>
                </a:spcAft>
                <a:buClr>
                  <a:srgbClr val="000000"/>
                </a:buClr>
                <a:buSzPts val="1333"/>
                <a:buFont typeface="Noto Sans Symbols"/>
                <a:buNone/>
              </a:pPr>
              <a:endParaRPr sz="1800" i="0" u="none" strike="noStrike" cap="none">
                <a:solidFill>
                  <a:srgbClr val="000000"/>
                </a:solidFill>
              </a:endParaRPr>
            </a:p>
            <a:p>
              <a:pPr marL="521208" marR="0" lvl="0" indent="-201093" algn="l" rtl="0">
                <a:lnSpc>
                  <a:spcPct val="100000"/>
                </a:lnSpc>
                <a:spcBef>
                  <a:spcPts val="500"/>
                </a:spcBef>
                <a:spcAft>
                  <a:spcPts val="0"/>
                </a:spcAft>
                <a:buClr>
                  <a:srgbClr val="000000"/>
                </a:buClr>
                <a:buSzPts val="1333"/>
                <a:buFont typeface="Noto Sans Symbols"/>
                <a:buNone/>
              </a:pPr>
              <a:endParaRPr sz="1800" i="0" u="none" strike="noStrike" cap="none">
                <a:solidFill>
                  <a:srgbClr val="00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5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5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6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610"/>
        <p:cNvGrpSpPr/>
        <p:nvPr/>
      </p:nvGrpSpPr>
      <p:grpSpPr>
        <a:xfrm>
          <a:off x="0" y="0"/>
          <a:ext cx="0" cy="0"/>
          <a:chOff x="0" y="0"/>
          <a:chExt cx="0" cy="0"/>
        </a:xfrm>
      </p:grpSpPr>
      <p:sp>
        <p:nvSpPr>
          <p:cNvPr id="10611" name="Google Shape;10611;p1058"/>
          <p:cNvSpPr txBox="1"/>
          <p:nvPr/>
        </p:nvSpPr>
        <p:spPr>
          <a:xfrm>
            <a:off x="425450" y="0"/>
            <a:ext cx="10515600" cy="1325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3200"/>
              <a:buFont typeface="Arial"/>
              <a:buNone/>
            </a:pPr>
            <a:r>
              <a:rPr lang="en-GB" sz="3500" b="1"/>
              <a:t>Recap of RCTs</a:t>
            </a:r>
            <a:endParaRPr sz="3500"/>
          </a:p>
        </p:txBody>
      </p:sp>
      <p:sp>
        <p:nvSpPr>
          <p:cNvPr id="10612" name="Google Shape;10612;p1058"/>
          <p:cNvSpPr txBox="1"/>
          <p:nvPr/>
        </p:nvSpPr>
        <p:spPr>
          <a:xfrm>
            <a:off x="8857325" y="3538550"/>
            <a:ext cx="2766900" cy="843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600"/>
              <a:buFont typeface="Arial"/>
              <a:buNone/>
            </a:pPr>
            <a:r>
              <a:rPr lang="en-GB" sz="1600" b="1">
                <a:solidFill>
                  <a:schemeClr val="dk1"/>
                </a:solidFill>
              </a:rPr>
              <a:t>Rate of antibiotic prescriptions is </a:t>
            </a:r>
            <a:r>
              <a:rPr lang="en-GB" sz="2400" b="1">
                <a:solidFill>
                  <a:schemeClr val="accent4"/>
                </a:solidFill>
              </a:rPr>
              <a:t>measured </a:t>
            </a:r>
            <a:r>
              <a:rPr lang="en-GB" sz="1600" b="1">
                <a:solidFill>
                  <a:schemeClr val="dk1"/>
                </a:solidFill>
              </a:rPr>
              <a:t>in both groups and compared</a:t>
            </a:r>
            <a:endParaRPr sz="1500" b="1"/>
          </a:p>
        </p:txBody>
      </p:sp>
      <p:pic>
        <p:nvPicPr>
          <p:cNvPr id="10613" name="Google Shape;10613;p1058"/>
          <p:cNvPicPr preferRelativeResize="0"/>
          <p:nvPr/>
        </p:nvPicPr>
        <p:blipFill rotWithShape="1">
          <a:blip r:embed="rId3">
            <a:alphaModFix/>
          </a:blip>
          <a:srcRect t="-5050" b="5050"/>
          <a:stretch/>
        </p:blipFill>
        <p:spPr>
          <a:xfrm>
            <a:off x="7687510" y="656375"/>
            <a:ext cx="890541" cy="1325702"/>
          </a:xfrm>
          <a:prstGeom prst="rect">
            <a:avLst/>
          </a:prstGeom>
          <a:noFill/>
          <a:ln w="9525" cap="flat" cmpd="sng">
            <a:solidFill>
              <a:srgbClr val="000000"/>
            </a:solidFill>
            <a:prstDash val="solid"/>
            <a:round/>
            <a:headEnd type="none" w="sm" len="sm"/>
            <a:tailEnd type="none" w="sm" len="sm"/>
          </a:ln>
        </p:spPr>
      </p:pic>
      <p:cxnSp>
        <p:nvCxnSpPr>
          <p:cNvPr id="10614" name="Google Shape;10614;p1058"/>
          <p:cNvCxnSpPr/>
          <p:nvPr/>
        </p:nvCxnSpPr>
        <p:spPr>
          <a:xfrm rot="10800000" flipH="1">
            <a:off x="3554401" y="2217732"/>
            <a:ext cx="1833600" cy="1055700"/>
          </a:xfrm>
          <a:prstGeom prst="straightConnector1">
            <a:avLst/>
          </a:prstGeom>
          <a:noFill/>
          <a:ln w="76200" cap="flat" cmpd="sng">
            <a:solidFill>
              <a:srgbClr val="0098DB"/>
            </a:solidFill>
            <a:prstDash val="solid"/>
            <a:miter lim="800000"/>
            <a:headEnd type="none" w="med" len="med"/>
            <a:tailEnd type="triangle" w="med" len="med"/>
          </a:ln>
        </p:spPr>
      </p:cxnSp>
      <p:sp>
        <p:nvSpPr>
          <p:cNvPr id="10615" name="Google Shape;10615;p1058"/>
          <p:cNvSpPr txBox="1"/>
          <p:nvPr/>
        </p:nvSpPr>
        <p:spPr>
          <a:xfrm>
            <a:off x="7487353" y="2506225"/>
            <a:ext cx="1664100" cy="338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C000"/>
              </a:buClr>
              <a:buSzPts val="1600"/>
              <a:buFont typeface="Arial"/>
              <a:buNone/>
            </a:pPr>
            <a:r>
              <a:rPr lang="en-GB" sz="1500" b="1" i="0" u="none">
                <a:solidFill>
                  <a:srgbClr val="FFC000"/>
                </a:solidFill>
                <a:latin typeface="Arial"/>
                <a:ea typeface="Arial"/>
                <a:cs typeface="Arial"/>
                <a:sym typeface="Arial"/>
              </a:rPr>
              <a:t>INTERVENTION</a:t>
            </a:r>
            <a:endParaRPr sz="1500"/>
          </a:p>
        </p:txBody>
      </p:sp>
      <p:cxnSp>
        <p:nvCxnSpPr>
          <p:cNvPr id="10616" name="Google Shape;10616;p1058"/>
          <p:cNvCxnSpPr/>
          <p:nvPr/>
        </p:nvCxnSpPr>
        <p:spPr>
          <a:xfrm>
            <a:off x="3554401" y="4646622"/>
            <a:ext cx="1833600" cy="1055700"/>
          </a:xfrm>
          <a:prstGeom prst="straightConnector1">
            <a:avLst/>
          </a:prstGeom>
          <a:noFill/>
          <a:ln w="76200" cap="flat" cmpd="sng">
            <a:solidFill>
              <a:srgbClr val="136F9C"/>
            </a:solidFill>
            <a:prstDash val="solid"/>
            <a:miter lim="800000"/>
            <a:headEnd type="none" w="med" len="med"/>
            <a:tailEnd type="triangle" w="med" len="med"/>
          </a:ln>
        </p:spPr>
      </p:cxnSp>
      <p:cxnSp>
        <p:nvCxnSpPr>
          <p:cNvPr id="10617" name="Google Shape;10617;p1058"/>
          <p:cNvCxnSpPr/>
          <p:nvPr/>
        </p:nvCxnSpPr>
        <p:spPr>
          <a:xfrm>
            <a:off x="7402488" y="2217743"/>
            <a:ext cx="1833600" cy="0"/>
          </a:xfrm>
          <a:prstGeom prst="straightConnector1">
            <a:avLst/>
          </a:prstGeom>
          <a:noFill/>
          <a:ln w="76200" cap="flat" cmpd="sng">
            <a:solidFill>
              <a:srgbClr val="FFC000"/>
            </a:solidFill>
            <a:prstDash val="solid"/>
            <a:miter lim="800000"/>
            <a:headEnd type="none" w="med" len="med"/>
            <a:tailEnd type="triangle" w="med" len="med"/>
          </a:ln>
        </p:spPr>
      </p:cxnSp>
      <p:cxnSp>
        <p:nvCxnSpPr>
          <p:cNvPr id="10618" name="Google Shape;10618;p1058"/>
          <p:cNvCxnSpPr/>
          <p:nvPr/>
        </p:nvCxnSpPr>
        <p:spPr>
          <a:xfrm>
            <a:off x="7402488" y="5702312"/>
            <a:ext cx="1833600" cy="0"/>
          </a:xfrm>
          <a:prstGeom prst="straightConnector1">
            <a:avLst/>
          </a:prstGeom>
          <a:noFill/>
          <a:ln w="76200" cap="flat" cmpd="sng">
            <a:solidFill>
              <a:srgbClr val="7F7F7F"/>
            </a:solidFill>
            <a:prstDash val="solid"/>
            <a:miter lim="800000"/>
            <a:headEnd type="none" w="med" len="med"/>
            <a:tailEnd type="triangle" w="med" len="med"/>
          </a:ln>
        </p:spPr>
      </p:cxnSp>
      <p:sp>
        <p:nvSpPr>
          <p:cNvPr id="10619" name="Google Shape;10619;p1058"/>
          <p:cNvSpPr txBox="1"/>
          <p:nvPr/>
        </p:nvSpPr>
        <p:spPr>
          <a:xfrm>
            <a:off x="7424037" y="6021375"/>
            <a:ext cx="1790700" cy="338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F7F7F"/>
              </a:buClr>
              <a:buSzPts val="1600"/>
              <a:buFont typeface="Arial"/>
              <a:buNone/>
            </a:pPr>
            <a:r>
              <a:rPr lang="en-GB" sz="1600" b="1" i="0" u="none">
                <a:solidFill>
                  <a:srgbClr val="7F7F7F"/>
                </a:solidFill>
                <a:latin typeface="Arial"/>
                <a:ea typeface="Arial"/>
                <a:cs typeface="Arial"/>
                <a:sym typeface="Arial"/>
              </a:rPr>
              <a:t>CONTROL</a:t>
            </a:r>
            <a:endParaRPr sz="1500"/>
          </a:p>
        </p:txBody>
      </p:sp>
      <p:grpSp>
        <p:nvGrpSpPr>
          <p:cNvPr id="10620" name="Google Shape;10620;p1058"/>
          <p:cNvGrpSpPr/>
          <p:nvPr/>
        </p:nvGrpSpPr>
        <p:grpSpPr>
          <a:xfrm>
            <a:off x="5388086" y="1331946"/>
            <a:ext cx="2014402" cy="5256193"/>
            <a:chOff x="5298020" y="1411510"/>
            <a:chExt cx="2014201" cy="5256719"/>
          </a:xfrm>
        </p:grpSpPr>
        <p:grpSp>
          <p:nvGrpSpPr>
            <p:cNvPr id="10621" name="Google Shape;10621;p1058"/>
            <p:cNvGrpSpPr/>
            <p:nvPr/>
          </p:nvGrpSpPr>
          <p:grpSpPr>
            <a:xfrm>
              <a:off x="5298020" y="1411510"/>
              <a:ext cx="2014200" cy="1771800"/>
              <a:chOff x="5264709" y="1299383"/>
              <a:chExt cx="2014200" cy="1771800"/>
            </a:xfrm>
          </p:grpSpPr>
          <p:grpSp>
            <p:nvGrpSpPr>
              <p:cNvPr id="10622" name="Google Shape;10622;p1058"/>
              <p:cNvGrpSpPr/>
              <p:nvPr/>
            </p:nvGrpSpPr>
            <p:grpSpPr>
              <a:xfrm>
                <a:off x="5667749" y="1378718"/>
                <a:ext cx="1207947" cy="1613042"/>
                <a:chOff x="1270441" y="1708189"/>
                <a:chExt cx="1714859" cy="2276058"/>
              </a:xfrm>
            </p:grpSpPr>
            <p:pic>
              <p:nvPicPr>
                <p:cNvPr id="10623" name="Google Shape;10623;p1058"/>
                <p:cNvPicPr preferRelativeResize="0"/>
                <p:nvPr/>
              </p:nvPicPr>
              <p:blipFill rotWithShape="1">
                <a:blip r:embed="rId4">
                  <a:alphaModFix/>
                </a:blip>
                <a:srcRect l="40666" t="31131" r="39334" b="32333"/>
                <a:stretch/>
              </p:blipFill>
              <p:spPr>
                <a:xfrm>
                  <a:off x="1270441" y="2062143"/>
                  <a:ext cx="380830" cy="694466"/>
                </a:xfrm>
                <a:prstGeom prst="rect">
                  <a:avLst/>
                </a:prstGeom>
                <a:noFill/>
                <a:ln w="9525" cap="flat" cmpd="sng">
                  <a:solidFill>
                    <a:srgbClr val="0098DB"/>
                  </a:solidFill>
                  <a:prstDash val="solid"/>
                  <a:round/>
                  <a:headEnd type="none" w="sm" len="sm"/>
                  <a:tailEnd type="none" w="sm" len="sm"/>
                </a:ln>
              </p:spPr>
            </p:pic>
            <p:pic>
              <p:nvPicPr>
                <p:cNvPr id="10624" name="Google Shape;10624;p1058"/>
                <p:cNvPicPr preferRelativeResize="0"/>
                <p:nvPr/>
              </p:nvPicPr>
              <p:blipFill rotWithShape="1">
                <a:blip r:embed="rId4">
                  <a:alphaModFix/>
                </a:blip>
                <a:srcRect l="40666" t="31131" r="39334" b="32333"/>
                <a:stretch/>
              </p:blipFill>
              <p:spPr>
                <a:xfrm>
                  <a:off x="1917176" y="1708189"/>
                  <a:ext cx="383083" cy="696706"/>
                </a:xfrm>
                <a:prstGeom prst="rect">
                  <a:avLst/>
                </a:prstGeom>
                <a:noFill/>
                <a:ln w="9525" cap="flat" cmpd="sng">
                  <a:solidFill>
                    <a:srgbClr val="0098DB"/>
                  </a:solidFill>
                  <a:prstDash val="solid"/>
                  <a:round/>
                  <a:headEnd type="none" w="sm" len="sm"/>
                  <a:tailEnd type="none" w="sm" len="sm"/>
                </a:ln>
              </p:spPr>
            </p:pic>
            <p:pic>
              <p:nvPicPr>
                <p:cNvPr id="10625" name="Google Shape;10625;p1058"/>
                <p:cNvPicPr preferRelativeResize="0"/>
                <p:nvPr/>
              </p:nvPicPr>
              <p:blipFill rotWithShape="1">
                <a:blip r:embed="rId4">
                  <a:alphaModFix/>
                </a:blip>
                <a:srcRect l="40666" t="31131" r="39334" b="32333"/>
                <a:stretch/>
              </p:blipFill>
              <p:spPr>
                <a:xfrm>
                  <a:off x="2566163" y="2062143"/>
                  <a:ext cx="380828" cy="694466"/>
                </a:xfrm>
                <a:prstGeom prst="rect">
                  <a:avLst/>
                </a:prstGeom>
                <a:noFill/>
                <a:ln w="9525" cap="flat" cmpd="sng">
                  <a:solidFill>
                    <a:srgbClr val="0098DB"/>
                  </a:solidFill>
                  <a:prstDash val="solid"/>
                  <a:round/>
                  <a:headEnd type="none" w="sm" len="sm"/>
                  <a:tailEnd type="none" w="sm" len="sm"/>
                </a:ln>
              </p:spPr>
            </p:pic>
            <p:pic>
              <p:nvPicPr>
                <p:cNvPr id="10626" name="Google Shape;10626;p1058"/>
                <p:cNvPicPr preferRelativeResize="0"/>
                <p:nvPr/>
              </p:nvPicPr>
              <p:blipFill rotWithShape="1">
                <a:blip r:embed="rId4">
                  <a:alphaModFix/>
                </a:blip>
                <a:srcRect l="40666" t="31131" r="39334" b="32333"/>
                <a:stretch/>
              </p:blipFill>
              <p:spPr>
                <a:xfrm>
                  <a:off x="1270441" y="2814855"/>
                  <a:ext cx="380830" cy="694466"/>
                </a:xfrm>
                <a:prstGeom prst="rect">
                  <a:avLst/>
                </a:prstGeom>
                <a:noFill/>
                <a:ln w="9525" cap="flat" cmpd="sng">
                  <a:solidFill>
                    <a:srgbClr val="0098DB"/>
                  </a:solidFill>
                  <a:prstDash val="solid"/>
                  <a:round/>
                  <a:headEnd type="none" w="sm" len="sm"/>
                  <a:tailEnd type="none" w="sm" len="sm"/>
                </a:ln>
              </p:spPr>
            </p:pic>
            <p:pic>
              <p:nvPicPr>
                <p:cNvPr id="10627" name="Google Shape;10627;p1058"/>
                <p:cNvPicPr preferRelativeResize="0"/>
                <p:nvPr/>
              </p:nvPicPr>
              <p:blipFill rotWithShape="1">
                <a:blip r:embed="rId4">
                  <a:alphaModFix/>
                </a:blip>
                <a:srcRect l="40666" t="31131" r="39334" b="32333"/>
                <a:stretch/>
              </p:blipFill>
              <p:spPr>
                <a:xfrm>
                  <a:off x="1937456" y="2498984"/>
                  <a:ext cx="380830" cy="694466"/>
                </a:xfrm>
                <a:prstGeom prst="rect">
                  <a:avLst/>
                </a:prstGeom>
                <a:noFill/>
                <a:ln w="9525" cap="flat" cmpd="sng">
                  <a:solidFill>
                    <a:srgbClr val="0098DB"/>
                  </a:solidFill>
                  <a:prstDash val="solid"/>
                  <a:round/>
                  <a:headEnd type="none" w="sm" len="sm"/>
                  <a:tailEnd type="none" w="sm" len="sm"/>
                </a:ln>
              </p:spPr>
            </p:pic>
            <p:pic>
              <p:nvPicPr>
                <p:cNvPr id="10628" name="Google Shape;10628;p1058"/>
                <p:cNvPicPr preferRelativeResize="0"/>
                <p:nvPr/>
              </p:nvPicPr>
              <p:blipFill rotWithShape="1">
                <a:blip r:embed="rId4">
                  <a:alphaModFix/>
                </a:blip>
                <a:srcRect l="40666" t="31131" r="39334" b="32333"/>
                <a:stretch/>
              </p:blipFill>
              <p:spPr>
                <a:xfrm>
                  <a:off x="1937456" y="3287540"/>
                  <a:ext cx="380830" cy="696707"/>
                </a:xfrm>
                <a:prstGeom prst="rect">
                  <a:avLst/>
                </a:prstGeom>
                <a:noFill/>
                <a:ln w="9525" cap="flat" cmpd="sng">
                  <a:solidFill>
                    <a:srgbClr val="0098DB"/>
                  </a:solidFill>
                  <a:prstDash val="solid"/>
                  <a:round/>
                  <a:headEnd type="none" w="sm" len="sm"/>
                  <a:tailEnd type="none" w="sm" len="sm"/>
                </a:ln>
              </p:spPr>
            </p:pic>
            <p:pic>
              <p:nvPicPr>
                <p:cNvPr id="10629" name="Google Shape;10629;p1058"/>
                <p:cNvPicPr preferRelativeResize="0"/>
                <p:nvPr/>
              </p:nvPicPr>
              <p:blipFill rotWithShape="1">
                <a:blip r:embed="rId4">
                  <a:alphaModFix/>
                </a:blip>
                <a:srcRect l="40666" t="31131" r="39334" b="32333"/>
                <a:stretch/>
              </p:blipFill>
              <p:spPr>
                <a:xfrm>
                  <a:off x="2604470" y="2814855"/>
                  <a:ext cx="380830" cy="694466"/>
                </a:xfrm>
                <a:prstGeom prst="rect">
                  <a:avLst/>
                </a:prstGeom>
                <a:noFill/>
                <a:ln w="9525" cap="flat" cmpd="sng">
                  <a:solidFill>
                    <a:srgbClr val="0098DB"/>
                  </a:solidFill>
                  <a:prstDash val="solid"/>
                  <a:round/>
                  <a:headEnd type="none" w="sm" len="sm"/>
                  <a:tailEnd type="none" w="sm" len="sm"/>
                </a:ln>
              </p:spPr>
            </p:pic>
          </p:grpSp>
          <p:sp>
            <p:nvSpPr>
              <p:cNvPr id="10630" name="Google Shape;10630;p1058"/>
              <p:cNvSpPr/>
              <p:nvPr/>
            </p:nvSpPr>
            <p:spPr>
              <a:xfrm rot="10800000">
                <a:off x="5264709" y="1299383"/>
                <a:ext cx="2014200" cy="1771800"/>
              </a:xfrm>
              <a:prstGeom prst="hexagon">
                <a:avLst>
                  <a:gd name="adj" fmla="val 5613"/>
                  <a:gd name="vf" fmla="val 115470"/>
                </a:avLst>
              </a:prstGeom>
              <a:noFill/>
              <a:ln w="76200" cap="flat" cmpd="sng">
                <a:solidFill>
                  <a:srgbClr val="0098D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900" b="0" i="0" u="none">
                  <a:solidFill>
                    <a:schemeClr val="dk1"/>
                  </a:solidFill>
                  <a:latin typeface="Calibri"/>
                  <a:ea typeface="Calibri"/>
                  <a:cs typeface="Calibri"/>
                  <a:sym typeface="Calibri"/>
                </a:endParaRPr>
              </a:p>
            </p:txBody>
          </p:sp>
        </p:grpSp>
        <p:grpSp>
          <p:nvGrpSpPr>
            <p:cNvPr id="10631" name="Google Shape;10631;p1058"/>
            <p:cNvGrpSpPr/>
            <p:nvPr/>
          </p:nvGrpSpPr>
          <p:grpSpPr>
            <a:xfrm>
              <a:off x="5298020" y="4896429"/>
              <a:ext cx="2014200" cy="1771800"/>
              <a:chOff x="5331330" y="4797705"/>
              <a:chExt cx="2014200" cy="1771800"/>
            </a:xfrm>
          </p:grpSpPr>
          <p:grpSp>
            <p:nvGrpSpPr>
              <p:cNvPr id="10632" name="Google Shape;10632;p1058"/>
              <p:cNvGrpSpPr/>
              <p:nvPr/>
            </p:nvGrpSpPr>
            <p:grpSpPr>
              <a:xfrm>
                <a:off x="5734371" y="4877040"/>
                <a:ext cx="1207947" cy="1613042"/>
                <a:chOff x="1270441" y="1707457"/>
                <a:chExt cx="1714859" cy="2276058"/>
              </a:xfrm>
            </p:grpSpPr>
            <p:pic>
              <p:nvPicPr>
                <p:cNvPr id="10633" name="Google Shape;10633;p1058"/>
                <p:cNvPicPr preferRelativeResize="0"/>
                <p:nvPr/>
              </p:nvPicPr>
              <p:blipFill rotWithShape="1">
                <a:blip r:embed="rId4">
                  <a:alphaModFix/>
                </a:blip>
                <a:srcRect l="40666" t="31131" r="39334" b="32333"/>
                <a:stretch/>
              </p:blipFill>
              <p:spPr>
                <a:xfrm>
                  <a:off x="1270441" y="2061411"/>
                  <a:ext cx="380830" cy="694466"/>
                </a:xfrm>
                <a:prstGeom prst="rect">
                  <a:avLst/>
                </a:prstGeom>
                <a:noFill/>
                <a:ln w="9525" cap="flat" cmpd="sng">
                  <a:solidFill>
                    <a:srgbClr val="0098DB"/>
                  </a:solidFill>
                  <a:prstDash val="solid"/>
                  <a:round/>
                  <a:headEnd type="none" w="sm" len="sm"/>
                  <a:tailEnd type="none" w="sm" len="sm"/>
                </a:ln>
              </p:spPr>
            </p:pic>
            <p:pic>
              <p:nvPicPr>
                <p:cNvPr id="10634" name="Google Shape;10634;p1058"/>
                <p:cNvPicPr preferRelativeResize="0"/>
                <p:nvPr/>
              </p:nvPicPr>
              <p:blipFill rotWithShape="1">
                <a:blip r:embed="rId4">
                  <a:alphaModFix/>
                </a:blip>
                <a:srcRect l="40666" t="31131" r="39334" b="32333"/>
                <a:stretch/>
              </p:blipFill>
              <p:spPr>
                <a:xfrm>
                  <a:off x="1917176" y="1707457"/>
                  <a:ext cx="383083" cy="696707"/>
                </a:xfrm>
                <a:prstGeom prst="rect">
                  <a:avLst/>
                </a:prstGeom>
                <a:noFill/>
                <a:ln w="9525" cap="flat" cmpd="sng">
                  <a:solidFill>
                    <a:srgbClr val="0098DB"/>
                  </a:solidFill>
                  <a:prstDash val="solid"/>
                  <a:round/>
                  <a:headEnd type="none" w="sm" len="sm"/>
                  <a:tailEnd type="none" w="sm" len="sm"/>
                </a:ln>
              </p:spPr>
            </p:pic>
            <p:pic>
              <p:nvPicPr>
                <p:cNvPr id="10635" name="Google Shape;10635;p1058"/>
                <p:cNvPicPr preferRelativeResize="0"/>
                <p:nvPr/>
              </p:nvPicPr>
              <p:blipFill rotWithShape="1">
                <a:blip r:embed="rId4">
                  <a:alphaModFix/>
                </a:blip>
                <a:srcRect l="40666" t="31131" r="39334" b="32333"/>
                <a:stretch/>
              </p:blipFill>
              <p:spPr>
                <a:xfrm>
                  <a:off x="2566163" y="2061411"/>
                  <a:ext cx="380828" cy="694466"/>
                </a:xfrm>
                <a:prstGeom prst="rect">
                  <a:avLst/>
                </a:prstGeom>
                <a:noFill/>
                <a:ln w="9525" cap="flat" cmpd="sng">
                  <a:solidFill>
                    <a:srgbClr val="0098DB"/>
                  </a:solidFill>
                  <a:prstDash val="solid"/>
                  <a:round/>
                  <a:headEnd type="none" w="sm" len="sm"/>
                  <a:tailEnd type="none" w="sm" len="sm"/>
                </a:ln>
              </p:spPr>
            </p:pic>
            <p:pic>
              <p:nvPicPr>
                <p:cNvPr id="10636" name="Google Shape;10636;p1058"/>
                <p:cNvPicPr preferRelativeResize="0"/>
                <p:nvPr/>
              </p:nvPicPr>
              <p:blipFill rotWithShape="1">
                <a:blip r:embed="rId4">
                  <a:alphaModFix/>
                </a:blip>
                <a:srcRect l="40666" t="31131" r="39334" b="32333"/>
                <a:stretch/>
              </p:blipFill>
              <p:spPr>
                <a:xfrm>
                  <a:off x="1270441" y="2814123"/>
                  <a:ext cx="380830" cy="694466"/>
                </a:xfrm>
                <a:prstGeom prst="rect">
                  <a:avLst/>
                </a:prstGeom>
                <a:noFill/>
                <a:ln w="9525" cap="flat" cmpd="sng">
                  <a:solidFill>
                    <a:srgbClr val="0098DB"/>
                  </a:solidFill>
                  <a:prstDash val="solid"/>
                  <a:round/>
                  <a:headEnd type="none" w="sm" len="sm"/>
                  <a:tailEnd type="none" w="sm" len="sm"/>
                </a:ln>
              </p:spPr>
            </p:pic>
            <p:pic>
              <p:nvPicPr>
                <p:cNvPr id="10637" name="Google Shape;10637;p1058"/>
                <p:cNvPicPr preferRelativeResize="0"/>
                <p:nvPr/>
              </p:nvPicPr>
              <p:blipFill rotWithShape="1">
                <a:blip r:embed="rId4">
                  <a:alphaModFix/>
                </a:blip>
                <a:srcRect l="40666" t="31131" r="39334" b="32333"/>
                <a:stretch/>
              </p:blipFill>
              <p:spPr>
                <a:xfrm>
                  <a:off x="1937456" y="2498253"/>
                  <a:ext cx="380830" cy="694466"/>
                </a:xfrm>
                <a:prstGeom prst="rect">
                  <a:avLst/>
                </a:prstGeom>
                <a:noFill/>
                <a:ln w="9525" cap="flat" cmpd="sng">
                  <a:solidFill>
                    <a:srgbClr val="0098DB"/>
                  </a:solidFill>
                  <a:prstDash val="solid"/>
                  <a:round/>
                  <a:headEnd type="none" w="sm" len="sm"/>
                  <a:tailEnd type="none" w="sm" len="sm"/>
                </a:ln>
              </p:spPr>
            </p:pic>
            <p:pic>
              <p:nvPicPr>
                <p:cNvPr id="10638" name="Google Shape;10638;p1058"/>
                <p:cNvPicPr preferRelativeResize="0"/>
                <p:nvPr/>
              </p:nvPicPr>
              <p:blipFill rotWithShape="1">
                <a:blip r:embed="rId4">
                  <a:alphaModFix/>
                </a:blip>
                <a:srcRect l="40666" t="31131" r="39334" b="32333"/>
                <a:stretch/>
              </p:blipFill>
              <p:spPr>
                <a:xfrm>
                  <a:off x="1937456" y="3286809"/>
                  <a:ext cx="380830" cy="696706"/>
                </a:xfrm>
                <a:prstGeom prst="rect">
                  <a:avLst/>
                </a:prstGeom>
                <a:noFill/>
                <a:ln w="9525" cap="flat" cmpd="sng">
                  <a:solidFill>
                    <a:srgbClr val="0098DB"/>
                  </a:solidFill>
                  <a:prstDash val="solid"/>
                  <a:round/>
                  <a:headEnd type="none" w="sm" len="sm"/>
                  <a:tailEnd type="none" w="sm" len="sm"/>
                </a:ln>
              </p:spPr>
            </p:pic>
            <p:pic>
              <p:nvPicPr>
                <p:cNvPr id="10639" name="Google Shape;10639;p1058"/>
                <p:cNvPicPr preferRelativeResize="0"/>
                <p:nvPr/>
              </p:nvPicPr>
              <p:blipFill rotWithShape="1">
                <a:blip r:embed="rId4">
                  <a:alphaModFix/>
                </a:blip>
                <a:srcRect l="40666" t="31131" r="39334" b="32333"/>
                <a:stretch/>
              </p:blipFill>
              <p:spPr>
                <a:xfrm>
                  <a:off x="2604470" y="2814123"/>
                  <a:ext cx="380830" cy="694466"/>
                </a:xfrm>
                <a:prstGeom prst="rect">
                  <a:avLst/>
                </a:prstGeom>
                <a:noFill/>
                <a:ln w="9525" cap="flat" cmpd="sng">
                  <a:solidFill>
                    <a:srgbClr val="0098DB"/>
                  </a:solidFill>
                  <a:prstDash val="solid"/>
                  <a:round/>
                  <a:headEnd type="none" w="sm" len="sm"/>
                  <a:tailEnd type="none" w="sm" len="sm"/>
                </a:ln>
              </p:spPr>
            </p:pic>
          </p:grpSp>
          <p:sp>
            <p:nvSpPr>
              <p:cNvPr id="10640" name="Google Shape;10640;p1058"/>
              <p:cNvSpPr/>
              <p:nvPr/>
            </p:nvSpPr>
            <p:spPr>
              <a:xfrm rot="10800000">
                <a:off x="5331330" y="4797705"/>
                <a:ext cx="2014200" cy="1771800"/>
              </a:xfrm>
              <a:prstGeom prst="hexagon">
                <a:avLst>
                  <a:gd name="adj" fmla="val 5613"/>
                  <a:gd name="vf" fmla="val 115470"/>
                </a:avLst>
              </a:prstGeom>
              <a:noFill/>
              <a:ln w="76200" cap="flat" cmpd="sng">
                <a:solidFill>
                  <a:srgbClr val="0098D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900" b="0" i="0" u="none">
                  <a:solidFill>
                    <a:schemeClr val="dk1"/>
                  </a:solidFill>
                  <a:latin typeface="Calibri"/>
                  <a:ea typeface="Calibri"/>
                  <a:cs typeface="Calibri"/>
                  <a:sym typeface="Calibri"/>
                </a:endParaRPr>
              </a:p>
            </p:txBody>
          </p:sp>
        </p:grpSp>
      </p:grpSp>
      <p:grpSp>
        <p:nvGrpSpPr>
          <p:cNvPr id="10641" name="Google Shape;10641;p1058"/>
          <p:cNvGrpSpPr/>
          <p:nvPr/>
        </p:nvGrpSpPr>
        <p:grpSpPr>
          <a:xfrm>
            <a:off x="9236173" y="1331946"/>
            <a:ext cx="2014401" cy="5256193"/>
            <a:chOff x="9678421" y="1411510"/>
            <a:chExt cx="2014200" cy="5256719"/>
          </a:xfrm>
        </p:grpSpPr>
        <p:grpSp>
          <p:nvGrpSpPr>
            <p:cNvPr id="10642" name="Google Shape;10642;p1058"/>
            <p:cNvGrpSpPr/>
            <p:nvPr/>
          </p:nvGrpSpPr>
          <p:grpSpPr>
            <a:xfrm>
              <a:off x="9678421" y="1411510"/>
              <a:ext cx="2014200" cy="1771800"/>
              <a:chOff x="9678421" y="1411510"/>
              <a:chExt cx="2014200" cy="1771800"/>
            </a:xfrm>
          </p:grpSpPr>
          <p:sp>
            <p:nvSpPr>
              <p:cNvPr id="10643" name="Google Shape;10643;p1058"/>
              <p:cNvSpPr/>
              <p:nvPr/>
            </p:nvSpPr>
            <p:spPr>
              <a:xfrm rot="10800000">
                <a:off x="9678421" y="1411510"/>
                <a:ext cx="2014200" cy="1771800"/>
              </a:xfrm>
              <a:prstGeom prst="hexagon">
                <a:avLst>
                  <a:gd name="adj" fmla="val 5613"/>
                  <a:gd name="vf" fmla="val 115470"/>
                </a:avLst>
              </a:prstGeom>
              <a:noFill/>
              <a:ln w="762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900" b="0" i="0" u="none">
                  <a:solidFill>
                    <a:schemeClr val="dk1"/>
                  </a:solidFill>
                  <a:latin typeface="Calibri"/>
                  <a:ea typeface="Calibri"/>
                  <a:cs typeface="Calibri"/>
                  <a:sym typeface="Calibri"/>
                </a:endParaRPr>
              </a:p>
            </p:txBody>
          </p:sp>
          <p:grpSp>
            <p:nvGrpSpPr>
              <p:cNvPr id="10644" name="Google Shape;10644;p1058"/>
              <p:cNvGrpSpPr/>
              <p:nvPr/>
            </p:nvGrpSpPr>
            <p:grpSpPr>
              <a:xfrm>
                <a:off x="10081462" y="1509897"/>
                <a:ext cx="1207946" cy="1613042"/>
                <a:chOff x="1270043" y="1707753"/>
                <a:chExt cx="1714858" cy="2276058"/>
              </a:xfrm>
            </p:grpSpPr>
            <p:pic>
              <p:nvPicPr>
                <p:cNvPr id="10645" name="Google Shape;10645;p1058"/>
                <p:cNvPicPr preferRelativeResize="0"/>
                <p:nvPr/>
              </p:nvPicPr>
              <p:blipFill rotWithShape="1">
                <a:blip r:embed="rId5">
                  <a:alphaModFix/>
                </a:blip>
                <a:srcRect l="40666" t="31131" r="39334" b="32333"/>
                <a:stretch/>
              </p:blipFill>
              <p:spPr>
                <a:xfrm>
                  <a:off x="1270043" y="2061707"/>
                  <a:ext cx="380830" cy="694466"/>
                </a:xfrm>
                <a:prstGeom prst="rect">
                  <a:avLst/>
                </a:prstGeom>
                <a:noFill/>
                <a:ln>
                  <a:noFill/>
                </a:ln>
              </p:spPr>
            </p:pic>
            <p:pic>
              <p:nvPicPr>
                <p:cNvPr id="10646" name="Google Shape;10646;p1058"/>
                <p:cNvPicPr preferRelativeResize="0"/>
                <p:nvPr/>
              </p:nvPicPr>
              <p:blipFill rotWithShape="1">
                <a:blip r:embed="rId5">
                  <a:alphaModFix/>
                </a:blip>
                <a:srcRect l="40666" t="31131" r="39334" b="32333"/>
                <a:stretch/>
              </p:blipFill>
              <p:spPr>
                <a:xfrm>
                  <a:off x="1916777" y="1707753"/>
                  <a:ext cx="383083" cy="696706"/>
                </a:xfrm>
                <a:prstGeom prst="rect">
                  <a:avLst/>
                </a:prstGeom>
                <a:noFill/>
                <a:ln>
                  <a:noFill/>
                </a:ln>
              </p:spPr>
            </p:pic>
            <p:pic>
              <p:nvPicPr>
                <p:cNvPr id="10647" name="Google Shape;10647;p1058"/>
                <p:cNvPicPr preferRelativeResize="0"/>
                <p:nvPr/>
              </p:nvPicPr>
              <p:blipFill rotWithShape="1">
                <a:blip r:embed="rId5">
                  <a:alphaModFix/>
                </a:blip>
                <a:srcRect l="40666" t="31131" r="39334" b="32333"/>
                <a:stretch/>
              </p:blipFill>
              <p:spPr>
                <a:xfrm>
                  <a:off x="2565764" y="2061707"/>
                  <a:ext cx="380828" cy="694466"/>
                </a:xfrm>
                <a:prstGeom prst="rect">
                  <a:avLst/>
                </a:prstGeom>
                <a:noFill/>
                <a:ln>
                  <a:noFill/>
                </a:ln>
              </p:spPr>
            </p:pic>
            <p:pic>
              <p:nvPicPr>
                <p:cNvPr id="10648" name="Google Shape;10648;p1058"/>
                <p:cNvPicPr preferRelativeResize="0"/>
                <p:nvPr/>
              </p:nvPicPr>
              <p:blipFill rotWithShape="1">
                <a:blip r:embed="rId4">
                  <a:alphaModFix/>
                </a:blip>
                <a:srcRect l="40666" t="31131" r="39334" b="32333"/>
                <a:stretch/>
              </p:blipFill>
              <p:spPr>
                <a:xfrm>
                  <a:off x="1270043" y="2814419"/>
                  <a:ext cx="380830" cy="694466"/>
                </a:xfrm>
                <a:prstGeom prst="rect">
                  <a:avLst/>
                </a:prstGeom>
                <a:noFill/>
                <a:ln>
                  <a:noFill/>
                </a:ln>
              </p:spPr>
            </p:pic>
            <p:pic>
              <p:nvPicPr>
                <p:cNvPr id="10649" name="Google Shape;10649;p1058"/>
                <p:cNvPicPr preferRelativeResize="0"/>
                <p:nvPr/>
              </p:nvPicPr>
              <p:blipFill rotWithShape="1">
                <a:blip r:embed="rId4">
                  <a:alphaModFix/>
                </a:blip>
                <a:srcRect l="40666" t="31131" r="39334" b="32333"/>
                <a:stretch/>
              </p:blipFill>
              <p:spPr>
                <a:xfrm>
                  <a:off x="1937057" y="2498548"/>
                  <a:ext cx="380830" cy="694466"/>
                </a:xfrm>
                <a:prstGeom prst="rect">
                  <a:avLst/>
                </a:prstGeom>
                <a:noFill/>
                <a:ln>
                  <a:noFill/>
                </a:ln>
              </p:spPr>
            </p:pic>
            <p:pic>
              <p:nvPicPr>
                <p:cNvPr id="10650" name="Google Shape;10650;p1058"/>
                <p:cNvPicPr preferRelativeResize="0"/>
                <p:nvPr/>
              </p:nvPicPr>
              <p:blipFill rotWithShape="1">
                <a:blip r:embed="rId5">
                  <a:alphaModFix/>
                </a:blip>
                <a:srcRect l="40666" t="31131" r="39334" b="32333"/>
                <a:stretch/>
              </p:blipFill>
              <p:spPr>
                <a:xfrm>
                  <a:off x="1937057" y="3287104"/>
                  <a:ext cx="380830" cy="696707"/>
                </a:xfrm>
                <a:prstGeom prst="rect">
                  <a:avLst/>
                </a:prstGeom>
                <a:noFill/>
                <a:ln>
                  <a:noFill/>
                </a:ln>
              </p:spPr>
            </p:pic>
            <p:pic>
              <p:nvPicPr>
                <p:cNvPr id="10651" name="Google Shape;10651;p1058"/>
                <p:cNvPicPr preferRelativeResize="0"/>
                <p:nvPr/>
              </p:nvPicPr>
              <p:blipFill rotWithShape="1">
                <a:blip r:embed="rId5">
                  <a:alphaModFix/>
                </a:blip>
                <a:srcRect l="40666" t="31131" r="39334" b="32333"/>
                <a:stretch/>
              </p:blipFill>
              <p:spPr>
                <a:xfrm>
                  <a:off x="2604071" y="2814419"/>
                  <a:ext cx="380830" cy="694466"/>
                </a:xfrm>
                <a:prstGeom prst="rect">
                  <a:avLst/>
                </a:prstGeom>
                <a:noFill/>
                <a:ln>
                  <a:noFill/>
                </a:ln>
              </p:spPr>
            </p:pic>
          </p:grpSp>
        </p:grpSp>
        <p:grpSp>
          <p:nvGrpSpPr>
            <p:cNvPr id="10652" name="Google Shape;10652;p1058"/>
            <p:cNvGrpSpPr/>
            <p:nvPr/>
          </p:nvGrpSpPr>
          <p:grpSpPr>
            <a:xfrm>
              <a:off x="9678421" y="4896429"/>
              <a:ext cx="2014200" cy="1771800"/>
              <a:chOff x="9678421" y="4896429"/>
              <a:chExt cx="2014200" cy="1771800"/>
            </a:xfrm>
          </p:grpSpPr>
          <p:sp>
            <p:nvSpPr>
              <p:cNvPr id="10653" name="Google Shape;10653;p1058"/>
              <p:cNvSpPr/>
              <p:nvPr/>
            </p:nvSpPr>
            <p:spPr>
              <a:xfrm rot="10800000">
                <a:off x="9678421" y="4896429"/>
                <a:ext cx="2014200" cy="1771800"/>
              </a:xfrm>
              <a:prstGeom prst="hexagon">
                <a:avLst>
                  <a:gd name="adj" fmla="val 5613"/>
                  <a:gd name="vf" fmla="val 115470"/>
                </a:avLst>
              </a:prstGeom>
              <a:noFill/>
              <a:ln w="762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900" b="0" i="0" u="none">
                  <a:solidFill>
                    <a:schemeClr val="dk1"/>
                  </a:solidFill>
                  <a:latin typeface="Calibri"/>
                  <a:ea typeface="Calibri"/>
                  <a:cs typeface="Calibri"/>
                  <a:sym typeface="Calibri"/>
                </a:endParaRPr>
              </a:p>
            </p:txBody>
          </p:sp>
          <p:grpSp>
            <p:nvGrpSpPr>
              <p:cNvPr id="10654" name="Google Shape;10654;p1058"/>
              <p:cNvGrpSpPr/>
              <p:nvPr/>
            </p:nvGrpSpPr>
            <p:grpSpPr>
              <a:xfrm>
                <a:off x="10081462" y="4982115"/>
                <a:ext cx="1207946" cy="1613042"/>
                <a:chOff x="1270043" y="1708010"/>
                <a:chExt cx="1714858" cy="2276058"/>
              </a:xfrm>
            </p:grpSpPr>
            <p:pic>
              <p:nvPicPr>
                <p:cNvPr id="10655" name="Google Shape;10655;p1058"/>
                <p:cNvPicPr preferRelativeResize="0"/>
                <p:nvPr/>
              </p:nvPicPr>
              <p:blipFill rotWithShape="1">
                <a:blip r:embed="rId4">
                  <a:alphaModFix/>
                </a:blip>
                <a:srcRect l="40666" t="31131" r="39334" b="32333"/>
                <a:stretch/>
              </p:blipFill>
              <p:spPr>
                <a:xfrm>
                  <a:off x="1270043" y="2061964"/>
                  <a:ext cx="380830" cy="694466"/>
                </a:xfrm>
                <a:prstGeom prst="rect">
                  <a:avLst/>
                </a:prstGeom>
                <a:noFill/>
                <a:ln>
                  <a:noFill/>
                </a:ln>
              </p:spPr>
            </p:pic>
            <p:pic>
              <p:nvPicPr>
                <p:cNvPr id="10656" name="Google Shape;10656;p1058"/>
                <p:cNvPicPr preferRelativeResize="0"/>
                <p:nvPr/>
              </p:nvPicPr>
              <p:blipFill rotWithShape="1">
                <a:blip r:embed="rId4">
                  <a:alphaModFix/>
                </a:blip>
                <a:srcRect l="40666" t="31131" r="39334" b="32333"/>
                <a:stretch/>
              </p:blipFill>
              <p:spPr>
                <a:xfrm>
                  <a:off x="1916777" y="1708010"/>
                  <a:ext cx="383083" cy="696707"/>
                </a:xfrm>
                <a:prstGeom prst="rect">
                  <a:avLst/>
                </a:prstGeom>
                <a:noFill/>
                <a:ln>
                  <a:noFill/>
                </a:ln>
              </p:spPr>
            </p:pic>
            <p:pic>
              <p:nvPicPr>
                <p:cNvPr id="10657" name="Google Shape;10657;p1058"/>
                <p:cNvPicPr preferRelativeResize="0"/>
                <p:nvPr/>
              </p:nvPicPr>
              <p:blipFill rotWithShape="1">
                <a:blip r:embed="rId5">
                  <a:alphaModFix/>
                </a:blip>
                <a:srcRect l="40666" t="31131" r="39334" b="32333"/>
                <a:stretch/>
              </p:blipFill>
              <p:spPr>
                <a:xfrm>
                  <a:off x="2565764" y="2061964"/>
                  <a:ext cx="380828" cy="694466"/>
                </a:xfrm>
                <a:prstGeom prst="rect">
                  <a:avLst/>
                </a:prstGeom>
                <a:noFill/>
                <a:ln>
                  <a:noFill/>
                </a:ln>
              </p:spPr>
            </p:pic>
            <p:pic>
              <p:nvPicPr>
                <p:cNvPr id="10658" name="Google Shape;10658;p1058"/>
                <p:cNvPicPr preferRelativeResize="0"/>
                <p:nvPr/>
              </p:nvPicPr>
              <p:blipFill rotWithShape="1">
                <a:blip r:embed="rId5">
                  <a:alphaModFix/>
                </a:blip>
                <a:srcRect l="40666" t="31131" r="39334" b="32333"/>
                <a:stretch/>
              </p:blipFill>
              <p:spPr>
                <a:xfrm>
                  <a:off x="1270043" y="2814676"/>
                  <a:ext cx="380830" cy="694466"/>
                </a:xfrm>
                <a:prstGeom prst="rect">
                  <a:avLst/>
                </a:prstGeom>
                <a:noFill/>
                <a:ln>
                  <a:noFill/>
                </a:ln>
              </p:spPr>
            </p:pic>
            <p:pic>
              <p:nvPicPr>
                <p:cNvPr id="10659" name="Google Shape;10659;p1058"/>
                <p:cNvPicPr preferRelativeResize="0"/>
                <p:nvPr/>
              </p:nvPicPr>
              <p:blipFill rotWithShape="1">
                <a:blip r:embed="rId4">
                  <a:alphaModFix/>
                </a:blip>
                <a:srcRect l="40666" t="31131" r="39334" b="32333"/>
                <a:stretch/>
              </p:blipFill>
              <p:spPr>
                <a:xfrm>
                  <a:off x="1937057" y="2498806"/>
                  <a:ext cx="380830" cy="694466"/>
                </a:xfrm>
                <a:prstGeom prst="rect">
                  <a:avLst/>
                </a:prstGeom>
                <a:noFill/>
                <a:ln>
                  <a:noFill/>
                </a:ln>
              </p:spPr>
            </p:pic>
            <p:pic>
              <p:nvPicPr>
                <p:cNvPr id="10660" name="Google Shape;10660;p1058"/>
                <p:cNvPicPr preferRelativeResize="0"/>
                <p:nvPr/>
              </p:nvPicPr>
              <p:blipFill rotWithShape="1">
                <a:blip r:embed="rId4">
                  <a:alphaModFix/>
                </a:blip>
                <a:srcRect l="40666" t="31131" r="39334" b="32333"/>
                <a:stretch/>
              </p:blipFill>
              <p:spPr>
                <a:xfrm>
                  <a:off x="1937057" y="3287362"/>
                  <a:ext cx="380830" cy="696706"/>
                </a:xfrm>
                <a:prstGeom prst="rect">
                  <a:avLst/>
                </a:prstGeom>
                <a:noFill/>
                <a:ln>
                  <a:noFill/>
                </a:ln>
              </p:spPr>
            </p:pic>
            <p:pic>
              <p:nvPicPr>
                <p:cNvPr id="10661" name="Google Shape;10661;p1058"/>
                <p:cNvPicPr preferRelativeResize="0"/>
                <p:nvPr/>
              </p:nvPicPr>
              <p:blipFill rotWithShape="1">
                <a:blip r:embed="rId4">
                  <a:alphaModFix/>
                </a:blip>
                <a:srcRect l="40666" t="31131" r="39334" b="32333"/>
                <a:stretch/>
              </p:blipFill>
              <p:spPr>
                <a:xfrm>
                  <a:off x="2604071" y="2814676"/>
                  <a:ext cx="380830" cy="694466"/>
                </a:xfrm>
                <a:prstGeom prst="rect">
                  <a:avLst/>
                </a:prstGeom>
                <a:noFill/>
                <a:ln>
                  <a:noFill/>
                </a:ln>
              </p:spPr>
            </p:pic>
          </p:grpSp>
        </p:grpSp>
      </p:grpSp>
      <p:grpSp>
        <p:nvGrpSpPr>
          <p:cNvPr id="10662" name="Google Shape;10662;p1058"/>
          <p:cNvGrpSpPr/>
          <p:nvPr/>
        </p:nvGrpSpPr>
        <p:grpSpPr>
          <a:xfrm>
            <a:off x="1096959" y="2547894"/>
            <a:ext cx="2457546" cy="2824218"/>
            <a:chOff x="943675" y="2580895"/>
            <a:chExt cx="2457300" cy="2824500"/>
          </a:xfrm>
        </p:grpSpPr>
        <p:sp>
          <p:nvSpPr>
            <p:cNvPr id="10663" name="Google Shape;10663;p1058"/>
            <p:cNvSpPr/>
            <p:nvPr/>
          </p:nvSpPr>
          <p:spPr>
            <a:xfrm rot="-5400000">
              <a:off x="760075" y="2764495"/>
              <a:ext cx="2824500" cy="2457300"/>
            </a:xfrm>
            <a:prstGeom prst="hexagon">
              <a:avLst>
                <a:gd name="adj" fmla="val 5552"/>
                <a:gd name="vf" fmla="val 115470"/>
              </a:avLst>
            </a:prstGeom>
            <a:noFill/>
            <a:ln w="76200" cap="flat" cmpd="sng">
              <a:solidFill>
                <a:srgbClr val="0098D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900" b="0" i="0" u="none">
                <a:solidFill>
                  <a:schemeClr val="dk1"/>
                </a:solidFill>
                <a:latin typeface="Calibri"/>
                <a:ea typeface="Calibri"/>
                <a:cs typeface="Calibri"/>
                <a:sym typeface="Calibri"/>
              </a:endParaRPr>
            </a:p>
          </p:txBody>
        </p:sp>
        <p:grpSp>
          <p:nvGrpSpPr>
            <p:cNvPr id="10664" name="Google Shape;10664;p1058"/>
            <p:cNvGrpSpPr/>
            <p:nvPr/>
          </p:nvGrpSpPr>
          <p:grpSpPr>
            <a:xfrm>
              <a:off x="1350030" y="2861949"/>
              <a:ext cx="1644475" cy="2262404"/>
              <a:chOff x="1269523" y="1707020"/>
              <a:chExt cx="1716034" cy="2277664"/>
            </a:xfrm>
          </p:grpSpPr>
          <p:pic>
            <p:nvPicPr>
              <p:cNvPr id="10665" name="Google Shape;10665;p1058"/>
              <p:cNvPicPr preferRelativeResize="0"/>
              <p:nvPr/>
            </p:nvPicPr>
            <p:blipFill rotWithShape="1">
              <a:blip r:embed="rId4">
                <a:alphaModFix/>
              </a:blip>
              <a:srcRect l="40666" t="31131" r="39334" b="32333"/>
              <a:stretch/>
            </p:blipFill>
            <p:spPr>
              <a:xfrm>
                <a:off x="1917176" y="1707020"/>
                <a:ext cx="382630" cy="696885"/>
              </a:xfrm>
              <a:prstGeom prst="rect">
                <a:avLst/>
              </a:prstGeom>
              <a:noFill/>
              <a:ln w="9525" cap="flat" cmpd="sng">
                <a:solidFill>
                  <a:srgbClr val="0098DB"/>
                </a:solidFill>
                <a:prstDash val="solid"/>
                <a:round/>
                <a:headEnd type="none" w="sm" len="sm"/>
                <a:tailEnd type="none" w="sm" len="sm"/>
              </a:ln>
            </p:spPr>
          </p:pic>
          <p:pic>
            <p:nvPicPr>
              <p:cNvPr id="10666" name="Google Shape;10666;p1058"/>
              <p:cNvPicPr preferRelativeResize="0"/>
              <p:nvPr/>
            </p:nvPicPr>
            <p:blipFill rotWithShape="1">
              <a:blip r:embed="rId4">
                <a:alphaModFix/>
              </a:blip>
              <a:srcRect l="40666" t="31131" r="39334" b="32333"/>
              <a:stretch/>
            </p:blipFill>
            <p:spPr>
              <a:xfrm>
                <a:off x="2566487" y="2060258"/>
                <a:ext cx="380973" cy="696885"/>
              </a:xfrm>
              <a:prstGeom prst="rect">
                <a:avLst/>
              </a:prstGeom>
              <a:noFill/>
              <a:ln w="9525" cap="flat" cmpd="sng">
                <a:solidFill>
                  <a:srgbClr val="0098DB"/>
                </a:solidFill>
                <a:prstDash val="solid"/>
                <a:round/>
                <a:headEnd type="none" w="sm" len="sm"/>
                <a:tailEnd type="none" w="sm" len="sm"/>
              </a:ln>
            </p:spPr>
          </p:pic>
          <p:pic>
            <p:nvPicPr>
              <p:cNvPr id="10667" name="Google Shape;10667;p1058"/>
              <p:cNvPicPr preferRelativeResize="0"/>
              <p:nvPr/>
            </p:nvPicPr>
            <p:blipFill rotWithShape="1">
              <a:blip r:embed="rId4">
                <a:alphaModFix/>
              </a:blip>
              <a:srcRect l="40666" t="31131" r="39334" b="32333"/>
              <a:stretch/>
            </p:blipFill>
            <p:spPr>
              <a:xfrm>
                <a:off x="1269523" y="2813085"/>
                <a:ext cx="380973" cy="696885"/>
              </a:xfrm>
              <a:prstGeom prst="rect">
                <a:avLst/>
              </a:prstGeom>
              <a:noFill/>
              <a:ln w="9525" cap="flat" cmpd="sng">
                <a:solidFill>
                  <a:srgbClr val="0098DB"/>
                </a:solidFill>
                <a:prstDash val="solid"/>
                <a:round/>
                <a:headEnd type="none" w="sm" len="sm"/>
                <a:tailEnd type="none" w="sm" len="sm"/>
              </a:ln>
            </p:spPr>
          </p:pic>
          <p:pic>
            <p:nvPicPr>
              <p:cNvPr id="10668" name="Google Shape;10668;p1058"/>
              <p:cNvPicPr preferRelativeResize="0"/>
              <p:nvPr/>
            </p:nvPicPr>
            <p:blipFill rotWithShape="1">
              <a:blip r:embed="rId4">
                <a:alphaModFix/>
              </a:blip>
              <a:srcRect l="40666" t="31131" r="39334" b="32333"/>
              <a:stretch/>
            </p:blipFill>
            <p:spPr>
              <a:xfrm>
                <a:off x="1937053" y="2498209"/>
                <a:ext cx="380973" cy="695286"/>
              </a:xfrm>
              <a:prstGeom prst="rect">
                <a:avLst/>
              </a:prstGeom>
              <a:noFill/>
              <a:ln w="9525" cap="flat" cmpd="sng">
                <a:solidFill>
                  <a:srgbClr val="0098DB"/>
                </a:solidFill>
                <a:prstDash val="solid"/>
                <a:round/>
                <a:headEnd type="none" w="sm" len="sm"/>
                <a:tailEnd type="none" w="sm" len="sm"/>
              </a:ln>
            </p:spPr>
          </p:pic>
          <p:pic>
            <p:nvPicPr>
              <p:cNvPr id="10669" name="Google Shape;10669;p1058"/>
              <p:cNvPicPr preferRelativeResize="0"/>
              <p:nvPr/>
            </p:nvPicPr>
            <p:blipFill rotWithShape="1">
              <a:blip r:embed="rId4">
                <a:alphaModFix/>
              </a:blip>
              <a:srcRect l="40666" t="31131" r="39334" b="32333"/>
              <a:stretch/>
            </p:blipFill>
            <p:spPr>
              <a:xfrm>
                <a:off x="1937053" y="3287799"/>
                <a:ext cx="380973" cy="696885"/>
              </a:xfrm>
              <a:prstGeom prst="rect">
                <a:avLst/>
              </a:prstGeom>
              <a:noFill/>
              <a:ln w="9525" cap="flat" cmpd="sng">
                <a:solidFill>
                  <a:srgbClr val="0098DB"/>
                </a:solidFill>
                <a:prstDash val="solid"/>
                <a:round/>
                <a:headEnd type="none" w="sm" len="sm"/>
                <a:tailEnd type="none" w="sm" len="sm"/>
              </a:ln>
            </p:spPr>
          </p:pic>
          <p:pic>
            <p:nvPicPr>
              <p:cNvPr id="10670" name="Google Shape;10670;p1058"/>
              <p:cNvPicPr preferRelativeResize="0"/>
              <p:nvPr/>
            </p:nvPicPr>
            <p:blipFill rotWithShape="1">
              <a:blip r:embed="rId4">
                <a:alphaModFix/>
              </a:blip>
              <a:srcRect l="40666" t="31131" r="39334" b="32333"/>
              <a:stretch/>
            </p:blipFill>
            <p:spPr>
              <a:xfrm>
                <a:off x="2604584" y="2813085"/>
                <a:ext cx="380973" cy="696885"/>
              </a:xfrm>
              <a:prstGeom prst="rect">
                <a:avLst/>
              </a:prstGeom>
              <a:noFill/>
              <a:ln w="9525" cap="flat" cmpd="sng">
                <a:solidFill>
                  <a:srgbClr val="0098DB"/>
                </a:solidFill>
                <a:prstDash val="solid"/>
                <a:round/>
                <a:headEnd type="none" w="sm" len="sm"/>
                <a:tailEnd type="none" w="sm" len="sm"/>
              </a:ln>
            </p:spPr>
          </p:pic>
          <p:pic>
            <p:nvPicPr>
              <p:cNvPr id="10671" name="Google Shape;10671;p1058"/>
              <p:cNvPicPr preferRelativeResize="0"/>
              <p:nvPr/>
            </p:nvPicPr>
            <p:blipFill rotWithShape="1">
              <a:blip r:embed="rId4">
                <a:alphaModFix/>
              </a:blip>
              <a:srcRect l="40666" t="31131" r="39334" b="32333"/>
              <a:stretch/>
            </p:blipFill>
            <p:spPr>
              <a:xfrm>
                <a:off x="1269523" y="2060258"/>
                <a:ext cx="380973" cy="696885"/>
              </a:xfrm>
              <a:prstGeom prst="rect">
                <a:avLst/>
              </a:prstGeom>
              <a:noFill/>
              <a:ln w="9525" cap="flat" cmpd="sng">
                <a:solidFill>
                  <a:srgbClr val="0098DB"/>
                </a:solidFill>
                <a:prstDash val="solid"/>
                <a:round/>
                <a:headEnd type="none" w="sm" len="sm"/>
                <a:tailEnd type="none" w="sm" len="sm"/>
              </a:ln>
            </p:spPr>
          </p:pic>
        </p:gr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992"/>
        <p:cNvGrpSpPr/>
        <p:nvPr/>
      </p:nvGrpSpPr>
      <p:grpSpPr>
        <a:xfrm>
          <a:off x="0" y="0"/>
          <a:ext cx="0" cy="0"/>
          <a:chOff x="0" y="0"/>
          <a:chExt cx="0" cy="0"/>
        </a:xfrm>
      </p:grpSpPr>
      <p:sp>
        <p:nvSpPr>
          <p:cNvPr id="8993" name="Google Shape;8993;p943"/>
          <p:cNvSpPr txBox="1">
            <a:spLocks noGrp="1"/>
          </p:cNvSpPr>
          <p:nvPr>
            <p:ph type="title"/>
          </p:nvPr>
        </p:nvSpPr>
        <p:spPr>
          <a:xfrm>
            <a:off x="415600" y="208575"/>
            <a:ext cx="5655900" cy="10344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GB" sz="3200"/>
              <a:t>Why do we focus on </a:t>
            </a:r>
            <a:r>
              <a:rPr lang="en-GB" sz="3200" i="1"/>
              <a:t>behaviours</a:t>
            </a:r>
            <a:r>
              <a:rPr lang="en-GB" sz="3200"/>
              <a:t>?</a:t>
            </a:r>
            <a:endParaRPr sz="3200"/>
          </a:p>
        </p:txBody>
      </p:sp>
      <p:sp>
        <p:nvSpPr>
          <p:cNvPr id="8994" name="Google Shape;8994;p943"/>
          <p:cNvSpPr txBox="1">
            <a:spLocks noGrp="1"/>
          </p:cNvSpPr>
          <p:nvPr>
            <p:ph type="body" idx="1"/>
          </p:nvPr>
        </p:nvSpPr>
        <p:spPr>
          <a:xfrm>
            <a:off x="415600" y="1845533"/>
            <a:ext cx="5115900" cy="4578300"/>
          </a:xfrm>
          <a:prstGeom prst="rect">
            <a:avLst/>
          </a:prstGeom>
        </p:spPr>
        <p:txBody>
          <a:bodyPr spcFirstLastPara="1" wrap="square" lIns="121900" tIns="121900" rIns="121900" bIns="121900" anchor="ctr" anchorCtr="0">
            <a:noAutofit/>
          </a:bodyPr>
          <a:lstStyle/>
          <a:p>
            <a:pPr marL="0" lvl="0" indent="0" algn="ctr" rtl="0">
              <a:lnSpc>
                <a:spcPct val="100000"/>
              </a:lnSpc>
              <a:spcBef>
                <a:spcPts val="0"/>
              </a:spcBef>
              <a:spcAft>
                <a:spcPts val="0"/>
              </a:spcAft>
              <a:buClr>
                <a:schemeClr val="dk1"/>
              </a:buClr>
              <a:buSzPts val="1100"/>
              <a:buFont typeface="Arial"/>
              <a:buNone/>
            </a:pPr>
            <a:r>
              <a:rPr lang="en-GB" sz="2400" b="1"/>
              <a:t>Changes in </a:t>
            </a:r>
            <a:r>
              <a:rPr lang="en-GB" sz="2400" b="1">
                <a:solidFill>
                  <a:schemeClr val="dk2"/>
                </a:solidFill>
              </a:rPr>
              <a:t>attitudes </a:t>
            </a:r>
            <a:r>
              <a:rPr lang="en-GB" sz="2400" b="1"/>
              <a:t>and </a:t>
            </a:r>
            <a:r>
              <a:rPr lang="en-GB" sz="2400" b="1">
                <a:solidFill>
                  <a:schemeClr val="dk2"/>
                </a:solidFill>
              </a:rPr>
              <a:t>beliefs </a:t>
            </a:r>
            <a:r>
              <a:rPr lang="en-GB" sz="2400" b="1"/>
              <a:t>are important,</a:t>
            </a:r>
            <a:endParaRPr sz="2400" b="1"/>
          </a:p>
          <a:p>
            <a:pPr marL="0" lvl="0" indent="0" algn="ctr" rtl="0">
              <a:lnSpc>
                <a:spcPct val="100000"/>
              </a:lnSpc>
              <a:spcBef>
                <a:spcPts val="2100"/>
              </a:spcBef>
              <a:spcAft>
                <a:spcPts val="2100"/>
              </a:spcAft>
              <a:buClr>
                <a:schemeClr val="dk1"/>
              </a:buClr>
              <a:buSzPts val="1100"/>
              <a:buFont typeface="Arial"/>
              <a:buNone/>
            </a:pPr>
            <a:r>
              <a:rPr lang="en-GB" sz="2400" b="1"/>
              <a:t>but they may not go along with changes in behaviour. </a:t>
            </a:r>
            <a:endParaRPr sz="2400"/>
          </a:p>
        </p:txBody>
      </p:sp>
      <p:pic>
        <p:nvPicPr>
          <p:cNvPr id="8995" name="Google Shape;8995;p943"/>
          <p:cNvPicPr preferRelativeResize="0"/>
          <p:nvPr/>
        </p:nvPicPr>
        <p:blipFill>
          <a:blip r:embed="rId3">
            <a:alphaModFix/>
          </a:blip>
          <a:stretch>
            <a:fillRect/>
          </a:stretch>
        </p:blipFill>
        <p:spPr>
          <a:xfrm>
            <a:off x="6464675" y="577650"/>
            <a:ext cx="2857500" cy="2857500"/>
          </a:xfrm>
          <a:prstGeom prst="rect">
            <a:avLst/>
          </a:prstGeom>
          <a:noFill/>
          <a:ln>
            <a:noFill/>
          </a:ln>
        </p:spPr>
      </p:pic>
      <p:pic>
        <p:nvPicPr>
          <p:cNvPr id="8996" name="Google Shape;8996;p943"/>
          <p:cNvPicPr preferRelativeResize="0"/>
          <p:nvPr/>
        </p:nvPicPr>
        <p:blipFill>
          <a:blip r:embed="rId4">
            <a:alphaModFix/>
          </a:blip>
          <a:stretch>
            <a:fillRect/>
          </a:stretch>
        </p:blipFill>
        <p:spPr>
          <a:xfrm>
            <a:off x="9068200" y="3492575"/>
            <a:ext cx="2857500" cy="2857500"/>
          </a:xfrm>
          <a:prstGeom prst="rect">
            <a:avLst/>
          </a:prstGeom>
          <a:noFill/>
          <a:ln>
            <a:noFill/>
          </a:ln>
        </p:spPr>
      </p:pic>
      <p:cxnSp>
        <p:nvCxnSpPr>
          <p:cNvPr id="8997" name="Google Shape;8997;p943"/>
          <p:cNvCxnSpPr/>
          <p:nvPr/>
        </p:nvCxnSpPr>
        <p:spPr>
          <a:xfrm rot="10800000" flipH="1">
            <a:off x="7079225" y="1204500"/>
            <a:ext cx="4105200" cy="4879200"/>
          </a:xfrm>
          <a:prstGeom prst="straightConnector1">
            <a:avLst/>
          </a:prstGeom>
          <a:noFill/>
          <a:ln w="38100" cap="flat" cmpd="sng">
            <a:solidFill>
              <a:schemeClr val="lt1"/>
            </a:solidFill>
            <a:prstDash val="solid"/>
            <a:round/>
            <a:headEnd type="none" w="med" len="med"/>
            <a:tailEnd type="none" w="med" len="med"/>
          </a:ln>
        </p:spPr>
      </p:cxn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676"/>
        <p:cNvGrpSpPr/>
        <p:nvPr/>
      </p:nvGrpSpPr>
      <p:grpSpPr>
        <a:xfrm>
          <a:off x="0" y="0"/>
          <a:ext cx="0" cy="0"/>
          <a:chOff x="0" y="0"/>
          <a:chExt cx="0" cy="0"/>
        </a:xfrm>
      </p:grpSpPr>
      <p:sp>
        <p:nvSpPr>
          <p:cNvPr id="10677" name="Google Shape;10677;p1059"/>
          <p:cNvSpPr txBox="1">
            <a:spLocks noGrp="1"/>
          </p:cNvSpPr>
          <p:nvPr>
            <p:ph type="body" idx="1"/>
          </p:nvPr>
        </p:nvSpPr>
        <p:spPr>
          <a:xfrm>
            <a:off x="838200" y="1825625"/>
            <a:ext cx="10949100" cy="4351200"/>
          </a:xfrm>
          <a:prstGeom prst="rect">
            <a:avLst/>
          </a:prstGeom>
          <a:noFill/>
          <a:ln>
            <a:noFill/>
          </a:ln>
        </p:spPr>
        <p:txBody>
          <a:bodyPr spcFirstLastPara="1" wrap="square" lIns="91425" tIns="45700" rIns="91425" bIns="45700" anchor="t" anchorCtr="0">
            <a:noAutofit/>
          </a:bodyPr>
          <a:lstStyle/>
          <a:p>
            <a:pPr marL="285750" lvl="0" indent="-285750" algn="l" rtl="0">
              <a:lnSpc>
                <a:spcPct val="90000"/>
              </a:lnSpc>
              <a:spcBef>
                <a:spcPts val="0"/>
              </a:spcBef>
              <a:spcAft>
                <a:spcPts val="0"/>
              </a:spcAft>
              <a:buSzPts val="2200"/>
              <a:buChar char="•"/>
            </a:pPr>
            <a:r>
              <a:rPr lang="en-GB"/>
              <a:t>It can be more unethical to go ahead without knowing what works.</a:t>
            </a:r>
            <a:endParaRPr/>
          </a:p>
          <a:p>
            <a:pPr marL="285750" lvl="0" indent="-285750" algn="l" rtl="0">
              <a:lnSpc>
                <a:spcPct val="90000"/>
              </a:lnSpc>
              <a:spcBef>
                <a:spcPts val="2200"/>
              </a:spcBef>
              <a:spcAft>
                <a:spcPts val="0"/>
              </a:spcAft>
              <a:buSzPts val="2200"/>
              <a:buChar char="•"/>
            </a:pPr>
            <a:r>
              <a:rPr lang="en-GB"/>
              <a:t>Resources are limited. Knowing what works best can be as important as knowing whether something works at all.</a:t>
            </a:r>
            <a:endParaRPr/>
          </a:p>
          <a:p>
            <a:pPr marL="285750" lvl="0" indent="-285750" algn="l" rtl="0">
              <a:lnSpc>
                <a:spcPct val="90000"/>
              </a:lnSpc>
              <a:spcBef>
                <a:spcPts val="2200"/>
              </a:spcBef>
              <a:spcAft>
                <a:spcPts val="0"/>
              </a:spcAft>
              <a:buSzPts val="2200"/>
              <a:buChar char="•"/>
            </a:pPr>
            <a:r>
              <a:rPr lang="en-GB"/>
              <a:t>There are various trial designs (RCTs, stepped-wedge trials, lab testing/prototyping), some of which are less controversial than others</a:t>
            </a:r>
            <a:endParaRPr/>
          </a:p>
          <a:p>
            <a:pPr marL="457200" lvl="0" indent="0" algn="l" rtl="0">
              <a:lnSpc>
                <a:spcPct val="90000"/>
              </a:lnSpc>
              <a:spcBef>
                <a:spcPts val="2200"/>
              </a:spcBef>
              <a:spcAft>
                <a:spcPts val="0"/>
              </a:spcAft>
              <a:buNone/>
            </a:pPr>
            <a:endParaRPr/>
          </a:p>
        </p:txBody>
      </p:sp>
      <p:sp>
        <p:nvSpPr>
          <p:cNvPr id="10678" name="Google Shape;10678;p1059"/>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500"/>
              <a:buFont typeface="Arial"/>
              <a:buNone/>
            </a:pPr>
            <a:r>
              <a:rPr lang="en-GB" b="1"/>
              <a:t>Why trials? They may be unethical!</a:t>
            </a:r>
            <a:endParaRPr b="1"/>
          </a:p>
        </p:txBody>
      </p:sp>
      <p:sp>
        <p:nvSpPr>
          <p:cNvPr id="10679" name="Google Shape;10679;p1059"/>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 The Behavioural Insights Team</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684"/>
        <p:cNvGrpSpPr/>
        <p:nvPr/>
      </p:nvGrpSpPr>
      <p:grpSpPr>
        <a:xfrm>
          <a:off x="0" y="0"/>
          <a:ext cx="0" cy="0"/>
          <a:chOff x="0" y="0"/>
          <a:chExt cx="0" cy="0"/>
        </a:xfrm>
      </p:grpSpPr>
      <p:sp>
        <p:nvSpPr>
          <p:cNvPr id="10685" name="Google Shape;10685;p1060"/>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500"/>
              <a:buFont typeface="Arial"/>
              <a:buNone/>
            </a:pPr>
            <a:r>
              <a:rPr lang="en-GB" b="1"/>
              <a:t>Key steps of an RCT</a:t>
            </a:r>
            <a:endParaRPr b="1"/>
          </a:p>
        </p:txBody>
      </p:sp>
      <p:sp>
        <p:nvSpPr>
          <p:cNvPr id="10686" name="Google Shape;10686;p1060"/>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 The Behavioural Insights Team</a:t>
            </a:r>
            <a:endParaRPr/>
          </a:p>
        </p:txBody>
      </p:sp>
      <p:sp>
        <p:nvSpPr>
          <p:cNvPr id="10687" name="Google Shape;10687;p1060"/>
          <p:cNvSpPr/>
          <p:nvPr/>
        </p:nvSpPr>
        <p:spPr>
          <a:xfrm>
            <a:off x="4527637" y="2822317"/>
            <a:ext cx="474949" cy="91440"/>
          </a:xfrm>
          <a:custGeom>
            <a:avLst/>
            <a:gdLst/>
            <a:ahLst/>
            <a:cxnLst/>
            <a:rect l="l" t="t" r="r" b="b"/>
            <a:pathLst>
              <a:path w="474949" h="91440" extrusionOk="0">
                <a:moveTo>
                  <a:pt x="0" y="45720"/>
                </a:moveTo>
                <a:lnTo>
                  <a:pt x="474949" y="45720"/>
                </a:lnTo>
              </a:path>
            </a:pathLst>
          </a:custGeom>
          <a:noFill/>
          <a:ln w="38100" cap="flat" cmpd="sng">
            <a:solidFill>
              <a:srgbClr val="1E99D5"/>
            </a:solidFill>
            <a:prstDash val="solid"/>
            <a:miter lim="800000"/>
            <a:headEnd type="none" w="sm" len="sm"/>
            <a:tailEnd type="triangle" w="med" len="med"/>
          </a:ln>
        </p:spPr>
        <p:txBody>
          <a:bodyPr spcFirstLastPara="1" wrap="square" lIns="237525" tIns="43175" rIns="237525" bIns="43175" anchor="t" anchorCtr="0">
            <a:noAutofit/>
          </a:bodyPr>
          <a:lstStyle/>
          <a:p>
            <a:pPr marL="0" marR="0" lvl="0" indent="0" algn="l" rtl="0">
              <a:lnSpc>
                <a:spcPct val="90000"/>
              </a:lnSpc>
              <a:spcBef>
                <a:spcPts val="0"/>
              </a:spcBef>
              <a:spcAft>
                <a:spcPts val="0"/>
              </a:spcAft>
              <a:buNone/>
            </a:pPr>
            <a:endParaRPr sz="500">
              <a:solidFill>
                <a:schemeClr val="lt1"/>
              </a:solidFill>
              <a:latin typeface="Arial"/>
              <a:ea typeface="Arial"/>
              <a:cs typeface="Arial"/>
              <a:sym typeface="Arial"/>
            </a:endParaRPr>
          </a:p>
        </p:txBody>
      </p:sp>
      <p:sp>
        <p:nvSpPr>
          <p:cNvPr id="10688" name="Google Shape;10688;p1060"/>
          <p:cNvSpPr/>
          <p:nvPr/>
        </p:nvSpPr>
        <p:spPr>
          <a:xfrm>
            <a:off x="2331394" y="2208627"/>
            <a:ext cx="2198042" cy="1318825"/>
          </a:xfrm>
          <a:custGeom>
            <a:avLst/>
            <a:gdLst/>
            <a:ahLst/>
            <a:cxnLst/>
            <a:rect l="l" t="t" r="r" b="b"/>
            <a:pathLst>
              <a:path w="2198042" h="1318825" extrusionOk="0">
                <a:moveTo>
                  <a:pt x="0" y="0"/>
                </a:moveTo>
                <a:lnTo>
                  <a:pt x="2198042" y="0"/>
                </a:lnTo>
                <a:lnTo>
                  <a:pt x="2198042" y="1318825"/>
                </a:lnTo>
                <a:lnTo>
                  <a:pt x="0" y="1318825"/>
                </a:lnTo>
                <a:lnTo>
                  <a:pt x="0" y="0"/>
                </a:lnTo>
                <a:close/>
              </a:path>
            </a:pathLst>
          </a:custGeom>
          <a:solidFill>
            <a:schemeClr val="accent1"/>
          </a:solidFill>
          <a:ln>
            <a:noFill/>
          </a:ln>
        </p:spPr>
        <p:txBody>
          <a:bodyPr spcFirstLastPara="1" wrap="square" lIns="85325" tIns="85325" rIns="85325" bIns="85325" anchor="ctr" anchorCtr="0">
            <a:noAutofit/>
          </a:bodyPr>
          <a:lstStyle/>
          <a:p>
            <a:pPr marL="228600" marR="0" lvl="0" indent="-228600" algn="ctr" rtl="0">
              <a:lnSpc>
                <a:spcPct val="90000"/>
              </a:lnSpc>
              <a:spcBef>
                <a:spcPts val="0"/>
              </a:spcBef>
              <a:spcAft>
                <a:spcPts val="0"/>
              </a:spcAft>
              <a:buClr>
                <a:schemeClr val="lt1"/>
              </a:buClr>
              <a:buSzPts val="1800"/>
              <a:buFont typeface="Arial"/>
              <a:buAutoNum type="arabicPeriod"/>
            </a:pPr>
            <a:r>
              <a:rPr lang="en-GB" sz="1800" b="1">
                <a:solidFill>
                  <a:schemeClr val="lt1"/>
                </a:solidFill>
              </a:rPr>
              <a:t>Plan the </a:t>
            </a:r>
            <a:r>
              <a:rPr lang="en-GB" sz="1800" b="1">
                <a:solidFill>
                  <a:schemeClr val="lt1"/>
                </a:solidFill>
                <a:latin typeface="Arial"/>
                <a:ea typeface="Arial"/>
                <a:cs typeface="Arial"/>
                <a:sym typeface="Arial"/>
              </a:rPr>
              <a:t>intervention</a:t>
            </a:r>
            <a:endParaRPr/>
          </a:p>
        </p:txBody>
      </p:sp>
      <p:sp>
        <p:nvSpPr>
          <p:cNvPr id="10689" name="Google Shape;10689;p1060"/>
          <p:cNvSpPr/>
          <p:nvPr/>
        </p:nvSpPr>
        <p:spPr>
          <a:xfrm>
            <a:off x="7231232" y="2822317"/>
            <a:ext cx="474949" cy="91440"/>
          </a:xfrm>
          <a:custGeom>
            <a:avLst/>
            <a:gdLst/>
            <a:ahLst/>
            <a:cxnLst/>
            <a:rect l="l" t="t" r="r" b="b"/>
            <a:pathLst>
              <a:path w="474949" h="91440" extrusionOk="0">
                <a:moveTo>
                  <a:pt x="0" y="45720"/>
                </a:moveTo>
                <a:lnTo>
                  <a:pt x="474949" y="45720"/>
                </a:lnTo>
              </a:path>
            </a:pathLst>
          </a:custGeom>
          <a:noFill/>
          <a:ln w="38100" cap="flat" cmpd="sng">
            <a:solidFill>
              <a:srgbClr val="1E99D5"/>
            </a:solidFill>
            <a:prstDash val="solid"/>
            <a:miter lim="800000"/>
            <a:headEnd type="none" w="sm" len="sm"/>
            <a:tailEnd type="triangle" w="med" len="med"/>
          </a:ln>
        </p:spPr>
        <p:txBody>
          <a:bodyPr spcFirstLastPara="1" wrap="square" lIns="237525" tIns="43175" rIns="237525" bIns="43175" anchor="t" anchorCtr="0">
            <a:noAutofit/>
          </a:bodyPr>
          <a:lstStyle/>
          <a:p>
            <a:pPr marL="0" marR="0" lvl="0" indent="0" algn="l" rtl="0">
              <a:lnSpc>
                <a:spcPct val="90000"/>
              </a:lnSpc>
              <a:spcBef>
                <a:spcPts val="0"/>
              </a:spcBef>
              <a:spcAft>
                <a:spcPts val="0"/>
              </a:spcAft>
              <a:buNone/>
            </a:pPr>
            <a:endParaRPr sz="500">
              <a:solidFill>
                <a:schemeClr val="lt1"/>
              </a:solidFill>
              <a:latin typeface="Arial"/>
              <a:ea typeface="Arial"/>
              <a:cs typeface="Arial"/>
              <a:sym typeface="Arial"/>
            </a:endParaRPr>
          </a:p>
        </p:txBody>
      </p:sp>
      <p:sp>
        <p:nvSpPr>
          <p:cNvPr id="10690" name="Google Shape;10690;p1060"/>
          <p:cNvSpPr/>
          <p:nvPr/>
        </p:nvSpPr>
        <p:spPr>
          <a:xfrm>
            <a:off x="5034986" y="2208627"/>
            <a:ext cx="2198042" cy="1318825"/>
          </a:xfrm>
          <a:custGeom>
            <a:avLst/>
            <a:gdLst/>
            <a:ahLst/>
            <a:cxnLst/>
            <a:rect l="l" t="t" r="r" b="b"/>
            <a:pathLst>
              <a:path w="2198042" h="1318825" extrusionOk="0">
                <a:moveTo>
                  <a:pt x="0" y="0"/>
                </a:moveTo>
                <a:lnTo>
                  <a:pt x="2198042" y="0"/>
                </a:lnTo>
                <a:lnTo>
                  <a:pt x="2198042" y="1318825"/>
                </a:lnTo>
                <a:lnTo>
                  <a:pt x="0" y="1318825"/>
                </a:lnTo>
                <a:lnTo>
                  <a:pt x="0" y="0"/>
                </a:lnTo>
                <a:close/>
              </a:path>
            </a:pathLst>
          </a:custGeom>
          <a:solidFill>
            <a:schemeClr val="accent1"/>
          </a:solidFill>
          <a:ln>
            <a:noFill/>
          </a:ln>
        </p:spPr>
        <p:txBody>
          <a:bodyPr spcFirstLastPara="1" wrap="square" lIns="85325" tIns="85325" rIns="85325" bIns="85325" anchor="ctr" anchorCtr="0">
            <a:noAutofit/>
          </a:bodyPr>
          <a:lstStyle/>
          <a:p>
            <a:pPr marL="0" marR="0" lvl="0" indent="0" algn="ctr" rtl="0">
              <a:lnSpc>
                <a:spcPct val="90000"/>
              </a:lnSpc>
              <a:spcBef>
                <a:spcPts val="0"/>
              </a:spcBef>
              <a:spcAft>
                <a:spcPts val="0"/>
              </a:spcAft>
              <a:buNone/>
            </a:pPr>
            <a:r>
              <a:rPr lang="en-GB" sz="1800">
                <a:solidFill>
                  <a:schemeClr val="lt1"/>
                </a:solidFill>
                <a:latin typeface="Arial"/>
                <a:ea typeface="Arial"/>
                <a:cs typeface="Arial"/>
                <a:sym typeface="Arial"/>
              </a:rPr>
              <a:t>2. </a:t>
            </a:r>
            <a:r>
              <a:rPr lang="en-GB" sz="1800" b="1">
                <a:solidFill>
                  <a:schemeClr val="lt1"/>
                </a:solidFill>
                <a:latin typeface="Arial"/>
                <a:ea typeface="Arial"/>
                <a:cs typeface="Arial"/>
                <a:sym typeface="Arial"/>
              </a:rPr>
              <a:t>Determine the outcome</a:t>
            </a:r>
            <a:endParaRPr/>
          </a:p>
        </p:txBody>
      </p:sp>
      <p:sp>
        <p:nvSpPr>
          <p:cNvPr id="10691" name="Google Shape;10691;p1060"/>
          <p:cNvSpPr/>
          <p:nvPr/>
        </p:nvSpPr>
        <p:spPr>
          <a:xfrm>
            <a:off x="3430415" y="3525651"/>
            <a:ext cx="5407184" cy="474949"/>
          </a:xfrm>
          <a:custGeom>
            <a:avLst/>
            <a:gdLst/>
            <a:ahLst/>
            <a:cxnLst/>
            <a:rect l="l" t="t" r="r" b="b"/>
            <a:pathLst>
              <a:path w="5407184" h="474949" extrusionOk="0">
                <a:moveTo>
                  <a:pt x="5407184" y="0"/>
                </a:moveTo>
                <a:lnTo>
                  <a:pt x="5407184" y="254574"/>
                </a:lnTo>
                <a:lnTo>
                  <a:pt x="0" y="254574"/>
                </a:lnTo>
                <a:lnTo>
                  <a:pt x="0" y="474949"/>
                </a:lnTo>
              </a:path>
            </a:pathLst>
          </a:custGeom>
          <a:noFill/>
          <a:ln w="38100" cap="flat" cmpd="sng">
            <a:solidFill>
              <a:srgbClr val="1E99D5"/>
            </a:solidFill>
            <a:prstDash val="solid"/>
            <a:miter lim="800000"/>
            <a:headEnd type="none" w="sm" len="sm"/>
            <a:tailEnd type="triangle" w="med" len="med"/>
          </a:ln>
        </p:spPr>
        <p:txBody>
          <a:bodyPr spcFirstLastPara="1" wrap="square" lIns="2580500" tIns="234925" rIns="2580500" bIns="234925" anchor="t" anchorCtr="0">
            <a:noAutofit/>
          </a:bodyPr>
          <a:lstStyle/>
          <a:p>
            <a:pPr marL="0" marR="0" lvl="0" indent="0" algn="l" rtl="0">
              <a:lnSpc>
                <a:spcPct val="90000"/>
              </a:lnSpc>
              <a:spcBef>
                <a:spcPts val="0"/>
              </a:spcBef>
              <a:spcAft>
                <a:spcPts val="0"/>
              </a:spcAft>
              <a:buNone/>
            </a:pPr>
            <a:endParaRPr sz="500">
              <a:solidFill>
                <a:schemeClr val="lt1"/>
              </a:solidFill>
              <a:latin typeface="Arial"/>
              <a:ea typeface="Arial"/>
              <a:cs typeface="Arial"/>
              <a:sym typeface="Arial"/>
            </a:endParaRPr>
          </a:p>
        </p:txBody>
      </p:sp>
      <p:sp>
        <p:nvSpPr>
          <p:cNvPr id="10692" name="Google Shape;10692;p1060"/>
          <p:cNvSpPr/>
          <p:nvPr/>
        </p:nvSpPr>
        <p:spPr>
          <a:xfrm>
            <a:off x="7738579" y="2208627"/>
            <a:ext cx="2198042" cy="1318825"/>
          </a:xfrm>
          <a:custGeom>
            <a:avLst/>
            <a:gdLst/>
            <a:ahLst/>
            <a:cxnLst/>
            <a:rect l="l" t="t" r="r" b="b"/>
            <a:pathLst>
              <a:path w="2198042" h="1318825" extrusionOk="0">
                <a:moveTo>
                  <a:pt x="0" y="0"/>
                </a:moveTo>
                <a:lnTo>
                  <a:pt x="2198042" y="0"/>
                </a:lnTo>
                <a:lnTo>
                  <a:pt x="2198042" y="1318825"/>
                </a:lnTo>
                <a:lnTo>
                  <a:pt x="0" y="1318825"/>
                </a:lnTo>
                <a:lnTo>
                  <a:pt x="0" y="0"/>
                </a:lnTo>
                <a:close/>
              </a:path>
            </a:pathLst>
          </a:custGeom>
          <a:solidFill>
            <a:schemeClr val="accent1"/>
          </a:solidFill>
          <a:ln>
            <a:noFill/>
          </a:ln>
        </p:spPr>
        <p:txBody>
          <a:bodyPr spcFirstLastPara="1" wrap="square" lIns="85325" tIns="85325" rIns="85325" bIns="85325" anchor="ctr" anchorCtr="0">
            <a:noAutofit/>
          </a:bodyPr>
          <a:lstStyle/>
          <a:p>
            <a:pPr marL="0" marR="0" lvl="0" indent="0" algn="ctr" rtl="0">
              <a:lnSpc>
                <a:spcPct val="90000"/>
              </a:lnSpc>
              <a:spcBef>
                <a:spcPts val="0"/>
              </a:spcBef>
              <a:spcAft>
                <a:spcPts val="0"/>
              </a:spcAft>
              <a:buNone/>
            </a:pPr>
            <a:r>
              <a:rPr lang="en-GB" sz="1800" b="1">
                <a:solidFill>
                  <a:schemeClr val="lt1"/>
                </a:solidFill>
                <a:latin typeface="Arial"/>
                <a:ea typeface="Arial"/>
                <a:cs typeface="Arial"/>
                <a:sym typeface="Arial"/>
              </a:rPr>
              <a:t>3. Decide unit of randomisation</a:t>
            </a:r>
            <a:endParaRPr sz="1800">
              <a:solidFill>
                <a:schemeClr val="lt1"/>
              </a:solidFill>
              <a:latin typeface="Arial"/>
              <a:ea typeface="Arial"/>
              <a:cs typeface="Arial"/>
              <a:sym typeface="Arial"/>
            </a:endParaRPr>
          </a:p>
          <a:p>
            <a:pPr marL="0" marR="0" lvl="0" indent="0" algn="ctr" rtl="0">
              <a:lnSpc>
                <a:spcPct val="90000"/>
              </a:lnSpc>
              <a:spcBef>
                <a:spcPts val="630"/>
              </a:spcBef>
              <a:spcAft>
                <a:spcPts val="0"/>
              </a:spcAft>
              <a:buNone/>
            </a:pPr>
            <a:r>
              <a:rPr lang="en-GB" sz="1100" i="1">
                <a:solidFill>
                  <a:schemeClr val="lt1"/>
                </a:solidFill>
                <a:latin typeface="Arial"/>
                <a:ea typeface="Arial"/>
                <a:cs typeface="Arial"/>
                <a:sym typeface="Arial"/>
              </a:rPr>
              <a:t>(eg individuals,  institutions or geographical areas)</a:t>
            </a:r>
            <a:endParaRPr/>
          </a:p>
        </p:txBody>
      </p:sp>
      <p:sp>
        <p:nvSpPr>
          <p:cNvPr id="10693" name="Google Shape;10693;p1060"/>
          <p:cNvSpPr/>
          <p:nvPr/>
        </p:nvSpPr>
        <p:spPr>
          <a:xfrm>
            <a:off x="4527637" y="4646693"/>
            <a:ext cx="474949" cy="91440"/>
          </a:xfrm>
          <a:custGeom>
            <a:avLst/>
            <a:gdLst/>
            <a:ahLst/>
            <a:cxnLst/>
            <a:rect l="l" t="t" r="r" b="b"/>
            <a:pathLst>
              <a:path w="474949" h="91440" extrusionOk="0">
                <a:moveTo>
                  <a:pt x="0" y="45720"/>
                </a:moveTo>
                <a:lnTo>
                  <a:pt x="474949" y="45720"/>
                </a:lnTo>
              </a:path>
            </a:pathLst>
          </a:custGeom>
          <a:noFill/>
          <a:ln w="38100" cap="flat" cmpd="sng">
            <a:solidFill>
              <a:srgbClr val="1E99D5"/>
            </a:solidFill>
            <a:prstDash val="solid"/>
            <a:miter lim="800000"/>
            <a:headEnd type="none" w="sm" len="sm"/>
            <a:tailEnd type="triangle" w="med" len="med"/>
          </a:ln>
        </p:spPr>
        <p:txBody>
          <a:bodyPr spcFirstLastPara="1" wrap="square" lIns="237525" tIns="43175" rIns="237525" bIns="43175" anchor="t" anchorCtr="0">
            <a:noAutofit/>
          </a:bodyPr>
          <a:lstStyle/>
          <a:p>
            <a:pPr marL="0" marR="0" lvl="0" indent="0" algn="l" rtl="0">
              <a:lnSpc>
                <a:spcPct val="90000"/>
              </a:lnSpc>
              <a:spcBef>
                <a:spcPts val="0"/>
              </a:spcBef>
              <a:spcAft>
                <a:spcPts val="0"/>
              </a:spcAft>
              <a:buNone/>
            </a:pPr>
            <a:endParaRPr sz="500">
              <a:solidFill>
                <a:schemeClr val="lt1"/>
              </a:solidFill>
              <a:latin typeface="Arial"/>
              <a:ea typeface="Arial"/>
              <a:cs typeface="Arial"/>
              <a:sym typeface="Arial"/>
            </a:endParaRPr>
          </a:p>
        </p:txBody>
      </p:sp>
      <p:sp>
        <p:nvSpPr>
          <p:cNvPr id="10694" name="Google Shape;10694;p1060"/>
          <p:cNvSpPr/>
          <p:nvPr/>
        </p:nvSpPr>
        <p:spPr>
          <a:xfrm>
            <a:off x="2331394" y="4033001"/>
            <a:ext cx="2198042" cy="1318825"/>
          </a:xfrm>
          <a:custGeom>
            <a:avLst/>
            <a:gdLst/>
            <a:ahLst/>
            <a:cxnLst/>
            <a:rect l="l" t="t" r="r" b="b"/>
            <a:pathLst>
              <a:path w="2198042" h="1318825" extrusionOk="0">
                <a:moveTo>
                  <a:pt x="0" y="0"/>
                </a:moveTo>
                <a:lnTo>
                  <a:pt x="2198042" y="0"/>
                </a:lnTo>
                <a:lnTo>
                  <a:pt x="2198042" y="1318825"/>
                </a:lnTo>
                <a:lnTo>
                  <a:pt x="0" y="1318825"/>
                </a:lnTo>
                <a:lnTo>
                  <a:pt x="0" y="0"/>
                </a:lnTo>
                <a:close/>
              </a:path>
            </a:pathLst>
          </a:custGeom>
          <a:solidFill>
            <a:schemeClr val="accent1"/>
          </a:solidFill>
          <a:ln>
            <a:noFill/>
          </a:ln>
        </p:spPr>
        <p:txBody>
          <a:bodyPr spcFirstLastPara="1" wrap="square" lIns="85325" tIns="85325" rIns="85325" bIns="85325" anchor="ctr" anchorCtr="0">
            <a:noAutofit/>
          </a:bodyPr>
          <a:lstStyle/>
          <a:p>
            <a:pPr marL="0" marR="0" lvl="0" indent="0" algn="ctr" rtl="0">
              <a:lnSpc>
                <a:spcPct val="90000"/>
              </a:lnSpc>
              <a:spcBef>
                <a:spcPts val="0"/>
              </a:spcBef>
              <a:spcAft>
                <a:spcPts val="0"/>
              </a:spcAft>
              <a:buNone/>
            </a:pPr>
            <a:r>
              <a:rPr lang="en-GB" sz="1800" b="1">
                <a:solidFill>
                  <a:schemeClr val="lt1"/>
                </a:solidFill>
                <a:latin typeface="Arial"/>
                <a:ea typeface="Arial"/>
                <a:cs typeface="Arial"/>
                <a:sym typeface="Arial"/>
              </a:rPr>
              <a:t>4. Power Calculations</a:t>
            </a:r>
            <a:endParaRPr/>
          </a:p>
          <a:p>
            <a:pPr marL="0" marR="0" lvl="0" indent="0" algn="ctr" rtl="0">
              <a:lnSpc>
                <a:spcPct val="90000"/>
              </a:lnSpc>
              <a:spcBef>
                <a:spcPts val="630"/>
              </a:spcBef>
              <a:spcAft>
                <a:spcPts val="0"/>
              </a:spcAft>
              <a:buNone/>
            </a:pPr>
            <a:r>
              <a:rPr lang="en-GB" sz="1100" i="1">
                <a:solidFill>
                  <a:schemeClr val="lt1"/>
                </a:solidFill>
                <a:latin typeface="Arial"/>
                <a:ea typeface="Arial"/>
                <a:cs typeface="Arial"/>
                <a:sym typeface="Arial"/>
              </a:rPr>
              <a:t>(How many units – people, institutions, or areas - are required for a robust result?)</a:t>
            </a:r>
            <a:endParaRPr/>
          </a:p>
        </p:txBody>
      </p:sp>
      <p:sp>
        <p:nvSpPr>
          <p:cNvPr id="10695" name="Google Shape;10695;p1060"/>
          <p:cNvSpPr/>
          <p:nvPr/>
        </p:nvSpPr>
        <p:spPr>
          <a:xfrm>
            <a:off x="7231232" y="4646693"/>
            <a:ext cx="474949" cy="91440"/>
          </a:xfrm>
          <a:custGeom>
            <a:avLst/>
            <a:gdLst/>
            <a:ahLst/>
            <a:cxnLst/>
            <a:rect l="l" t="t" r="r" b="b"/>
            <a:pathLst>
              <a:path w="474949" h="91440" extrusionOk="0">
                <a:moveTo>
                  <a:pt x="0" y="45720"/>
                </a:moveTo>
                <a:lnTo>
                  <a:pt x="474949" y="45720"/>
                </a:lnTo>
              </a:path>
            </a:pathLst>
          </a:custGeom>
          <a:noFill/>
          <a:ln w="38100" cap="flat" cmpd="sng">
            <a:solidFill>
              <a:srgbClr val="1E99D5"/>
            </a:solidFill>
            <a:prstDash val="solid"/>
            <a:miter lim="800000"/>
            <a:headEnd type="none" w="sm" len="sm"/>
            <a:tailEnd type="triangle" w="med" len="med"/>
          </a:ln>
        </p:spPr>
        <p:txBody>
          <a:bodyPr spcFirstLastPara="1" wrap="square" lIns="237525" tIns="43175" rIns="237525" bIns="43175" anchor="t" anchorCtr="0">
            <a:noAutofit/>
          </a:bodyPr>
          <a:lstStyle/>
          <a:p>
            <a:pPr marL="0" marR="0" lvl="0" indent="0" algn="l" rtl="0">
              <a:lnSpc>
                <a:spcPct val="90000"/>
              </a:lnSpc>
              <a:spcBef>
                <a:spcPts val="0"/>
              </a:spcBef>
              <a:spcAft>
                <a:spcPts val="0"/>
              </a:spcAft>
              <a:buNone/>
            </a:pPr>
            <a:endParaRPr sz="500">
              <a:solidFill>
                <a:schemeClr val="lt1"/>
              </a:solidFill>
              <a:latin typeface="Arial"/>
              <a:ea typeface="Arial"/>
              <a:cs typeface="Arial"/>
              <a:sym typeface="Arial"/>
            </a:endParaRPr>
          </a:p>
        </p:txBody>
      </p:sp>
      <p:sp>
        <p:nvSpPr>
          <p:cNvPr id="10696" name="Google Shape;10696;p1060"/>
          <p:cNvSpPr/>
          <p:nvPr/>
        </p:nvSpPr>
        <p:spPr>
          <a:xfrm>
            <a:off x="5034986" y="4033001"/>
            <a:ext cx="2198042" cy="1318825"/>
          </a:xfrm>
          <a:custGeom>
            <a:avLst/>
            <a:gdLst/>
            <a:ahLst/>
            <a:cxnLst/>
            <a:rect l="l" t="t" r="r" b="b"/>
            <a:pathLst>
              <a:path w="2198042" h="1318825" extrusionOk="0">
                <a:moveTo>
                  <a:pt x="0" y="0"/>
                </a:moveTo>
                <a:lnTo>
                  <a:pt x="2198042" y="0"/>
                </a:lnTo>
                <a:lnTo>
                  <a:pt x="2198042" y="1318825"/>
                </a:lnTo>
                <a:lnTo>
                  <a:pt x="0" y="1318825"/>
                </a:lnTo>
                <a:lnTo>
                  <a:pt x="0" y="0"/>
                </a:lnTo>
                <a:close/>
              </a:path>
            </a:pathLst>
          </a:custGeom>
          <a:solidFill>
            <a:schemeClr val="accent1"/>
          </a:solidFill>
          <a:ln>
            <a:noFill/>
          </a:ln>
        </p:spPr>
        <p:txBody>
          <a:bodyPr spcFirstLastPara="1" wrap="square" lIns="85325" tIns="85325" rIns="85325" bIns="85325" anchor="ctr" anchorCtr="0">
            <a:noAutofit/>
          </a:bodyPr>
          <a:lstStyle/>
          <a:p>
            <a:pPr marL="0" marR="0" lvl="0" indent="0" algn="ctr" rtl="0">
              <a:lnSpc>
                <a:spcPct val="90000"/>
              </a:lnSpc>
              <a:spcBef>
                <a:spcPts val="0"/>
              </a:spcBef>
              <a:spcAft>
                <a:spcPts val="0"/>
              </a:spcAft>
              <a:buNone/>
            </a:pPr>
            <a:r>
              <a:rPr lang="en-GB" sz="1800" b="1">
                <a:solidFill>
                  <a:schemeClr val="lt1"/>
                </a:solidFill>
                <a:latin typeface="Arial"/>
                <a:ea typeface="Arial"/>
                <a:cs typeface="Arial"/>
                <a:sym typeface="Arial"/>
              </a:rPr>
              <a:t>5. Random assignment</a:t>
            </a:r>
            <a:endParaRPr/>
          </a:p>
        </p:txBody>
      </p:sp>
      <p:sp>
        <p:nvSpPr>
          <p:cNvPr id="10697" name="Google Shape;10697;p1060"/>
          <p:cNvSpPr/>
          <p:nvPr/>
        </p:nvSpPr>
        <p:spPr>
          <a:xfrm>
            <a:off x="7738579" y="4033001"/>
            <a:ext cx="2198042" cy="1318825"/>
          </a:xfrm>
          <a:custGeom>
            <a:avLst/>
            <a:gdLst/>
            <a:ahLst/>
            <a:cxnLst/>
            <a:rect l="l" t="t" r="r" b="b"/>
            <a:pathLst>
              <a:path w="2198042" h="1318825" extrusionOk="0">
                <a:moveTo>
                  <a:pt x="0" y="0"/>
                </a:moveTo>
                <a:lnTo>
                  <a:pt x="2198042" y="0"/>
                </a:lnTo>
                <a:lnTo>
                  <a:pt x="2198042" y="1318825"/>
                </a:lnTo>
                <a:lnTo>
                  <a:pt x="0" y="1318825"/>
                </a:lnTo>
                <a:lnTo>
                  <a:pt x="0" y="0"/>
                </a:lnTo>
                <a:close/>
              </a:path>
            </a:pathLst>
          </a:custGeom>
          <a:solidFill>
            <a:schemeClr val="accent1"/>
          </a:solidFill>
          <a:ln>
            <a:noFill/>
          </a:ln>
        </p:spPr>
        <p:txBody>
          <a:bodyPr spcFirstLastPara="1" wrap="square" lIns="85325" tIns="85325" rIns="85325" bIns="85325" anchor="ctr" anchorCtr="0">
            <a:noAutofit/>
          </a:bodyPr>
          <a:lstStyle/>
          <a:p>
            <a:pPr marL="0" marR="0" lvl="0" indent="0" algn="ctr" rtl="0">
              <a:lnSpc>
                <a:spcPct val="90000"/>
              </a:lnSpc>
              <a:spcBef>
                <a:spcPts val="0"/>
              </a:spcBef>
              <a:spcAft>
                <a:spcPts val="0"/>
              </a:spcAft>
              <a:buNone/>
            </a:pPr>
            <a:r>
              <a:rPr lang="en-GB" sz="1800" b="1">
                <a:solidFill>
                  <a:schemeClr val="lt1"/>
                </a:solidFill>
                <a:latin typeface="Arial"/>
                <a:ea typeface="Arial"/>
                <a:cs typeface="Arial"/>
                <a:sym typeface="Arial"/>
              </a:rPr>
              <a:t>6. Implement intervention</a:t>
            </a:r>
            <a:endParaRPr/>
          </a:p>
        </p:txBody>
      </p:sp>
      <p:sp>
        <p:nvSpPr>
          <p:cNvPr id="10698" name="Google Shape;10698;p1060"/>
          <p:cNvSpPr/>
          <p:nvPr/>
        </p:nvSpPr>
        <p:spPr>
          <a:xfrm>
            <a:off x="1743886" y="3763126"/>
            <a:ext cx="8780100" cy="1771500"/>
          </a:xfrm>
          <a:prstGeom prst="rect">
            <a:avLst/>
          </a:prstGeom>
          <a:solidFill>
            <a:schemeClr val="lt1">
              <a:alpha val="8039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699" name="Google Shape;10699;p1060"/>
          <p:cNvSpPr/>
          <p:nvPr/>
        </p:nvSpPr>
        <p:spPr>
          <a:xfrm>
            <a:off x="4529436" y="2197442"/>
            <a:ext cx="5994600" cy="1565700"/>
          </a:xfrm>
          <a:prstGeom prst="rect">
            <a:avLst/>
          </a:prstGeom>
          <a:solidFill>
            <a:schemeClr val="lt1">
              <a:alpha val="8039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0703"/>
        <p:cNvGrpSpPr/>
        <p:nvPr/>
      </p:nvGrpSpPr>
      <p:grpSpPr>
        <a:xfrm>
          <a:off x="0" y="0"/>
          <a:ext cx="0" cy="0"/>
          <a:chOff x="0" y="0"/>
          <a:chExt cx="0" cy="0"/>
        </a:xfrm>
      </p:grpSpPr>
      <p:sp>
        <p:nvSpPr>
          <p:cNvPr id="10704" name="Google Shape;10704;p1061"/>
          <p:cNvSpPr txBox="1">
            <a:spLocks noGrp="1"/>
          </p:cNvSpPr>
          <p:nvPr>
            <p:ph type="body" idx="2"/>
          </p:nvPr>
        </p:nvSpPr>
        <p:spPr>
          <a:xfrm>
            <a:off x="595169" y="1825633"/>
            <a:ext cx="10742400" cy="4351200"/>
          </a:xfrm>
          <a:prstGeom prst="rect">
            <a:avLst/>
          </a:prstGeom>
        </p:spPr>
        <p:txBody>
          <a:bodyPr spcFirstLastPara="1" wrap="square" lIns="68575" tIns="34275" rIns="68575" bIns="34275" anchor="t" anchorCtr="0">
            <a:noAutofit/>
          </a:bodyPr>
          <a:lstStyle/>
          <a:p>
            <a:pPr marL="0" lvl="0" indent="0" algn="ctr" rtl="0">
              <a:spcBef>
                <a:spcPts val="1067"/>
              </a:spcBef>
              <a:spcAft>
                <a:spcPts val="0"/>
              </a:spcAft>
              <a:buNone/>
            </a:pPr>
            <a:r>
              <a:rPr lang="en-GB" sz="6700" b="1"/>
              <a:t>Planning is everything</a:t>
            </a:r>
            <a:endParaRPr sz="6700" b="1"/>
          </a:p>
          <a:p>
            <a:pPr marL="0" lvl="0" indent="0" algn="ctr" rtl="0">
              <a:spcBef>
                <a:spcPts val="1067"/>
              </a:spcBef>
              <a:spcAft>
                <a:spcPts val="0"/>
              </a:spcAft>
              <a:buNone/>
            </a:pPr>
            <a:endParaRPr sz="6700" b="1"/>
          </a:p>
          <a:p>
            <a:pPr marL="0" lvl="0" indent="0" algn="ctr" rtl="0">
              <a:spcBef>
                <a:spcPts val="1067"/>
              </a:spcBef>
              <a:spcAft>
                <a:spcPts val="0"/>
              </a:spcAft>
              <a:buNone/>
            </a:pPr>
            <a:r>
              <a:rPr lang="en-GB" sz="6700" b="1"/>
              <a:t>Simplicity is key</a:t>
            </a:r>
            <a:endParaRPr sz="6700" b="1"/>
          </a:p>
        </p:txBody>
      </p:sp>
      <p:sp>
        <p:nvSpPr>
          <p:cNvPr id="10705" name="Google Shape;10705;p1061"/>
          <p:cNvSpPr txBox="1">
            <a:spLocks noGrp="1"/>
          </p:cNvSpPr>
          <p:nvPr>
            <p:ph type="title"/>
          </p:nvPr>
        </p:nvSpPr>
        <p:spPr>
          <a:xfrm>
            <a:off x="426132" y="0"/>
            <a:ext cx="10515600" cy="1325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GB" sz="3500" b="1"/>
              <a:t>If you remember nothing else...with RCTs...</a:t>
            </a:r>
            <a:endParaRPr sz="3500" b="1"/>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0710"/>
        <p:cNvGrpSpPr/>
        <p:nvPr/>
      </p:nvGrpSpPr>
      <p:grpSpPr>
        <a:xfrm>
          <a:off x="0" y="0"/>
          <a:ext cx="0" cy="0"/>
          <a:chOff x="0" y="0"/>
          <a:chExt cx="0" cy="0"/>
        </a:xfrm>
      </p:grpSpPr>
      <p:sp>
        <p:nvSpPr>
          <p:cNvPr id="10711" name="Google Shape;10711;p1062"/>
          <p:cNvSpPr txBox="1">
            <a:spLocks noGrp="1"/>
          </p:cNvSpPr>
          <p:nvPr>
            <p:ph type="body" idx="1"/>
          </p:nvPr>
        </p:nvSpPr>
        <p:spPr>
          <a:xfrm>
            <a:off x="838200" y="1825625"/>
            <a:ext cx="4724400" cy="435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800"/>
              <a:buNone/>
            </a:pPr>
            <a:r>
              <a:rPr lang="en-GB" sz="2800"/>
              <a:t>“It would be awesome if parents were texted ahead of a Math test.”</a:t>
            </a:r>
            <a:br>
              <a:rPr lang="en-GB" sz="2800"/>
            </a:br>
            <a:endParaRPr sz="2800"/>
          </a:p>
          <a:p>
            <a:pPr marL="0" lvl="0" indent="0" algn="l" rtl="0">
              <a:lnSpc>
                <a:spcPct val="90000"/>
              </a:lnSpc>
              <a:spcBef>
                <a:spcPts val="1000"/>
              </a:spcBef>
              <a:spcAft>
                <a:spcPts val="0"/>
              </a:spcAft>
              <a:buSzPts val="2800"/>
              <a:buNone/>
            </a:pPr>
            <a:r>
              <a:rPr lang="en-GB" sz="2800"/>
              <a:t>“Great idea!”</a:t>
            </a:r>
            <a:endParaRPr/>
          </a:p>
          <a:p>
            <a:pPr marL="0" lvl="0" indent="0" algn="l" rtl="0">
              <a:lnSpc>
                <a:spcPct val="90000"/>
              </a:lnSpc>
              <a:spcBef>
                <a:spcPts val="1000"/>
              </a:spcBef>
              <a:spcAft>
                <a:spcPts val="0"/>
              </a:spcAft>
              <a:buSzPts val="2800"/>
              <a:buNone/>
            </a:pPr>
            <a:endParaRPr sz="2800"/>
          </a:p>
          <a:p>
            <a:pPr marL="0" lvl="0" indent="0" algn="l" rtl="0">
              <a:lnSpc>
                <a:spcPct val="90000"/>
              </a:lnSpc>
              <a:spcBef>
                <a:spcPts val="1000"/>
              </a:spcBef>
              <a:spcAft>
                <a:spcPts val="0"/>
              </a:spcAft>
              <a:buSzPts val="2800"/>
              <a:buNone/>
            </a:pPr>
            <a:r>
              <a:rPr lang="en-GB" sz="2800"/>
              <a:t>“Wait… Who will do it? How will we get the dates?... And when will we text them?”</a:t>
            </a:r>
            <a:endParaRPr/>
          </a:p>
          <a:p>
            <a:pPr marL="0" lvl="0" indent="0" algn="l" rtl="0">
              <a:lnSpc>
                <a:spcPct val="90000"/>
              </a:lnSpc>
              <a:spcBef>
                <a:spcPts val="1000"/>
              </a:spcBef>
              <a:spcAft>
                <a:spcPts val="0"/>
              </a:spcAft>
              <a:buSzPts val="2200"/>
              <a:buNone/>
            </a:pPr>
            <a:endParaRPr/>
          </a:p>
        </p:txBody>
      </p:sp>
      <p:sp>
        <p:nvSpPr>
          <p:cNvPr id="10712" name="Google Shape;10712;p1062"/>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500"/>
              <a:buFont typeface="Arial"/>
              <a:buNone/>
            </a:pPr>
            <a:r>
              <a:rPr lang="en-GB" b="1"/>
              <a:t>Think through the practicalities</a:t>
            </a:r>
            <a:endParaRPr b="1"/>
          </a:p>
        </p:txBody>
      </p:sp>
      <p:sp>
        <p:nvSpPr>
          <p:cNvPr id="10713" name="Google Shape;10713;p1062"/>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 The Behavioural Insights Team</a:t>
            </a:r>
            <a:endParaRPr/>
          </a:p>
        </p:txBody>
      </p:sp>
      <p:pic>
        <p:nvPicPr>
          <p:cNvPr id="10714" name="Google Shape;10714;p1062" descr="upcoming.png"/>
          <p:cNvPicPr preferRelativeResize="0"/>
          <p:nvPr/>
        </p:nvPicPr>
        <p:blipFill rotWithShape="1">
          <a:blip r:embed="rId3">
            <a:alphaModFix/>
          </a:blip>
          <a:srcRect l="583" t="54370" r="19512" b="8781"/>
          <a:stretch/>
        </p:blipFill>
        <p:spPr>
          <a:xfrm>
            <a:off x="6163269" y="1694778"/>
            <a:ext cx="5020049" cy="448218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7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71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71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711">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7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0719"/>
        <p:cNvGrpSpPr/>
        <p:nvPr/>
      </p:nvGrpSpPr>
      <p:grpSpPr>
        <a:xfrm>
          <a:off x="0" y="0"/>
          <a:ext cx="0" cy="0"/>
          <a:chOff x="0" y="0"/>
          <a:chExt cx="0" cy="0"/>
        </a:xfrm>
      </p:grpSpPr>
      <p:sp>
        <p:nvSpPr>
          <p:cNvPr id="10720" name="Google Shape;10720;p1063"/>
          <p:cNvSpPr txBox="1">
            <a:spLocks noGrp="1"/>
          </p:cNvSpPr>
          <p:nvPr>
            <p:ph type="title"/>
          </p:nvPr>
        </p:nvSpPr>
        <p:spPr>
          <a:xfrm>
            <a:off x="425450"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2900"/>
              <a:buNone/>
            </a:pPr>
            <a:r>
              <a:rPr lang="en-GB" sz="3500" b="1"/>
              <a:t>Agree who does what and when</a:t>
            </a:r>
            <a:endParaRPr sz="3200" b="1"/>
          </a:p>
        </p:txBody>
      </p:sp>
      <p:sp>
        <p:nvSpPr>
          <p:cNvPr id="10721" name="Google Shape;10721;p1063"/>
          <p:cNvSpPr txBox="1"/>
          <p:nvPr/>
        </p:nvSpPr>
        <p:spPr>
          <a:xfrm>
            <a:off x="1323667" y="1427300"/>
            <a:ext cx="3168900" cy="1100700"/>
          </a:xfrm>
          <a:prstGeom prst="rect">
            <a:avLst/>
          </a:prstGeom>
          <a:solidFill>
            <a:srgbClr val="0098DB"/>
          </a:solid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Font typeface="Arial"/>
              <a:buNone/>
            </a:pPr>
            <a:r>
              <a:rPr lang="en-GB" sz="1900" b="1">
                <a:solidFill>
                  <a:schemeClr val="lt1"/>
                </a:solidFill>
                <a:highlight>
                  <a:srgbClr val="0098DB"/>
                </a:highlight>
              </a:rPr>
              <a:t>“It would be awesome if parents were texted ahead of a Maths test.”</a:t>
            </a:r>
            <a:endParaRPr sz="1900" b="1">
              <a:solidFill>
                <a:schemeClr val="lt1"/>
              </a:solidFill>
              <a:highlight>
                <a:srgbClr val="0098DB"/>
              </a:highlight>
            </a:endParaRPr>
          </a:p>
          <a:p>
            <a:pPr marL="0" lvl="0" indent="0" algn="l" rtl="0">
              <a:lnSpc>
                <a:spcPct val="90000"/>
              </a:lnSpc>
              <a:spcBef>
                <a:spcPts val="0"/>
              </a:spcBef>
              <a:spcAft>
                <a:spcPts val="0"/>
              </a:spcAft>
              <a:buNone/>
            </a:pPr>
            <a:endParaRPr sz="1900">
              <a:highlight>
                <a:srgbClr val="0098DB"/>
              </a:highlight>
            </a:endParaRPr>
          </a:p>
        </p:txBody>
      </p:sp>
      <p:graphicFrame>
        <p:nvGraphicFramePr>
          <p:cNvPr id="10722" name="Google Shape;10722;p1063"/>
          <p:cNvGraphicFramePr/>
          <p:nvPr/>
        </p:nvGraphicFramePr>
        <p:xfrm>
          <a:off x="135875" y="2286975"/>
          <a:ext cx="11944625" cy="4381225"/>
        </p:xfrm>
        <a:graphic>
          <a:graphicData uri="http://schemas.openxmlformats.org/drawingml/2006/table">
            <a:tbl>
              <a:tblPr>
                <a:noFill/>
                <a:tableStyleId>{FE546D1F-959A-4BC4-8048-68A3B2CCC418}</a:tableStyleId>
              </a:tblPr>
              <a:tblGrid>
                <a:gridCol w="1337075">
                  <a:extLst>
                    <a:ext uri="{9D8B030D-6E8A-4147-A177-3AD203B41FA5}">
                      <a16:colId xmlns:a16="http://schemas.microsoft.com/office/drawing/2014/main" val="20000"/>
                    </a:ext>
                  </a:extLst>
                </a:gridCol>
                <a:gridCol w="4877425">
                  <a:extLst>
                    <a:ext uri="{9D8B030D-6E8A-4147-A177-3AD203B41FA5}">
                      <a16:colId xmlns:a16="http://schemas.microsoft.com/office/drawing/2014/main" val="20001"/>
                    </a:ext>
                  </a:extLst>
                </a:gridCol>
                <a:gridCol w="3888600">
                  <a:extLst>
                    <a:ext uri="{9D8B030D-6E8A-4147-A177-3AD203B41FA5}">
                      <a16:colId xmlns:a16="http://schemas.microsoft.com/office/drawing/2014/main" val="20002"/>
                    </a:ext>
                  </a:extLst>
                </a:gridCol>
                <a:gridCol w="1841525">
                  <a:extLst>
                    <a:ext uri="{9D8B030D-6E8A-4147-A177-3AD203B41FA5}">
                      <a16:colId xmlns:a16="http://schemas.microsoft.com/office/drawing/2014/main" val="20003"/>
                    </a:ext>
                  </a:extLst>
                </a:gridCol>
              </a:tblGrid>
              <a:tr h="447375">
                <a:tc>
                  <a:txBody>
                    <a:bodyPr/>
                    <a:lstStyle/>
                    <a:p>
                      <a:pPr marL="0" lvl="0" indent="0" algn="l" rtl="0">
                        <a:spcBef>
                          <a:spcPts val="0"/>
                        </a:spcBef>
                        <a:spcAft>
                          <a:spcPts val="0"/>
                        </a:spcAft>
                        <a:buNone/>
                      </a:pPr>
                      <a:endParaRPr sz="1500"/>
                    </a:p>
                  </a:txBody>
                  <a:tcPr marL="91425" marR="91425" marT="91425" marB="91425">
                    <a:lnL w="9525" cap="flat" cmpd="sng">
                      <a:solidFill>
                        <a:srgbClr val="9E9E9E">
                          <a:alpha val="0"/>
                        </a:srgbClr>
                      </a:solidFill>
                      <a:prstDash val="solid"/>
                      <a:round/>
                      <a:headEnd type="none" w="sm" len="sm"/>
                      <a:tailEnd type="none" w="sm" len="sm"/>
                    </a:lnL>
                    <a:lnR w="28575" cap="flat" cmpd="sng">
                      <a:solidFill>
                        <a:schemeClr val="accent1">
                          <a:alpha val="0"/>
                        </a:schemeClr>
                      </a:solidFill>
                      <a:prstDash val="solid"/>
                      <a:round/>
                      <a:headEnd type="none" w="sm" len="sm"/>
                      <a:tailEnd type="none" w="sm" len="sm"/>
                    </a:lnR>
                    <a:lnT w="9525" cap="flat" cmpd="sng">
                      <a:solidFill>
                        <a:srgbClr val="9E9E9E">
                          <a:alpha val="0"/>
                        </a:srgbClr>
                      </a:solidFill>
                      <a:prstDash val="solid"/>
                      <a:round/>
                      <a:headEnd type="none" w="sm" len="sm"/>
                      <a:tailEnd type="none" w="sm" len="sm"/>
                    </a:lnT>
                  </a:tcPr>
                </a:tc>
                <a:tc gridSpan="3">
                  <a:txBody>
                    <a:bodyPr/>
                    <a:lstStyle/>
                    <a:p>
                      <a:pPr marL="0" lvl="0" indent="0" algn="l" rtl="0">
                        <a:spcBef>
                          <a:spcPts val="0"/>
                        </a:spcBef>
                        <a:spcAft>
                          <a:spcPts val="0"/>
                        </a:spcAft>
                        <a:buNone/>
                      </a:pPr>
                      <a:endParaRPr sz="1500"/>
                    </a:p>
                  </a:txBody>
                  <a:tcPr marL="91425" marR="91425" marT="91425" marB="91425">
                    <a:lnL w="28575" cap="flat" cmpd="sng">
                      <a:solidFill>
                        <a:schemeClr val="accent1">
                          <a:alpha val="0"/>
                        </a:schemeClr>
                      </a:solidFill>
                      <a:prstDash val="solid"/>
                      <a:round/>
                      <a:headEnd type="none" w="sm" len="sm"/>
                      <a:tailEnd type="none" w="sm" len="sm"/>
                    </a:lnL>
                    <a:lnR w="28575" cap="flat" cmpd="sng">
                      <a:solidFill>
                        <a:schemeClr val="accent1">
                          <a:alpha val="0"/>
                        </a:schemeClr>
                      </a:solidFill>
                      <a:prstDash val="solid"/>
                      <a:round/>
                      <a:headEnd type="none" w="sm" len="sm"/>
                      <a:tailEnd type="none" w="sm" len="sm"/>
                    </a:lnR>
                    <a:lnT w="9525" cap="flat" cmpd="sng">
                      <a:solidFill>
                        <a:srgbClr val="9E9E9E">
                          <a:alpha val="0"/>
                        </a:srgbClr>
                      </a:solidFill>
                      <a:prstDash val="solid"/>
                      <a:round/>
                      <a:headEnd type="none" w="sm" len="sm"/>
                      <a:tailEnd type="none" w="sm" len="sm"/>
                    </a:lnT>
                  </a:tcPr>
                </a:tc>
                <a:tc hMerge="1">
                  <a:txBody>
                    <a:bodyPr/>
                    <a:lstStyle/>
                    <a:p>
                      <a:endParaRPr lang="en-PT"/>
                    </a:p>
                  </a:txBody>
                  <a:tcPr/>
                </a:tc>
                <a:tc hMerge="1">
                  <a:txBody>
                    <a:bodyPr/>
                    <a:lstStyle/>
                    <a:p>
                      <a:endParaRPr lang="en-PT"/>
                    </a:p>
                  </a:txBody>
                  <a:tcPr/>
                </a:tc>
                <a:extLst>
                  <a:ext uri="{0D108BD9-81ED-4DB2-BD59-A6C34878D82A}">
                    <a16:rowId xmlns:a16="http://schemas.microsoft.com/office/drawing/2014/main" val="10000"/>
                  </a:ext>
                </a:extLst>
              </a:tr>
              <a:tr h="1342600">
                <a:tc>
                  <a:txBody>
                    <a:bodyPr/>
                    <a:lstStyle/>
                    <a:p>
                      <a:pPr marL="0" lvl="0" indent="0" algn="l" rtl="0">
                        <a:spcBef>
                          <a:spcPts val="0"/>
                        </a:spcBef>
                        <a:spcAft>
                          <a:spcPts val="0"/>
                        </a:spcAft>
                        <a:buNone/>
                      </a:pPr>
                      <a:endParaRPr sz="1500"/>
                    </a:p>
                  </a:txBody>
                  <a:tcPr marL="91425" marR="91425" marT="91425" marB="91425">
                    <a:lnL w="9525" cap="flat" cmpd="sng">
                      <a:solidFill>
                        <a:srgbClr val="9E9E9E">
                          <a:alpha val="0"/>
                        </a:srgbClr>
                      </a:solidFill>
                      <a:prstDash val="solid"/>
                      <a:round/>
                      <a:headEnd type="none" w="sm" len="sm"/>
                      <a:tailEnd type="none" w="sm" len="sm"/>
                    </a:lnL>
                    <a:lnR w="28575" cap="flat" cmpd="sng">
                      <a:solidFill>
                        <a:schemeClr val="accent1"/>
                      </a:solidFill>
                      <a:prstDash val="solid"/>
                      <a:round/>
                      <a:headEnd type="none" w="sm" len="sm"/>
                      <a:tailEnd type="none" w="sm" len="sm"/>
                    </a:lnR>
                  </a:tcPr>
                </a:tc>
                <a:tc gridSpan="3">
                  <a:txBody>
                    <a:bodyPr/>
                    <a:lstStyle/>
                    <a:p>
                      <a:pPr marL="0" lvl="0" indent="0" algn="l" rtl="0">
                        <a:spcBef>
                          <a:spcPts val="0"/>
                        </a:spcBef>
                        <a:spcAft>
                          <a:spcPts val="0"/>
                        </a:spcAft>
                        <a:buNone/>
                      </a:pPr>
                      <a:endParaRPr sz="1500"/>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tcPr>
                </a:tc>
                <a:tc hMerge="1">
                  <a:txBody>
                    <a:bodyPr/>
                    <a:lstStyle/>
                    <a:p>
                      <a:endParaRPr lang="en-PT"/>
                    </a:p>
                  </a:txBody>
                  <a:tcPr/>
                </a:tc>
                <a:tc hMerge="1">
                  <a:txBody>
                    <a:bodyPr/>
                    <a:lstStyle/>
                    <a:p>
                      <a:endParaRPr lang="en-PT"/>
                    </a:p>
                  </a:txBody>
                  <a:tcPr/>
                </a:tc>
                <a:extLst>
                  <a:ext uri="{0D108BD9-81ED-4DB2-BD59-A6C34878D82A}">
                    <a16:rowId xmlns:a16="http://schemas.microsoft.com/office/drawing/2014/main" val="10001"/>
                  </a:ext>
                </a:extLst>
              </a:tr>
              <a:tr h="1295625">
                <a:tc>
                  <a:txBody>
                    <a:bodyPr/>
                    <a:lstStyle/>
                    <a:p>
                      <a:pPr marL="0" lvl="0" indent="0" algn="l" rtl="0">
                        <a:spcBef>
                          <a:spcPts val="0"/>
                        </a:spcBef>
                        <a:spcAft>
                          <a:spcPts val="0"/>
                        </a:spcAft>
                        <a:buNone/>
                      </a:pPr>
                      <a:endParaRPr sz="1500"/>
                    </a:p>
                  </a:txBody>
                  <a:tcPr marL="91425" marR="91425" marT="91425" marB="91425">
                    <a:lnL w="9525" cap="flat" cmpd="sng">
                      <a:solidFill>
                        <a:srgbClr val="9E9E9E">
                          <a:alpha val="0"/>
                        </a:srgbClr>
                      </a:solidFill>
                      <a:prstDash val="solid"/>
                      <a:round/>
                      <a:headEnd type="none" w="sm" len="sm"/>
                      <a:tailEnd type="none" w="sm" len="sm"/>
                    </a:lnL>
                    <a:lnR w="28575" cap="flat" cmpd="sng">
                      <a:solidFill>
                        <a:schemeClr val="accent1"/>
                      </a:solidFill>
                      <a:prstDash val="solid"/>
                      <a:round/>
                      <a:headEnd type="none" w="sm" len="sm"/>
                      <a:tailEnd type="none" w="sm" len="sm"/>
                    </a:lnR>
                  </a:tcPr>
                </a:tc>
                <a:tc gridSpan="3">
                  <a:txBody>
                    <a:bodyPr/>
                    <a:lstStyle/>
                    <a:p>
                      <a:pPr marL="0" lvl="0" indent="0" algn="l" rtl="0">
                        <a:spcBef>
                          <a:spcPts val="0"/>
                        </a:spcBef>
                        <a:spcAft>
                          <a:spcPts val="0"/>
                        </a:spcAft>
                        <a:buNone/>
                      </a:pPr>
                      <a:endParaRPr sz="1500"/>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tcPr>
                </a:tc>
                <a:tc hMerge="1">
                  <a:txBody>
                    <a:bodyPr/>
                    <a:lstStyle/>
                    <a:p>
                      <a:endParaRPr lang="en-PT"/>
                    </a:p>
                  </a:txBody>
                  <a:tcPr/>
                </a:tc>
                <a:tc hMerge="1">
                  <a:txBody>
                    <a:bodyPr/>
                    <a:lstStyle/>
                    <a:p>
                      <a:endParaRPr lang="en-PT"/>
                    </a:p>
                  </a:txBody>
                  <a:tcPr/>
                </a:tc>
                <a:extLst>
                  <a:ext uri="{0D108BD9-81ED-4DB2-BD59-A6C34878D82A}">
                    <a16:rowId xmlns:a16="http://schemas.microsoft.com/office/drawing/2014/main" val="10002"/>
                  </a:ext>
                </a:extLst>
              </a:tr>
              <a:tr h="1295625">
                <a:tc>
                  <a:txBody>
                    <a:bodyPr/>
                    <a:lstStyle/>
                    <a:p>
                      <a:pPr marL="0" lvl="0" indent="0" algn="l" rtl="0">
                        <a:spcBef>
                          <a:spcPts val="0"/>
                        </a:spcBef>
                        <a:spcAft>
                          <a:spcPts val="0"/>
                        </a:spcAft>
                        <a:buNone/>
                      </a:pPr>
                      <a:endParaRPr sz="1500"/>
                    </a:p>
                  </a:txBody>
                  <a:tcPr marL="91425" marR="91425" marT="91425" marB="91425">
                    <a:lnL w="9525" cap="flat" cmpd="sng">
                      <a:solidFill>
                        <a:srgbClr val="9E9E9E">
                          <a:alpha val="0"/>
                        </a:srgbClr>
                      </a:solidFill>
                      <a:prstDash val="solid"/>
                      <a:round/>
                      <a:headEnd type="none" w="sm" len="sm"/>
                      <a:tailEnd type="none" w="sm" len="sm"/>
                    </a:lnL>
                    <a:lnR w="28575" cap="flat" cmpd="sng">
                      <a:solidFill>
                        <a:schemeClr val="accent1"/>
                      </a:solidFill>
                      <a:prstDash val="solid"/>
                      <a:round/>
                      <a:headEnd type="none" w="sm" len="sm"/>
                      <a:tailEnd type="none" w="sm" len="sm"/>
                    </a:lnR>
                    <a:lnB w="9525" cap="flat" cmpd="sng">
                      <a:solidFill>
                        <a:srgbClr val="9E9E9E">
                          <a:alpha val="0"/>
                        </a:srgbClr>
                      </a:solidFill>
                      <a:prstDash val="solid"/>
                      <a:round/>
                      <a:headEnd type="none" w="sm" len="sm"/>
                      <a:tailEnd type="none" w="sm" len="sm"/>
                    </a:lnB>
                  </a:tcPr>
                </a:tc>
                <a:tc gridSpan="3">
                  <a:txBody>
                    <a:bodyPr/>
                    <a:lstStyle/>
                    <a:p>
                      <a:pPr marL="0" lvl="0" indent="0" algn="l" rtl="0">
                        <a:spcBef>
                          <a:spcPts val="0"/>
                        </a:spcBef>
                        <a:spcAft>
                          <a:spcPts val="0"/>
                        </a:spcAft>
                        <a:buNone/>
                      </a:pPr>
                      <a:endParaRPr sz="1500"/>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B w="9525" cap="flat" cmpd="sng">
                      <a:solidFill>
                        <a:srgbClr val="9E9E9E">
                          <a:alpha val="0"/>
                        </a:srgbClr>
                      </a:solidFill>
                      <a:prstDash val="solid"/>
                      <a:round/>
                      <a:headEnd type="none" w="sm" len="sm"/>
                      <a:tailEnd type="none" w="sm" len="sm"/>
                    </a:lnB>
                  </a:tcPr>
                </a:tc>
                <a:tc hMerge="1">
                  <a:txBody>
                    <a:bodyPr/>
                    <a:lstStyle/>
                    <a:p>
                      <a:endParaRPr lang="en-PT"/>
                    </a:p>
                  </a:txBody>
                  <a:tcPr/>
                </a:tc>
                <a:tc hMerge="1">
                  <a:txBody>
                    <a:bodyPr/>
                    <a:lstStyle/>
                    <a:p>
                      <a:endParaRPr lang="en-PT"/>
                    </a:p>
                  </a:txBody>
                  <a:tcPr/>
                </a:tc>
                <a:extLst>
                  <a:ext uri="{0D108BD9-81ED-4DB2-BD59-A6C34878D82A}">
                    <a16:rowId xmlns:a16="http://schemas.microsoft.com/office/drawing/2014/main" val="10003"/>
                  </a:ext>
                </a:extLst>
              </a:tr>
            </a:tbl>
          </a:graphicData>
        </a:graphic>
      </p:graphicFrame>
      <p:grpSp>
        <p:nvGrpSpPr>
          <p:cNvPr id="10723" name="Google Shape;10723;p1063"/>
          <p:cNvGrpSpPr/>
          <p:nvPr/>
        </p:nvGrpSpPr>
        <p:grpSpPr>
          <a:xfrm>
            <a:off x="291508" y="2759431"/>
            <a:ext cx="955558" cy="1317383"/>
            <a:chOff x="523444" y="2069625"/>
            <a:chExt cx="716687" cy="988062"/>
          </a:xfrm>
        </p:grpSpPr>
        <p:pic>
          <p:nvPicPr>
            <p:cNvPr id="10724" name="Google Shape;10724;p1063"/>
            <p:cNvPicPr preferRelativeResize="0"/>
            <p:nvPr/>
          </p:nvPicPr>
          <p:blipFill rotWithShape="1">
            <a:blip r:embed="rId3">
              <a:alphaModFix/>
            </a:blip>
            <a:srcRect l="6589" r="6597"/>
            <a:stretch/>
          </p:blipFill>
          <p:spPr>
            <a:xfrm>
              <a:off x="523444" y="2069625"/>
              <a:ext cx="716681" cy="825544"/>
            </a:xfrm>
            <a:prstGeom prst="rect">
              <a:avLst/>
            </a:prstGeom>
            <a:noFill/>
            <a:ln>
              <a:noFill/>
            </a:ln>
          </p:spPr>
        </p:pic>
        <p:sp>
          <p:nvSpPr>
            <p:cNvPr id="10725" name="Google Shape;10725;p1063"/>
            <p:cNvSpPr txBox="1"/>
            <p:nvPr/>
          </p:nvSpPr>
          <p:spPr>
            <a:xfrm>
              <a:off x="584330" y="2772388"/>
              <a:ext cx="655800" cy="28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500" b="1"/>
                <a:t>School</a:t>
              </a:r>
              <a:endParaRPr sz="1500" b="1"/>
            </a:p>
          </p:txBody>
        </p:sp>
      </p:grpSp>
      <p:sp>
        <p:nvSpPr>
          <p:cNvPr id="10726" name="Google Shape;10726;p1063"/>
          <p:cNvSpPr/>
          <p:nvPr/>
        </p:nvSpPr>
        <p:spPr>
          <a:xfrm>
            <a:off x="2329242" y="2887842"/>
            <a:ext cx="1705200" cy="8589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500" b="1"/>
              <a:t>Heads of Depts fill in test details</a:t>
            </a:r>
            <a:endParaRPr sz="1500" b="1"/>
          </a:p>
        </p:txBody>
      </p:sp>
      <p:sp>
        <p:nvSpPr>
          <p:cNvPr id="10727" name="Google Shape;10727;p1063"/>
          <p:cNvSpPr/>
          <p:nvPr/>
        </p:nvSpPr>
        <p:spPr>
          <a:xfrm>
            <a:off x="1623700" y="4208000"/>
            <a:ext cx="1738500" cy="1100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500" b="1"/>
              <a:t>Researcher sends link to online form for providing test details</a:t>
            </a:r>
            <a:endParaRPr sz="1500" b="1"/>
          </a:p>
        </p:txBody>
      </p:sp>
      <p:sp>
        <p:nvSpPr>
          <p:cNvPr id="10728" name="Google Shape;10728;p1063"/>
          <p:cNvSpPr/>
          <p:nvPr/>
        </p:nvSpPr>
        <p:spPr>
          <a:xfrm>
            <a:off x="3953533" y="4205766"/>
            <a:ext cx="1845900" cy="10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500" b="1"/>
              <a:t>Researcher schedules texts</a:t>
            </a:r>
            <a:endParaRPr sz="1500" b="1"/>
          </a:p>
        </p:txBody>
      </p:sp>
      <p:sp>
        <p:nvSpPr>
          <p:cNvPr id="10729" name="Google Shape;10729;p1063"/>
          <p:cNvSpPr/>
          <p:nvPr/>
        </p:nvSpPr>
        <p:spPr>
          <a:xfrm>
            <a:off x="5293167" y="2887832"/>
            <a:ext cx="1705200" cy="9645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t>Teachers/Heads of Dept inform Researcher of changes</a:t>
            </a:r>
            <a:endParaRPr b="1"/>
          </a:p>
        </p:txBody>
      </p:sp>
      <p:sp>
        <p:nvSpPr>
          <p:cNvPr id="10730" name="Google Shape;10730;p1063"/>
          <p:cNvSpPr/>
          <p:nvPr/>
        </p:nvSpPr>
        <p:spPr>
          <a:xfrm>
            <a:off x="6591900" y="4212467"/>
            <a:ext cx="1983300" cy="1100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500" b="1"/>
              <a:t>Text teachers notification that texts start </a:t>
            </a:r>
            <a:endParaRPr sz="1500" b="1"/>
          </a:p>
          <a:p>
            <a:pPr marL="0" lvl="0" indent="0" algn="ctr" rtl="0">
              <a:spcBef>
                <a:spcPts val="0"/>
              </a:spcBef>
              <a:spcAft>
                <a:spcPts val="0"/>
              </a:spcAft>
              <a:buNone/>
            </a:pPr>
            <a:r>
              <a:rPr lang="en-GB" sz="1500" b="1"/>
              <a:t>(1 week in advance of test)</a:t>
            </a:r>
            <a:endParaRPr sz="1500" b="1"/>
          </a:p>
        </p:txBody>
      </p:sp>
      <p:sp>
        <p:nvSpPr>
          <p:cNvPr id="10731" name="Google Shape;10731;p1063"/>
          <p:cNvSpPr/>
          <p:nvPr/>
        </p:nvSpPr>
        <p:spPr>
          <a:xfrm>
            <a:off x="8031366" y="2865915"/>
            <a:ext cx="1845900" cy="9645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500" b="1"/>
              <a:t>Teachers text back if test date changed</a:t>
            </a:r>
            <a:endParaRPr sz="1500" b="1"/>
          </a:p>
        </p:txBody>
      </p:sp>
      <p:cxnSp>
        <p:nvCxnSpPr>
          <p:cNvPr id="10732" name="Google Shape;10732;p1063"/>
          <p:cNvCxnSpPr>
            <a:stCxn id="10726" idx="2"/>
            <a:endCxn id="10728" idx="0"/>
          </p:cNvCxnSpPr>
          <p:nvPr/>
        </p:nvCxnSpPr>
        <p:spPr>
          <a:xfrm>
            <a:off x="3181842" y="3746742"/>
            <a:ext cx="1694700" cy="459000"/>
          </a:xfrm>
          <a:prstGeom prst="straightConnector1">
            <a:avLst/>
          </a:prstGeom>
          <a:noFill/>
          <a:ln w="9525" cap="flat" cmpd="sng">
            <a:solidFill>
              <a:schemeClr val="dk2"/>
            </a:solidFill>
            <a:prstDash val="solid"/>
            <a:round/>
            <a:headEnd type="none" w="med" len="med"/>
            <a:tailEnd type="triangle" w="med" len="med"/>
          </a:ln>
        </p:spPr>
      </p:cxnSp>
      <p:cxnSp>
        <p:nvCxnSpPr>
          <p:cNvPr id="10733" name="Google Shape;10733;p1063"/>
          <p:cNvCxnSpPr>
            <a:stCxn id="10727" idx="0"/>
            <a:endCxn id="10726" idx="2"/>
          </p:cNvCxnSpPr>
          <p:nvPr/>
        </p:nvCxnSpPr>
        <p:spPr>
          <a:xfrm rot="10800000" flipH="1">
            <a:off x="2492950" y="3746600"/>
            <a:ext cx="688800" cy="461400"/>
          </a:xfrm>
          <a:prstGeom prst="straightConnector1">
            <a:avLst/>
          </a:prstGeom>
          <a:noFill/>
          <a:ln w="9525" cap="flat" cmpd="sng">
            <a:solidFill>
              <a:schemeClr val="dk2"/>
            </a:solidFill>
            <a:prstDash val="solid"/>
            <a:round/>
            <a:headEnd type="none" w="med" len="med"/>
            <a:tailEnd type="triangle" w="med" len="med"/>
          </a:ln>
        </p:spPr>
      </p:cxnSp>
      <p:cxnSp>
        <p:nvCxnSpPr>
          <p:cNvPr id="10734" name="Google Shape;10734;p1063"/>
          <p:cNvCxnSpPr>
            <a:stCxn id="10728" idx="0"/>
            <a:endCxn id="10729" idx="2"/>
          </p:cNvCxnSpPr>
          <p:nvPr/>
        </p:nvCxnSpPr>
        <p:spPr>
          <a:xfrm rot="10800000" flipH="1">
            <a:off x="4876483" y="3852366"/>
            <a:ext cx="1269300" cy="353400"/>
          </a:xfrm>
          <a:prstGeom prst="straightConnector1">
            <a:avLst/>
          </a:prstGeom>
          <a:noFill/>
          <a:ln w="9525" cap="flat" cmpd="sng">
            <a:solidFill>
              <a:schemeClr val="dk2"/>
            </a:solidFill>
            <a:prstDash val="solid"/>
            <a:round/>
            <a:headEnd type="none" w="med" len="med"/>
            <a:tailEnd type="triangle" w="med" len="med"/>
          </a:ln>
        </p:spPr>
      </p:cxnSp>
      <p:cxnSp>
        <p:nvCxnSpPr>
          <p:cNvPr id="10735" name="Google Shape;10735;p1063"/>
          <p:cNvCxnSpPr>
            <a:stCxn id="10729" idx="2"/>
            <a:endCxn id="10730" idx="0"/>
          </p:cNvCxnSpPr>
          <p:nvPr/>
        </p:nvCxnSpPr>
        <p:spPr>
          <a:xfrm>
            <a:off x="6145767" y="3852332"/>
            <a:ext cx="1437900" cy="360000"/>
          </a:xfrm>
          <a:prstGeom prst="straightConnector1">
            <a:avLst/>
          </a:prstGeom>
          <a:noFill/>
          <a:ln w="9525" cap="flat" cmpd="sng">
            <a:solidFill>
              <a:schemeClr val="dk2"/>
            </a:solidFill>
            <a:prstDash val="solid"/>
            <a:round/>
            <a:headEnd type="none" w="med" len="med"/>
            <a:tailEnd type="triangle" w="med" len="med"/>
          </a:ln>
        </p:spPr>
      </p:cxnSp>
      <p:cxnSp>
        <p:nvCxnSpPr>
          <p:cNvPr id="10736" name="Google Shape;10736;p1063"/>
          <p:cNvCxnSpPr>
            <a:stCxn id="10730" idx="0"/>
            <a:endCxn id="10731" idx="2"/>
          </p:cNvCxnSpPr>
          <p:nvPr/>
        </p:nvCxnSpPr>
        <p:spPr>
          <a:xfrm rot="10800000" flipH="1">
            <a:off x="7583550" y="3830267"/>
            <a:ext cx="1370700" cy="382200"/>
          </a:xfrm>
          <a:prstGeom prst="straightConnector1">
            <a:avLst/>
          </a:prstGeom>
          <a:noFill/>
          <a:ln w="9525" cap="flat" cmpd="sng">
            <a:solidFill>
              <a:schemeClr val="dk2"/>
            </a:solidFill>
            <a:prstDash val="solid"/>
            <a:round/>
            <a:headEnd type="none" w="med" len="med"/>
            <a:tailEnd type="triangle" w="med" len="med"/>
          </a:ln>
        </p:spPr>
      </p:cxnSp>
      <p:sp>
        <p:nvSpPr>
          <p:cNvPr id="10737" name="Google Shape;10737;p1063"/>
          <p:cNvSpPr txBox="1"/>
          <p:nvPr/>
        </p:nvSpPr>
        <p:spPr>
          <a:xfrm>
            <a:off x="4527025" y="3287925"/>
            <a:ext cx="1005900" cy="41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38" name="Google Shape;10738;p1063"/>
          <p:cNvSpPr/>
          <p:nvPr/>
        </p:nvSpPr>
        <p:spPr>
          <a:xfrm>
            <a:off x="3714242" y="3461483"/>
            <a:ext cx="676200" cy="380400"/>
          </a:xfrm>
          <a:prstGeom prst="flowChartDecision">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500"/>
              <a:t>2</a:t>
            </a:r>
            <a:endParaRPr sz="1500"/>
          </a:p>
        </p:txBody>
      </p:sp>
      <p:sp>
        <p:nvSpPr>
          <p:cNvPr id="10739" name="Google Shape;10739;p1063"/>
          <p:cNvSpPr/>
          <p:nvPr/>
        </p:nvSpPr>
        <p:spPr>
          <a:xfrm>
            <a:off x="5476300" y="4966525"/>
            <a:ext cx="676200" cy="380400"/>
          </a:xfrm>
          <a:prstGeom prst="flowChartDecision">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500"/>
              <a:t>3</a:t>
            </a:r>
            <a:endParaRPr sz="1500"/>
          </a:p>
        </p:txBody>
      </p:sp>
      <p:sp>
        <p:nvSpPr>
          <p:cNvPr id="10740" name="Google Shape;10740;p1063"/>
          <p:cNvSpPr/>
          <p:nvPr/>
        </p:nvSpPr>
        <p:spPr>
          <a:xfrm>
            <a:off x="6637975" y="3557217"/>
            <a:ext cx="676200" cy="380400"/>
          </a:xfrm>
          <a:prstGeom prst="flowChartDecision">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500"/>
              <a:t>4</a:t>
            </a:r>
            <a:endParaRPr sz="1500"/>
          </a:p>
        </p:txBody>
      </p:sp>
      <p:sp>
        <p:nvSpPr>
          <p:cNvPr id="10741" name="Google Shape;10741;p1063"/>
          <p:cNvSpPr/>
          <p:nvPr/>
        </p:nvSpPr>
        <p:spPr>
          <a:xfrm>
            <a:off x="9520775" y="3552450"/>
            <a:ext cx="676200" cy="380400"/>
          </a:xfrm>
          <a:prstGeom prst="flowChartDecision">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500"/>
              <a:t>6</a:t>
            </a:r>
            <a:endParaRPr sz="1500"/>
          </a:p>
        </p:txBody>
      </p:sp>
      <p:sp>
        <p:nvSpPr>
          <p:cNvPr id="10742" name="Google Shape;10742;p1063"/>
          <p:cNvSpPr txBox="1"/>
          <p:nvPr/>
        </p:nvSpPr>
        <p:spPr>
          <a:xfrm>
            <a:off x="8184667" y="1287767"/>
            <a:ext cx="3270900" cy="1248900"/>
          </a:xfrm>
          <a:prstGeom prst="rect">
            <a:avLst/>
          </a:prstGeom>
          <a:solidFill>
            <a:srgbClr val="FFA02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900" b="1"/>
              <a:t>Who will text them?</a:t>
            </a:r>
            <a:endParaRPr sz="1500" b="1"/>
          </a:p>
          <a:p>
            <a:pPr marL="0" lvl="0" indent="0" algn="ctr" rtl="0">
              <a:spcBef>
                <a:spcPts val="0"/>
              </a:spcBef>
              <a:spcAft>
                <a:spcPts val="0"/>
              </a:spcAft>
              <a:buNone/>
            </a:pPr>
            <a:r>
              <a:rPr lang="en-GB" sz="1900" b="1"/>
              <a:t>When will you text them?</a:t>
            </a:r>
            <a:endParaRPr sz="1500" b="1"/>
          </a:p>
          <a:p>
            <a:pPr marL="0" lvl="0" indent="0" algn="ctr" rtl="0">
              <a:spcBef>
                <a:spcPts val="0"/>
              </a:spcBef>
              <a:spcAft>
                <a:spcPts val="0"/>
              </a:spcAft>
              <a:buNone/>
            </a:pPr>
            <a:r>
              <a:rPr lang="en-GB" sz="1900" b="1"/>
              <a:t>How will you get the dates?</a:t>
            </a:r>
            <a:endParaRPr sz="1500" b="1"/>
          </a:p>
          <a:p>
            <a:pPr marL="0" lvl="0" indent="0" algn="ctr" rtl="0">
              <a:spcBef>
                <a:spcPts val="0"/>
              </a:spcBef>
              <a:spcAft>
                <a:spcPts val="0"/>
              </a:spcAft>
              <a:buNone/>
            </a:pPr>
            <a:endParaRPr sz="1900" b="1">
              <a:highlight>
                <a:srgbClr val="0098DB"/>
              </a:highlight>
            </a:endParaRPr>
          </a:p>
          <a:p>
            <a:pPr marL="0" lvl="0" indent="0" algn="l" rtl="0">
              <a:lnSpc>
                <a:spcPct val="90000"/>
              </a:lnSpc>
              <a:spcBef>
                <a:spcPts val="0"/>
              </a:spcBef>
              <a:spcAft>
                <a:spcPts val="0"/>
              </a:spcAft>
              <a:buNone/>
            </a:pPr>
            <a:endParaRPr sz="1900" b="1">
              <a:highlight>
                <a:srgbClr val="0098DB"/>
              </a:highlight>
            </a:endParaRPr>
          </a:p>
        </p:txBody>
      </p:sp>
      <p:grpSp>
        <p:nvGrpSpPr>
          <p:cNvPr id="10743" name="Google Shape;10743;p1063"/>
          <p:cNvGrpSpPr/>
          <p:nvPr/>
        </p:nvGrpSpPr>
        <p:grpSpPr>
          <a:xfrm>
            <a:off x="260914" y="4106293"/>
            <a:ext cx="1211970" cy="1239174"/>
            <a:chOff x="500498" y="3079796"/>
            <a:chExt cx="909000" cy="929404"/>
          </a:xfrm>
        </p:grpSpPr>
        <p:pic>
          <p:nvPicPr>
            <p:cNvPr id="10744" name="Google Shape;10744;p1063"/>
            <p:cNvPicPr preferRelativeResize="0"/>
            <p:nvPr/>
          </p:nvPicPr>
          <p:blipFill>
            <a:blip r:embed="rId4">
              <a:alphaModFix/>
            </a:blip>
            <a:stretch>
              <a:fillRect/>
            </a:stretch>
          </p:blipFill>
          <p:spPr>
            <a:xfrm>
              <a:off x="514510" y="3079796"/>
              <a:ext cx="787800" cy="715400"/>
            </a:xfrm>
            <a:prstGeom prst="rect">
              <a:avLst/>
            </a:prstGeom>
            <a:noFill/>
            <a:ln>
              <a:noFill/>
            </a:ln>
          </p:spPr>
        </p:pic>
        <p:sp>
          <p:nvSpPr>
            <p:cNvPr id="10745" name="Google Shape;10745;p1063"/>
            <p:cNvSpPr txBox="1"/>
            <p:nvPr/>
          </p:nvSpPr>
          <p:spPr>
            <a:xfrm>
              <a:off x="500498" y="3723900"/>
              <a:ext cx="909000" cy="28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500" b="1"/>
                <a:t>Researcher</a:t>
              </a:r>
              <a:endParaRPr sz="1500" b="1"/>
            </a:p>
          </p:txBody>
        </p:sp>
      </p:grpSp>
      <p:grpSp>
        <p:nvGrpSpPr>
          <p:cNvPr id="10746" name="Google Shape;10746;p1063"/>
          <p:cNvGrpSpPr/>
          <p:nvPr/>
        </p:nvGrpSpPr>
        <p:grpSpPr>
          <a:xfrm>
            <a:off x="222248" y="5374932"/>
            <a:ext cx="1211970" cy="1482896"/>
            <a:chOff x="471498" y="4031300"/>
            <a:chExt cx="909000" cy="1112200"/>
          </a:xfrm>
        </p:grpSpPr>
        <p:pic>
          <p:nvPicPr>
            <p:cNvPr id="10747" name="Google Shape;10747;p1063"/>
            <p:cNvPicPr preferRelativeResize="0"/>
            <p:nvPr/>
          </p:nvPicPr>
          <p:blipFill>
            <a:blip r:embed="rId5">
              <a:alphaModFix/>
            </a:blip>
            <a:stretch>
              <a:fillRect/>
            </a:stretch>
          </p:blipFill>
          <p:spPr>
            <a:xfrm>
              <a:off x="548567" y="4031300"/>
              <a:ext cx="666436" cy="988075"/>
            </a:xfrm>
            <a:prstGeom prst="rect">
              <a:avLst/>
            </a:prstGeom>
            <a:noFill/>
            <a:ln>
              <a:noFill/>
            </a:ln>
          </p:spPr>
        </p:pic>
        <p:sp>
          <p:nvSpPr>
            <p:cNvPr id="10748" name="Google Shape;10748;p1063"/>
            <p:cNvSpPr txBox="1"/>
            <p:nvPr/>
          </p:nvSpPr>
          <p:spPr>
            <a:xfrm>
              <a:off x="471498" y="4858200"/>
              <a:ext cx="909000" cy="28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500" b="1"/>
                <a:t>Parent</a:t>
              </a:r>
              <a:endParaRPr sz="1500" b="1"/>
            </a:p>
          </p:txBody>
        </p:sp>
      </p:grpSp>
      <p:sp>
        <p:nvSpPr>
          <p:cNvPr id="10749" name="Google Shape;10749;p1063"/>
          <p:cNvSpPr/>
          <p:nvPr/>
        </p:nvSpPr>
        <p:spPr>
          <a:xfrm>
            <a:off x="3017642" y="4994650"/>
            <a:ext cx="676200" cy="380400"/>
          </a:xfrm>
          <a:prstGeom prst="flowChartDecision">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500"/>
              <a:t>1</a:t>
            </a:r>
            <a:endParaRPr sz="1500"/>
          </a:p>
        </p:txBody>
      </p:sp>
      <p:sp>
        <p:nvSpPr>
          <p:cNvPr id="10750" name="Google Shape;10750;p1063"/>
          <p:cNvSpPr/>
          <p:nvPr/>
        </p:nvSpPr>
        <p:spPr>
          <a:xfrm>
            <a:off x="8266575" y="4965183"/>
            <a:ext cx="676200" cy="380400"/>
          </a:xfrm>
          <a:prstGeom prst="flowChartDecision">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500"/>
              <a:t>5</a:t>
            </a:r>
            <a:endParaRPr sz="1500"/>
          </a:p>
        </p:txBody>
      </p:sp>
      <p:sp>
        <p:nvSpPr>
          <p:cNvPr id="10751" name="Google Shape;10751;p1063"/>
          <p:cNvSpPr/>
          <p:nvPr/>
        </p:nvSpPr>
        <p:spPr>
          <a:xfrm>
            <a:off x="9385900" y="5695433"/>
            <a:ext cx="1983300" cy="11007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500" b="1"/>
              <a:t>Parents encourage child to study</a:t>
            </a:r>
            <a:endParaRPr sz="1500" b="1"/>
          </a:p>
        </p:txBody>
      </p:sp>
      <p:sp>
        <p:nvSpPr>
          <p:cNvPr id="10752" name="Google Shape;10752;p1063"/>
          <p:cNvSpPr/>
          <p:nvPr/>
        </p:nvSpPr>
        <p:spPr>
          <a:xfrm>
            <a:off x="11009775" y="6387583"/>
            <a:ext cx="676200" cy="380400"/>
          </a:xfrm>
          <a:prstGeom prst="flowChartDecision">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500"/>
              <a:t>8</a:t>
            </a:r>
            <a:endParaRPr sz="1500"/>
          </a:p>
        </p:txBody>
      </p:sp>
      <p:sp>
        <p:nvSpPr>
          <p:cNvPr id="10753" name="Google Shape;10753;p1063"/>
          <p:cNvSpPr/>
          <p:nvPr/>
        </p:nvSpPr>
        <p:spPr>
          <a:xfrm>
            <a:off x="9335100" y="4212467"/>
            <a:ext cx="1983300" cy="1100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500" b="1"/>
              <a:t>Text sent to parents 4 days and 1 day in advance of test</a:t>
            </a:r>
            <a:endParaRPr sz="1500" b="1"/>
          </a:p>
        </p:txBody>
      </p:sp>
      <p:sp>
        <p:nvSpPr>
          <p:cNvPr id="10754" name="Google Shape;10754;p1063"/>
          <p:cNvSpPr/>
          <p:nvPr/>
        </p:nvSpPr>
        <p:spPr>
          <a:xfrm>
            <a:off x="11009775" y="4965183"/>
            <a:ext cx="676200" cy="380400"/>
          </a:xfrm>
          <a:prstGeom prst="flowChartDecision">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500"/>
              <a:t>7</a:t>
            </a:r>
            <a:endParaRPr sz="1500"/>
          </a:p>
        </p:txBody>
      </p:sp>
      <p:cxnSp>
        <p:nvCxnSpPr>
          <p:cNvPr id="10755" name="Google Shape;10755;p1063"/>
          <p:cNvCxnSpPr>
            <a:stCxn id="10731" idx="2"/>
            <a:endCxn id="10753" idx="0"/>
          </p:cNvCxnSpPr>
          <p:nvPr/>
        </p:nvCxnSpPr>
        <p:spPr>
          <a:xfrm>
            <a:off x="8954316" y="3830415"/>
            <a:ext cx="1372500" cy="382200"/>
          </a:xfrm>
          <a:prstGeom prst="straightConnector1">
            <a:avLst/>
          </a:prstGeom>
          <a:noFill/>
          <a:ln w="9525" cap="flat" cmpd="sng">
            <a:solidFill>
              <a:schemeClr val="dk2"/>
            </a:solidFill>
            <a:prstDash val="solid"/>
            <a:round/>
            <a:headEnd type="none" w="med" len="med"/>
            <a:tailEnd type="triangle" w="med" len="med"/>
          </a:ln>
        </p:spPr>
      </p:cxnSp>
      <p:cxnSp>
        <p:nvCxnSpPr>
          <p:cNvPr id="10756" name="Google Shape;10756;p1063"/>
          <p:cNvCxnSpPr>
            <a:stCxn id="10753" idx="2"/>
            <a:endCxn id="10751" idx="0"/>
          </p:cNvCxnSpPr>
          <p:nvPr/>
        </p:nvCxnSpPr>
        <p:spPr>
          <a:xfrm>
            <a:off x="10326750" y="5313167"/>
            <a:ext cx="50700" cy="3822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21"/>
                                        </p:tgtEl>
                                        <p:attrNameLst>
                                          <p:attrName>style.visibility</p:attrName>
                                        </p:attrNameLst>
                                      </p:cBhvr>
                                      <p:to>
                                        <p:strVal val="visible"/>
                                      </p:to>
                                    </p:set>
                                    <p:animEffect transition="in" filter="fade">
                                      <p:cBhvr>
                                        <p:cTn id="7" dur="1000"/>
                                        <p:tgtEl>
                                          <p:spTgt spid="10721"/>
                                        </p:tgtEl>
                                      </p:cBhvr>
                                    </p:animEffect>
                                  </p:childTnLst>
                                </p:cTn>
                              </p:par>
                              <p:par>
                                <p:cTn id="8" presetID="10" presetClass="entr" presetSubtype="0" fill="hold" nodeType="withEffect">
                                  <p:stCondLst>
                                    <p:cond delay="0"/>
                                  </p:stCondLst>
                                  <p:childTnLst>
                                    <p:set>
                                      <p:cBhvr>
                                        <p:cTn id="9" dur="1" fill="hold">
                                          <p:stCondLst>
                                            <p:cond delay="0"/>
                                          </p:stCondLst>
                                        </p:cTn>
                                        <p:tgtEl>
                                          <p:spTgt spid="10742"/>
                                        </p:tgtEl>
                                        <p:attrNameLst>
                                          <p:attrName>style.visibility</p:attrName>
                                        </p:attrNameLst>
                                      </p:cBhvr>
                                      <p:to>
                                        <p:strVal val="visible"/>
                                      </p:to>
                                    </p:set>
                                    <p:animEffect transition="in" filter="fade">
                                      <p:cBhvr>
                                        <p:cTn id="10" dur="1000"/>
                                        <p:tgtEl>
                                          <p:spTgt spid="1074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722"/>
                                        </p:tgtEl>
                                        <p:attrNameLst>
                                          <p:attrName>style.visibility</p:attrName>
                                        </p:attrNameLst>
                                      </p:cBhvr>
                                      <p:to>
                                        <p:strVal val="visible"/>
                                      </p:to>
                                    </p:set>
                                    <p:animEffect transition="in" filter="fade">
                                      <p:cBhvr>
                                        <p:cTn id="15" dur="1100"/>
                                        <p:tgtEl>
                                          <p:spTgt spid="10722"/>
                                        </p:tgtEl>
                                      </p:cBhvr>
                                    </p:animEffect>
                                  </p:childTnLst>
                                </p:cTn>
                              </p:par>
                              <p:par>
                                <p:cTn id="16" presetID="10" presetClass="entr" presetSubtype="0" fill="hold" nodeType="withEffect">
                                  <p:stCondLst>
                                    <p:cond delay="0"/>
                                  </p:stCondLst>
                                  <p:childTnLst>
                                    <p:set>
                                      <p:cBhvr>
                                        <p:cTn id="17" dur="1" fill="hold">
                                          <p:stCondLst>
                                            <p:cond delay="0"/>
                                          </p:stCondLst>
                                        </p:cTn>
                                        <p:tgtEl>
                                          <p:spTgt spid="10723"/>
                                        </p:tgtEl>
                                        <p:attrNameLst>
                                          <p:attrName>style.visibility</p:attrName>
                                        </p:attrNameLst>
                                      </p:cBhvr>
                                      <p:to>
                                        <p:strVal val="visible"/>
                                      </p:to>
                                    </p:set>
                                    <p:animEffect transition="in" filter="fade">
                                      <p:cBhvr>
                                        <p:cTn id="18" dur="1000"/>
                                        <p:tgtEl>
                                          <p:spTgt spid="10723"/>
                                        </p:tgtEl>
                                      </p:cBhvr>
                                    </p:animEffect>
                                  </p:childTnLst>
                                </p:cTn>
                              </p:par>
                              <p:par>
                                <p:cTn id="19" presetID="10" presetClass="entr" presetSubtype="0" fill="hold" nodeType="withEffect">
                                  <p:stCondLst>
                                    <p:cond delay="0"/>
                                  </p:stCondLst>
                                  <p:childTnLst>
                                    <p:set>
                                      <p:cBhvr>
                                        <p:cTn id="20" dur="1" fill="hold">
                                          <p:stCondLst>
                                            <p:cond delay="0"/>
                                          </p:stCondLst>
                                        </p:cTn>
                                        <p:tgtEl>
                                          <p:spTgt spid="10726"/>
                                        </p:tgtEl>
                                        <p:attrNameLst>
                                          <p:attrName>style.visibility</p:attrName>
                                        </p:attrNameLst>
                                      </p:cBhvr>
                                      <p:to>
                                        <p:strVal val="visible"/>
                                      </p:to>
                                    </p:set>
                                    <p:animEffect transition="in" filter="fade">
                                      <p:cBhvr>
                                        <p:cTn id="21" dur="1000"/>
                                        <p:tgtEl>
                                          <p:spTgt spid="10726"/>
                                        </p:tgtEl>
                                      </p:cBhvr>
                                    </p:animEffect>
                                  </p:childTnLst>
                                </p:cTn>
                              </p:par>
                              <p:par>
                                <p:cTn id="22" presetID="10" presetClass="entr" presetSubtype="0" fill="hold" nodeType="withEffect">
                                  <p:stCondLst>
                                    <p:cond delay="0"/>
                                  </p:stCondLst>
                                  <p:childTnLst>
                                    <p:set>
                                      <p:cBhvr>
                                        <p:cTn id="23" dur="1" fill="hold">
                                          <p:stCondLst>
                                            <p:cond delay="0"/>
                                          </p:stCondLst>
                                        </p:cTn>
                                        <p:tgtEl>
                                          <p:spTgt spid="10727"/>
                                        </p:tgtEl>
                                        <p:attrNameLst>
                                          <p:attrName>style.visibility</p:attrName>
                                        </p:attrNameLst>
                                      </p:cBhvr>
                                      <p:to>
                                        <p:strVal val="visible"/>
                                      </p:to>
                                    </p:set>
                                    <p:animEffect transition="in" filter="fade">
                                      <p:cBhvr>
                                        <p:cTn id="24" dur="1000"/>
                                        <p:tgtEl>
                                          <p:spTgt spid="10727"/>
                                        </p:tgtEl>
                                      </p:cBhvr>
                                    </p:animEffect>
                                  </p:childTnLst>
                                </p:cTn>
                              </p:par>
                              <p:par>
                                <p:cTn id="25" presetID="10" presetClass="entr" presetSubtype="0" fill="hold" nodeType="withEffect">
                                  <p:stCondLst>
                                    <p:cond delay="0"/>
                                  </p:stCondLst>
                                  <p:childTnLst>
                                    <p:set>
                                      <p:cBhvr>
                                        <p:cTn id="26" dur="1" fill="hold">
                                          <p:stCondLst>
                                            <p:cond delay="0"/>
                                          </p:stCondLst>
                                        </p:cTn>
                                        <p:tgtEl>
                                          <p:spTgt spid="10728"/>
                                        </p:tgtEl>
                                        <p:attrNameLst>
                                          <p:attrName>style.visibility</p:attrName>
                                        </p:attrNameLst>
                                      </p:cBhvr>
                                      <p:to>
                                        <p:strVal val="visible"/>
                                      </p:to>
                                    </p:set>
                                    <p:animEffect transition="in" filter="fade">
                                      <p:cBhvr>
                                        <p:cTn id="27" dur="1000"/>
                                        <p:tgtEl>
                                          <p:spTgt spid="10728"/>
                                        </p:tgtEl>
                                      </p:cBhvr>
                                    </p:animEffect>
                                  </p:childTnLst>
                                </p:cTn>
                              </p:par>
                              <p:par>
                                <p:cTn id="28" presetID="10" presetClass="entr" presetSubtype="0" fill="hold" nodeType="withEffect">
                                  <p:stCondLst>
                                    <p:cond delay="0"/>
                                  </p:stCondLst>
                                  <p:childTnLst>
                                    <p:set>
                                      <p:cBhvr>
                                        <p:cTn id="29" dur="1" fill="hold">
                                          <p:stCondLst>
                                            <p:cond delay="0"/>
                                          </p:stCondLst>
                                        </p:cTn>
                                        <p:tgtEl>
                                          <p:spTgt spid="10729"/>
                                        </p:tgtEl>
                                        <p:attrNameLst>
                                          <p:attrName>style.visibility</p:attrName>
                                        </p:attrNameLst>
                                      </p:cBhvr>
                                      <p:to>
                                        <p:strVal val="visible"/>
                                      </p:to>
                                    </p:set>
                                    <p:animEffect transition="in" filter="fade">
                                      <p:cBhvr>
                                        <p:cTn id="30" dur="1000"/>
                                        <p:tgtEl>
                                          <p:spTgt spid="10729"/>
                                        </p:tgtEl>
                                      </p:cBhvr>
                                    </p:animEffect>
                                  </p:childTnLst>
                                </p:cTn>
                              </p:par>
                              <p:par>
                                <p:cTn id="31" presetID="10" presetClass="entr" presetSubtype="0" fill="hold" nodeType="withEffect">
                                  <p:stCondLst>
                                    <p:cond delay="0"/>
                                  </p:stCondLst>
                                  <p:childTnLst>
                                    <p:set>
                                      <p:cBhvr>
                                        <p:cTn id="32" dur="1" fill="hold">
                                          <p:stCondLst>
                                            <p:cond delay="0"/>
                                          </p:stCondLst>
                                        </p:cTn>
                                        <p:tgtEl>
                                          <p:spTgt spid="10730"/>
                                        </p:tgtEl>
                                        <p:attrNameLst>
                                          <p:attrName>style.visibility</p:attrName>
                                        </p:attrNameLst>
                                      </p:cBhvr>
                                      <p:to>
                                        <p:strVal val="visible"/>
                                      </p:to>
                                    </p:set>
                                    <p:animEffect transition="in" filter="fade">
                                      <p:cBhvr>
                                        <p:cTn id="33" dur="1000"/>
                                        <p:tgtEl>
                                          <p:spTgt spid="10730"/>
                                        </p:tgtEl>
                                      </p:cBhvr>
                                    </p:animEffect>
                                  </p:childTnLst>
                                </p:cTn>
                              </p:par>
                              <p:par>
                                <p:cTn id="34" presetID="10" presetClass="entr" presetSubtype="0" fill="hold" nodeType="withEffect">
                                  <p:stCondLst>
                                    <p:cond delay="0"/>
                                  </p:stCondLst>
                                  <p:childTnLst>
                                    <p:set>
                                      <p:cBhvr>
                                        <p:cTn id="35" dur="1" fill="hold">
                                          <p:stCondLst>
                                            <p:cond delay="0"/>
                                          </p:stCondLst>
                                        </p:cTn>
                                        <p:tgtEl>
                                          <p:spTgt spid="10731"/>
                                        </p:tgtEl>
                                        <p:attrNameLst>
                                          <p:attrName>style.visibility</p:attrName>
                                        </p:attrNameLst>
                                      </p:cBhvr>
                                      <p:to>
                                        <p:strVal val="visible"/>
                                      </p:to>
                                    </p:set>
                                    <p:animEffect transition="in" filter="fade">
                                      <p:cBhvr>
                                        <p:cTn id="36" dur="1000"/>
                                        <p:tgtEl>
                                          <p:spTgt spid="10731"/>
                                        </p:tgtEl>
                                      </p:cBhvr>
                                    </p:animEffect>
                                  </p:childTnLst>
                                </p:cTn>
                              </p:par>
                              <p:par>
                                <p:cTn id="37" presetID="10" presetClass="entr" presetSubtype="0" fill="hold" nodeType="withEffect">
                                  <p:stCondLst>
                                    <p:cond delay="0"/>
                                  </p:stCondLst>
                                  <p:childTnLst>
                                    <p:set>
                                      <p:cBhvr>
                                        <p:cTn id="38" dur="1" fill="hold">
                                          <p:stCondLst>
                                            <p:cond delay="0"/>
                                          </p:stCondLst>
                                        </p:cTn>
                                        <p:tgtEl>
                                          <p:spTgt spid="10732"/>
                                        </p:tgtEl>
                                        <p:attrNameLst>
                                          <p:attrName>style.visibility</p:attrName>
                                        </p:attrNameLst>
                                      </p:cBhvr>
                                      <p:to>
                                        <p:strVal val="visible"/>
                                      </p:to>
                                    </p:set>
                                    <p:animEffect transition="in" filter="fade">
                                      <p:cBhvr>
                                        <p:cTn id="39" dur="1000"/>
                                        <p:tgtEl>
                                          <p:spTgt spid="10732"/>
                                        </p:tgtEl>
                                      </p:cBhvr>
                                    </p:animEffect>
                                  </p:childTnLst>
                                </p:cTn>
                              </p:par>
                              <p:par>
                                <p:cTn id="40" presetID="10" presetClass="entr" presetSubtype="0" fill="hold" nodeType="withEffect">
                                  <p:stCondLst>
                                    <p:cond delay="0"/>
                                  </p:stCondLst>
                                  <p:childTnLst>
                                    <p:set>
                                      <p:cBhvr>
                                        <p:cTn id="41" dur="1" fill="hold">
                                          <p:stCondLst>
                                            <p:cond delay="0"/>
                                          </p:stCondLst>
                                        </p:cTn>
                                        <p:tgtEl>
                                          <p:spTgt spid="10733"/>
                                        </p:tgtEl>
                                        <p:attrNameLst>
                                          <p:attrName>style.visibility</p:attrName>
                                        </p:attrNameLst>
                                      </p:cBhvr>
                                      <p:to>
                                        <p:strVal val="visible"/>
                                      </p:to>
                                    </p:set>
                                    <p:animEffect transition="in" filter="fade">
                                      <p:cBhvr>
                                        <p:cTn id="42" dur="1000"/>
                                        <p:tgtEl>
                                          <p:spTgt spid="10733"/>
                                        </p:tgtEl>
                                      </p:cBhvr>
                                    </p:animEffect>
                                  </p:childTnLst>
                                </p:cTn>
                              </p:par>
                              <p:par>
                                <p:cTn id="43" presetID="10" presetClass="entr" presetSubtype="0" fill="hold" nodeType="withEffect">
                                  <p:stCondLst>
                                    <p:cond delay="0"/>
                                  </p:stCondLst>
                                  <p:childTnLst>
                                    <p:set>
                                      <p:cBhvr>
                                        <p:cTn id="44" dur="1" fill="hold">
                                          <p:stCondLst>
                                            <p:cond delay="0"/>
                                          </p:stCondLst>
                                        </p:cTn>
                                        <p:tgtEl>
                                          <p:spTgt spid="10734"/>
                                        </p:tgtEl>
                                        <p:attrNameLst>
                                          <p:attrName>style.visibility</p:attrName>
                                        </p:attrNameLst>
                                      </p:cBhvr>
                                      <p:to>
                                        <p:strVal val="visible"/>
                                      </p:to>
                                    </p:set>
                                    <p:animEffect transition="in" filter="fade">
                                      <p:cBhvr>
                                        <p:cTn id="45" dur="1000"/>
                                        <p:tgtEl>
                                          <p:spTgt spid="10734"/>
                                        </p:tgtEl>
                                      </p:cBhvr>
                                    </p:animEffect>
                                  </p:childTnLst>
                                </p:cTn>
                              </p:par>
                              <p:par>
                                <p:cTn id="46" presetID="10" presetClass="entr" presetSubtype="0" fill="hold" nodeType="withEffect">
                                  <p:stCondLst>
                                    <p:cond delay="0"/>
                                  </p:stCondLst>
                                  <p:childTnLst>
                                    <p:set>
                                      <p:cBhvr>
                                        <p:cTn id="47" dur="1" fill="hold">
                                          <p:stCondLst>
                                            <p:cond delay="0"/>
                                          </p:stCondLst>
                                        </p:cTn>
                                        <p:tgtEl>
                                          <p:spTgt spid="10735"/>
                                        </p:tgtEl>
                                        <p:attrNameLst>
                                          <p:attrName>style.visibility</p:attrName>
                                        </p:attrNameLst>
                                      </p:cBhvr>
                                      <p:to>
                                        <p:strVal val="visible"/>
                                      </p:to>
                                    </p:set>
                                    <p:animEffect transition="in" filter="fade">
                                      <p:cBhvr>
                                        <p:cTn id="48" dur="1000"/>
                                        <p:tgtEl>
                                          <p:spTgt spid="10735"/>
                                        </p:tgtEl>
                                      </p:cBhvr>
                                    </p:animEffect>
                                  </p:childTnLst>
                                </p:cTn>
                              </p:par>
                              <p:par>
                                <p:cTn id="49" presetID="10" presetClass="entr" presetSubtype="0" fill="hold" nodeType="withEffect">
                                  <p:stCondLst>
                                    <p:cond delay="0"/>
                                  </p:stCondLst>
                                  <p:childTnLst>
                                    <p:set>
                                      <p:cBhvr>
                                        <p:cTn id="50" dur="1" fill="hold">
                                          <p:stCondLst>
                                            <p:cond delay="0"/>
                                          </p:stCondLst>
                                        </p:cTn>
                                        <p:tgtEl>
                                          <p:spTgt spid="10736"/>
                                        </p:tgtEl>
                                        <p:attrNameLst>
                                          <p:attrName>style.visibility</p:attrName>
                                        </p:attrNameLst>
                                      </p:cBhvr>
                                      <p:to>
                                        <p:strVal val="visible"/>
                                      </p:to>
                                    </p:set>
                                    <p:animEffect transition="in" filter="fade">
                                      <p:cBhvr>
                                        <p:cTn id="51" dur="1000"/>
                                        <p:tgtEl>
                                          <p:spTgt spid="10736"/>
                                        </p:tgtEl>
                                      </p:cBhvr>
                                    </p:animEffect>
                                  </p:childTnLst>
                                </p:cTn>
                              </p:par>
                              <p:par>
                                <p:cTn id="52" presetID="10" presetClass="entr" presetSubtype="0" fill="hold" nodeType="withEffect">
                                  <p:stCondLst>
                                    <p:cond delay="0"/>
                                  </p:stCondLst>
                                  <p:childTnLst>
                                    <p:set>
                                      <p:cBhvr>
                                        <p:cTn id="53" dur="1" fill="hold">
                                          <p:stCondLst>
                                            <p:cond delay="0"/>
                                          </p:stCondLst>
                                        </p:cTn>
                                        <p:tgtEl>
                                          <p:spTgt spid="10737"/>
                                        </p:tgtEl>
                                        <p:attrNameLst>
                                          <p:attrName>style.visibility</p:attrName>
                                        </p:attrNameLst>
                                      </p:cBhvr>
                                      <p:to>
                                        <p:strVal val="visible"/>
                                      </p:to>
                                    </p:set>
                                    <p:animEffect transition="in" filter="fade">
                                      <p:cBhvr>
                                        <p:cTn id="54" dur="1000"/>
                                        <p:tgtEl>
                                          <p:spTgt spid="10737"/>
                                        </p:tgtEl>
                                      </p:cBhvr>
                                    </p:animEffect>
                                  </p:childTnLst>
                                </p:cTn>
                              </p:par>
                              <p:par>
                                <p:cTn id="55" presetID="10" presetClass="entr" presetSubtype="0" fill="hold" nodeType="withEffect">
                                  <p:stCondLst>
                                    <p:cond delay="0"/>
                                  </p:stCondLst>
                                  <p:childTnLst>
                                    <p:set>
                                      <p:cBhvr>
                                        <p:cTn id="56" dur="1" fill="hold">
                                          <p:stCondLst>
                                            <p:cond delay="0"/>
                                          </p:stCondLst>
                                        </p:cTn>
                                        <p:tgtEl>
                                          <p:spTgt spid="10738"/>
                                        </p:tgtEl>
                                        <p:attrNameLst>
                                          <p:attrName>style.visibility</p:attrName>
                                        </p:attrNameLst>
                                      </p:cBhvr>
                                      <p:to>
                                        <p:strVal val="visible"/>
                                      </p:to>
                                    </p:set>
                                    <p:animEffect transition="in" filter="fade">
                                      <p:cBhvr>
                                        <p:cTn id="57" dur="1000"/>
                                        <p:tgtEl>
                                          <p:spTgt spid="10738"/>
                                        </p:tgtEl>
                                      </p:cBhvr>
                                    </p:animEffect>
                                  </p:childTnLst>
                                </p:cTn>
                              </p:par>
                              <p:par>
                                <p:cTn id="58" presetID="10" presetClass="entr" presetSubtype="0" fill="hold" nodeType="withEffect">
                                  <p:stCondLst>
                                    <p:cond delay="0"/>
                                  </p:stCondLst>
                                  <p:childTnLst>
                                    <p:set>
                                      <p:cBhvr>
                                        <p:cTn id="59" dur="1" fill="hold">
                                          <p:stCondLst>
                                            <p:cond delay="0"/>
                                          </p:stCondLst>
                                        </p:cTn>
                                        <p:tgtEl>
                                          <p:spTgt spid="10739"/>
                                        </p:tgtEl>
                                        <p:attrNameLst>
                                          <p:attrName>style.visibility</p:attrName>
                                        </p:attrNameLst>
                                      </p:cBhvr>
                                      <p:to>
                                        <p:strVal val="visible"/>
                                      </p:to>
                                    </p:set>
                                    <p:animEffect transition="in" filter="fade">
                                      <p:cBhvr>
                                        <p:cTn id="60" dur="1000"/>
                                        <p:tgtEl>
                                          <p:spTgt spid="10739"/>
                                        </p:tgtEl>
                                      </p:cBhvr>
                                    </p:animEffect>
                                  </p:childTnLst>
                                </p:cTn>
                              </p:par>
                              <p:par>
                                <p:cTn id="61" presetID="10" presetClass="entr" presetSubtype="0" fill="hold" nodeType="withEffect">
                                  <p:stCondLst>
                                    <p:cond delay="0"/>
                                  </p:stCondLst>
                                  <p:childTnLst>
                                    <p:set>
                                      <p:cBhvr>
                                        <p:cTn id="62" dur="1" fill="hold">
                                          <p:stCondLst>
                                            <p:cond delay="0"/>
                                          </p:stCondLst>
                                        </p:cTn>
                                        <p:tgtEl>
                                          <p:spTgt spid="10740"/>
                                        </p:tgtEl>
                                        <p:attrNameLst>
                                          <p:attrName>style.visibility</p:attrName>
                                        </p:attrNameLst>
                                      </p:cBhvr>
                                      <p:to>
                                        <p:strVal val="visible"/>
                                      </p:to>
                                    </p:set>
                                    <p:animEffect transition="in" filter="fade">
                                      <p:cBhvr>
                                        <p:cTn id="63" dur="1000"/>
                                        <p:tgtEl>
                                          <p:spTgt spid="10740"/>
                                        </p:tgtEl>
                                      </p:cBhvr>
                                    </p:animEffect>
                                  </p:childTnLst>
                                </p:cTn>
                              </p:par>
                              <p:par>
                                <p:cTn id="64" presetID="10" presetClass="entr" presetSubtype="0" fill="hold" nodeType="withEffect">
                                  <p:stCondLst>
                                    <p:cond delay="0"/>
                                  </p:stCondLst>
                                  <p:childTnLst>
                                    <p:set>
                                      <p:cBhvr>
                                        <p:cTn id="65" dur="1" fill="hold">
                                          <p:stCondLst>
                                            <p:cond delay="0"/>
                                          </p:stCondLst>
                                        </p:cTn>
                                        <p:tgtEl>
                                          <p:spTgt spid="10741"/>
                                        </p:tgtEl>
                                        <p:attrNameLst>
                                          <p:attrName>style.visibility</p:attrName>
                                        </p:attrNameLst>
                                      </p:cBhvr>
                                      <p:to>
                                        <p:strVal val="visible"/>
                                      </p:to>
                                    </p:set>
                                    <p:animEffect transition="in" filter="fade">
                                      <p:cBhvr>
                                        <p:cTn id="66" dur="1000"/>
                                        <p:tgtEl>
                                          <p:spTgt spid="10741"/>
                                        </p:tgtEl>
                                      </p:cBhvr>
                                    </p:animEffect>
                                  </p:childTnLst>
                                </p:cTn>
                              </p:par>
                              <p:par>
                                <p:cTn id="67" presetID="10" presetClass="entr" presetSubtype="0" fill="hold" nodeType="withEffect">
                                  <p:stCondLst>
                                    <p:cond delay="0"/>
                                  </p:stCondLst>
                                  <p:childTnLst>
                                    <p:set>
                                      <p:cBhvr>
                                        <p:cTn id="68" dur="1" fill="hold">
                                          <p:stCondLst>
                                            <p:cond delay="0"/>
                                          </p:stCondLst>
                                        </p:cTn>
                                        <p:tgtEl>
                                          <p:spTgt spid="10743"/>
                                        </p:tgtEl>
                                        <p:attrNameLst>
                                          <p:attrName>style.visibility</p:attrName>
                                        </p:attrNameLst>
                                      </p:cBhvr>
                                      <p:to>
                                        <p:strVal val="visible"/>
                                      </p:to>
                                    </p:set>
                                    <p:animEffect transition="in" filter="fade">
                                      <p:cBhvr>
                                        <p:cTn id="69" dur="1000"/>
                                        <p:tgtEl>
                                          <p:spTgt spid="10743"/>
                                        </p:tgtEl>
                                      </p:cBhvr>
                                    </p:animEffect>
                                  </p:childTnLst>
                                </p:cTn>
                              </p:par>
                              <p:par>
                                <p:cTn id="70" presetID="10" presetClass="entr" presetSubtype="0" fill="hold" nodeType="withEffect">
                                  <p:stCondLst>
                                    <p:cond delay="0"/>
                                  </p:stCondLst>
                                  <p:childTnLst>
                                    <p:set>
                                      <p:cBhvr>
                                        <p:cTn id="71" dur="1" fill="hold">
                                          <p:stCondLst>
                                            <p:cond delay="0"/>
                                          </p:stCondLst>
                                        </p:cTn>
                                        <p:tgtEl>
                                          <p:spTgt spid="10746"/>
                                        </p:tgtEl>
                                        <p:attrNameLst>
                                          <p:attrName>style.visibility</p:attrName>
                                        </p:attrNameLst>
                                      </p:cBhvr>
                                      <p:to>
                                        <p:strVal val="visible"/>
                                      </p:to>
                                    </p:set>
                                    <p:animEffect transition="in" filter="fade">
                                      <p:cBhvr>
                                        <p:cTn id="72" dur="1000"/>
                                        <p:tgtEl>
                                          <p:spTgt spid="10746"/>
                                        </p:tgtEl>
                                      </p:cBhvr>
                                    </p:animEffect>
                                  </p:childTnLst>
                                </p:cTn>
                              </p:par>
                              <p:par>
                                <p:cTn id="73" presetID="10" presetClass="entr" presetSubtype="0" fill="hold" nodeType="withEffect">
                                  <p:stCondLst>
                                    <p:cond delay="0"/>
                                  </p:stCondLst>
                                  <p:childTnLst>
                                    <p:set>
                                      <p:cBhvr>
                                        <p:cTn id="74" dur="1" fill="hold">
                                          <p:stCondLst>
                                            <p:cond delay="0"/>
                                          </p:stCondLst>
                                        </p:cTn>
                                        <p:tgtEl>
                                          <p:spTgt spid="10749"/>
                                        </p:tgtEl>
                                        <p:attrNameLst>
                                          <p:attrName>style.visibility</p:attrName>
                                        </p:attrNameLst>
                                      </p:cBhvr>
                                      <p:to>
                                        <p:strVal val="visible"/>
                                      </p:to>
                                    </p:set>
                                    <p:animEffect transition="in" filter="fade">
                                      <p:cBhvr>
                                        <p:cTn id="75" dur="1000"/>
                                        <p:tgtEl>
                                          <p:spTgt spid="10749"/>
                                        </p:tgtEl>
                                      </p:cBhvr>
                                    </p:animEffect>
                                  </p:childTnLst>
                                </p:cTn>
                              </p:par>
                              <p:par>
                                <p:cTn id="76" presetID="10" presetClass="entr" presetSubtype="0" fill="hold" nodeType="withEffect">
                                  <p:stCondLst>
                                    <p:cond delay="0"/>
                                  </p:stCondLst>
                                  <p:childTnLst>
                                    <p:set>
                                      <p:cBhvr>
                                        <p:cTn id="77" dur="1" fill="hold">
                                          <p:stCondLst>
                                            <p:cond delay="0"/>
                                          </p:stCondLst>
                                        </p:cTn>
                                        <p:tgtEl>
                                          <p:spTgt spid="10750"/>
                                        </p:tgtEl>
                                        <p:attrNameLst>
                                          <p:attrName>style.visibility</p:attrName>
                                        </p:attrNameLst>
                                      </p:cBhvr>
                                      <p:to>
                                        <p:strVal val="visible"/>
                                      </p:to>
                                    </p:set>
                                    <p:animEffect transition="in" filter="fade">
                                      <p:cBhvr>
                                        <p:cTn id="78" dur="1000"/>
                                        <p:tgtEl>
                                          <p:spTgt spid="10750"/>
                                        </p:tgtEl>
                                      </p:cBhvr>
                                    </p:animEffect>
                                  </p:childTnLst>
                                </p:cTn>
                              </p:par>
                              <p:par>
                                <p:cTn id="79" presetID="10" presetClass="entr" presetSubtype="0" fill="hold" nodeType="withEffect">
                                  <p:stCondLst>
                                    <p:cond delay="0"/>
                                  </p:stCondLst>
                                  <p:childTnLst>
                                    <p:set>
                                      <p:cBhvr>
                                        <p:cTn id="80" dur="1" fill="hold">
                                          <p:stCondLst>
                                            <p:cond delay="0"/>
                                          </p:stCondLst>
                                        </p:cTn>
                                        <p:tgtEl>
                                          <p:spTgt spid="10751"/>
                                        </p:tgtEl>
                                        <p:attrNameLst>
                                          <p:attrName>style.visibility</p:attrName>
                                        </p:attrNameLst>
                                      </p:cBhvr>
                                      <p:to>
                                        <p:strVal val="visible"/>
                                      </p:to>
                                    </p:set>
                                    <p:animEffect transition="in" filter="fade">
                                      <p:cBhvr>
                                        <p:cTn id="81" dur="1000"/>
                                        <p:tgtEl>
                                          <p:spTgt spid="10751"/>
                                        </p:tgtEl>
                                      </p:cBhvr>
                                    </p:animEffect>
                                  </p:childTnLst>
                                </p:cTn>
                              </p:par>
                              <p:par>
                                <p:cTn id="82" presetID="10" presetClass="entr" presetSubtype="0" fill="hold" nodeType="withEffect">
                                  <p:stCondLst>
                                    <p:cond delay="0"/>
                                  </p:stCondLst>
                                  <p:childTnLst>
                                    <p:set>
                                      <p:cBhvr>
                                        <p:cTn id="83" dur="1" fill="hold">
                                          <p:stCondLst>
                                            <p:cond delay="0"/>
                                          </p:stCondLst>
                                        </p:cTn>
                                        <p:tgtEl>
                                          <p:spTgt spid="10752"/>
                                        </p:tgtEl>
                                        <p:attrNameLst>
                                          <p:attrName>style.visibility</p:attrName>
                                        </p:attrNameLst>
                                      </p:cBhvr>
                                      <p:to>
                                        <p:strVal val="visible"/>
                                      </p:to>
                                    </p:set>
                                    <p:animEffect transition="in" filter="fade">
                                      <p:cBhvr>
                                        <p:cTn id="84" dur="1000"/>
                                        <p:tgtEl>
                                          <p:spTgt spid="10752"/>
                                        </p:tgtEl>
                                      </p:cBhvr>
                                    </p:animEffect>
                                  </p:childTnLst>
                                </p:cTn>
                              </p:par>
                              <p:par>
                                <p:cTn id="85" presetID="10" presetClass="entr" presetSubtype="0" fill="hold" nodeType="withEffect">
                                  <p:stCondLst>
                                    <p:cond delay="0"/>
                                  </p:stCondLst>
                                  <p:childTnLst>
                                    <p:set>
                                      <p:cBhvr>
                                        <p:cTn id="86" dur="1" fill="hold">
                                          <p:stCondLst>
                                            <p:cond delay="0"/>
                                          </p:stCondLst>
                                        </p:cTn>
                                        <p:tgtEl>
                                          <p:spTgt spid="10753"/>
                                        </p:tgtEl>
                                        <p:attrNameLst>
                                          <p:attrName>style.visibility</p:attrName>
                                        </p:attrNameLst>
                                      </p:cBhvr>
                                      <p:to>
                                        <p:strVal val="visible"/>
                                      </p:to>
                                    </p:set>
                                    <p:animEffect transition="in" filter="fade">
                                      <p:cBhvr>
                                        <p:cTn id="87" dur="1000"/>
                                        <p:tgtEl>
                                          <p:spTgt spid="10753"/>
                                        </p:tgtEl>
                                      </p:cBhvr>
                                    </p:animEffect>
                                  </p:childTnLst>
                                </p:cTn>
                              </p:par>
                              <p:par>
                                <p:cTn id="88" presetID="10" presetClass="entr" presetSubtype="0" fill="hold" nodeType="withEffect">
                                  <p:stCondLst>
                                    <p:cond delay="0"/>
                                  </p:stCondLst>
                                  <p:childTnLst>
                                    <p:set>
                                      <p:cBhvr>
                                        <p:cTn id="89" dur="1" fill="hold">
                                          <p:stCondLst>
                                            <p:cond delay="0"/>
                                          </p:stCondLst>
                                        </p:cTn>
                                        <p:tgtEl>
                                          <p:spTgt spid="10754"/>
                                        </p:tgtEl>
                                        <p:attrNameLst>
                                          <p:attrName>style.visibility</p:attrName>
                                        </p:attrNameLst>
                                      </p:cBhvr>
                                      <p:to>
                                        <p:strVal val="visible"/>
                                      </p:to>
                                    </p:set>
                                    <p:animEffect transition="in" filter="fade">
                                      <p:cBhvr>
                                        <p:cTn id="90" dur="1000"/>
                                        <p:tgtEl>
                                          <p:spTgt spid="10754"/>
                                        </p:tgtEl>
                                      </p:cBhvr>
                                    </p:animEffect>
                                  </p:childTnLst>
                                </p:cTn>
                              </p:par>
                              <p:par>
                                <p:cTn id="91" presetID="10" presetClass="entr" presetSubtype="0" fill="hold" nodeType="withEffect">
                                  <p:stCondLst>
                                    <p:cond delay="0"/>
                                  </p:stCondLst>
                                  <p:childTnLst>
                                    <p:set>
                                      <p:cBhvr>
                                        <p:cTn id="92" dur="1" fill="hold">
                                          <p:stCondLst>
                                            <p:cond delay="0"/>
                                          </p:stCondLst>
                                        </p:cTn>
                                        <p:tgtEl>
                                          <p:spTgt spid="10755"/>
                                        </p:tgtEl>
                                        <p:attrNameLst>
                                          <p:attrName>style.visibility</p:attrName>
                                        </p:attrNameLst>
                                      </p:cBhvr>
                                      <p:to>
                                        <p:strVal val="visible"/>
                                      </p:to>
                                    </p:set>
                                    <p:animEffect transition="in" filter="fade">
                                      <p:cBhvr>
                                        <p:cTn id="93" dur="1000"/>
                                        <p:tgtEl>
                                          <p:spTgt spid="10755"/>
                                        </p:tgtEl>
                                      </p:cBhvr>
                                    </p:animEffect>
                                  </p:childTnLst>
                                </p:cTn>
                              </p:par>
                              <p:par>
                                <p:cTn id="94" presetID="10" presetClass="entr" presetSubtype="0" fill="hold" nodeType="withEffect">
                                  <p:stCondLst>
                                    <p:cond delay="0"/>
                                  </p:stCondLst>
                                  <p:childTnLst>
                                    <p:set>
                                      <p:cBhvr>
                                        <p:cTn id="95" dur="1" fill="hold">
                                          <p:stCondLst>
                                            <p:cond delay="0"/>
                                          </p:stCondLst>
                                        </p:cTn>
                                        <p:tgtEl>
                                          <p:spTgt spid="10756"/>
                                        </p:tgtEl>
                                        <p:attrNameLst>
                                          <p:attrName>style.visibility</p:attrName>
                                        </p:attrNameLst>
                                      </p:cBhvr>
                                      <p:to>
                                        <p:strVal val="visible"/>
                                      </p:to>
                                    </p:set>
                                    <p:animEffect transition="in" filter="fade">
                                      <p:cBhvr>
                                        <p:cTn id="96" dur="1000"/>
                                        <p:tgtEl>
                                          <p:spTgt spid="107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761"/>
        <p:cNvGrpSpPr/>
        <p:nvPr/>
      </p:nvGrpSpPr>
      <p:grpSpPr>
        <a:xfrm>
          <a:off x="0" y="0"/>
          <a:ext cx="0" cy="0"/>
          <a:chOff x="0" y="0"/>
          <a:chExt cx="0" cy="0"/>
        </a:xfrm>
      </p:grpSpPr>
      <p:sp>
        <p:nvSpPr>
          <p:cNvPr id="10762" name="Google Shape;10762;p1064"/>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500"/>
              <a:buFont typeface="Arial"/>
              <a:buNone/>
            </a:pPr>
            <a:r>
              <a:rPr lang="en-GB" b="1"/>
              <a:t>Interventions can become complex</a:t>
            </a:r>
            <a:endParaRPr b="1"/>
          </a:p>
        </p:txBody>
      </p:sp>
      <p:sp>
        <p:nvSpPr>
          <p:cNvPr id="10763" name="Google Shape;10763;p1064"/>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 The Behavioural Insights Team</a:t>
            </a:r>
            <a:endParaRPr/>
          </a:p>
        </p:txBody>
      </p:sp>
      <p:pic>
        <p:nvPicPr>
          <p:cNvPr id="10764" name="Google Shape;10764;p1064" descr="SL Monster.png"/>
          <p:cNvPicPr preferRelativeResize="0">
            <a:picLocks noGrp="1"/>
          </p:cNvPicPr>
          <p:nvPr>
            <p:ph type="body" idx="1"/>
          </p:nvPr>
        </p:nvPicPr>
        <p:blipFill rotWithShape="1">
          <a:blip r:embed="rId3">
            <a:alphaModFix/>
          </a:blip>
          <a:srcRect/>
          <a:stretch/>
        </p:blipFill>
        <p:spPr>
          <a:xfrm>
            <a:off x="2452743" y="1392437"/>
            <a:ext cx="8488989" cy="5069347"/>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769"/>
        <p:cNvGrpSpPr/>
        <p:nvPr/>
      </p:nvGrpSpPr>
      <p:grpSpPr>
        <a:xfrm>
          <a:off x="0" y="0"/>
          <a:ext cx="0" cy="0"/>
          <a:chOff x="0" y="0"/>
          <a:chExt cx="0" cy="0"/>
        </a:xfrm>
      </p:grpSpPr>
      <p:sp>
        <p:nvSpPr>
          <p:cNvPr id="10770" name="Google Shape;10770;p1065"/>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500"/>
              <a:buFont typeface="Arial"/>
              <a:buNone/>
            </a:pPr>
            <a:r>
              <a:rPr lang="en-GB" b="1"/>
              <a:t>Key steps of an RCT</a:t>
            </a:r>
            <a:endParaRPr b="1"/>
          </a:p>
        </p:txBody>
      </p:sp>
      <p:sp>
        <p:nvSpPr>
          <p:cNvPr id="10771" name="Google Shape;10771;p1065"/>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 The Behavioural Insights Team</a:t>
            </a:r>
            <a:endParaRPr/>
          </a:p>
        </p:txBody>
      </p:sp>
      <p:sp>
        <p:nvSpPr>
          <p:cNvPr id="10772" name="Google Shape;10772;p1065"/>
          <p:cNvSpPr/>
          <p:nvPr/>
        </p:nvSpPr>
        <p:spPr>
          <a:xfrm>
            <a:off x="4527637" y="2822317"/>
            <a:ext cx="474949" cy="91440"/>
          </a:xfrm>
          <a:custGeom>
            <a:avLst/>
            <a:gdLst/>
            <a:ahLst/>
            <a:cxnLst/>
            <a:rect l="l" t="t" r="r" b="b"/>
            <a:pathLst>
              <a:path w="474949" h="91440" extrusionOk="0">
                <a:moveTo>
                  <a:pt x="0" y="45720"/>
                </a:moveTo>
                <a:lnTo>
                  <a:pt x="474949" y="45720"/>
                </a:lnTo>
              </a:path>
            </a:pathLst>
          </a:custGeom>
          <a:noFill/>
          <a:ln w="38100" cap="flat" cmpd="sng">
            <a:solidFill>
              <a:srgbClr val="1E99D5"/>
            </a:solidFill>
            <a:prstDash val="solid"/>
            <a:miter lim="800000"/>
            <a:headEnd type="none" w="sm" len="sm"/>
            <a:tailEnd type="triangle" w="med" len="med"/>
          </a:ln>
        </p:spPr>
        <p:txBody>
          <a:bodyPr spcFirstLastPara="1" wrap="square" lIns="237525" tIns="43175" rIns="237525" bIns="43175" anchor="t" anchorCtr="0">
            <a:noAutofit/>
          </a:bodyPr>
          <a:lstStyle/>
          <a:p>
            <a:pPr marL="0" marR="0" lvl="0" indent="0" algn="l" rtl="0">
              <a:lnSpc>
                <a:spcPct val="90000"/>
              </a:lnSpc>
              <a:spcBef>
                <a:spcPts val="0"/>
              </a:spcBef>
              <a:spcAft>
                <a:spcPts val="0"/>
              </a:spcAft>
              <a:buNone/>
            </a:pPr>
            <a:endParaRPr sz="500">
              <a:solidFill>
                <a:schemeClr val="lt1"/>
              </a:solidFill>
              <a:latin typeface="Arial"/>
              <a:ea typeface="Arial"/>
              <a:cs typeface="Arial"/>
              <a:sym typeface="Arial"/>
            </a:endParaRPr>
          </a:p>
        </p:txBody>
      </p:sp>
      <p:sp>
        <p:nvSpPr>
          <p:cNvPr id="10773" name="Google Shape;10773;p1065"/>
          <p:cNvSpPr/>
          <p:nvPr/>
        </p:nvSpPr>
        <p:spPr>
          <a:xfrm>
            <a:off x="2331394" y="2208627"/>
            <a:ext cx="2198042" cy="1318825"/>
          </a:xfrm>
          <a:custGeom>
            <a:avLst/>
            <a:gdLst/>
            <a:ahLst/>
            <a:cxnLst/>
            <a:rect l="l" t="t" r="r" b="b"/>
            <a:pathLst>
              <a:path w="2198042" h="1318825" extrusionOk="0">
                <a:moveTo>
                  <a:pt x="0" y="0"/>
                </a:moveTo>
                <a:lnTo>
                  <a:pt x="2198042" y="0"/>
                </a:lnTo>
                <a:lnTo>
                  <a:pt x="2198042" y="1318825"/>
                </a:lnTo>
                <a:lnTo>
                  <a:pt x="0" y="1318825"/>
                </a:lnTo>
                <a:lnTo>
                  <a:pt x="0" y="0"/>
                </a:lnTo>
                <a:close/>
              </a:path>
            </a:pathLst>
          </a:custGeom>
          <a:solidFill>
            <a:schemeClr val="accent1"/>
          </a:solidFill>
          <a:ln>
            <a:noFill/>
          </a:ln>
        </p:spPr>
        <p:txBody>
          <a:bodyPr spcFirstLastPara="1" wrap="square" lIns="85325" tIns="85325" rIns="85325" bIns="85325" anchor="ctr" anchorCtr="0">
            <a:noAutofit/>
          </a:bodyPr>
          <a:lstStyle/>
          <a:p>
            <a:pPr marL="228600" marR="0" lvl="0" indent="-228600" algn="ctr" rtl="0">
              <a:lnSpc>
                <a:spcPct val="90000"/>
              </a:lnSpc>
              <a:spcBef>
                <a:spcPts val="0"/>
              </a:spcBef>
              <a:spcAft>
                <a:spcPts val="0"/>
              </a:spcAft>
              <a:buClr>
                <a:schemeClr val="lt1"/>
              </a:buClr>
              <a:buSzPts val="1800"/>
              <a:buFont typeface="Arial"/>
              <a:buAutoNum type="arabicPeriod"/>
            </a:pPr>
            <a:r>
              <a:rPr lang="en-GB" sz="1800" b="1">
                <a:solidFill>
                  <a:schemeClr val="lt1"/>
                </a:solidFill>
              </a:rPr>
              <a:t>Plan the </a:t>
            </a:r>
            <a:r>
              <a:rPr lang="en-GB" sz="1800" b="1">
                <a:solidFill>
                  <a:schemeClr val="lt1"/>
                </a:solidFill>
                <a:latin typeface="Arial"/>
                <a:ea typeface="Arial"/>
                <a:cs typeface="Arial"/>
                <a:sym typeface="Arial"/>
              </a:rPr>
              <a:t>intervention</a:t>
            </a:r>
            <a:endParaRPr/>
          </a:p>
        </p:txBody>
      </p:sp>
      <p:sp>
        <p:nvSpPr>
          <p:cNvPr id="10774" name="Google Shape;10774;p1065"/>
          <p:cNvSpPr/>
          <p:nvPr/>
        </p:nvSpPr>
        <p:spPr>
          <a:xfrm>
            <a:off x="7231232" y="2822317"/>
            <a:ext cx="474949" cy="91440"/>
          </a:xfrm>
          <a:custGeom>
            <a:avLst/>
            <a:gdLst/>
            <a:ahLst/>
            <a:cxnLst/>
            <a:rect l="l" t="t" r="r" b="b"/>
            <a:pathLst>
              <a:path w="474949" h="91440" extrusionOk="0">
                <a:moveTo>
                  <a:pt x="0" y="45720"/>
                </a:moveTo>
                <a:lnTo>
                  <a:pt x="474949" y="45720"/>
                </a:lnTo>
              </a:path>
            </a:pathLst>
          </a:custGeom>
          <a:noFill/>
          <a:ln w="38100" cap="flat" cmpd="sng">
            <a:solidFill>
              <a:srgbClr val="1E99D5"/>
            </a:solidFill>
            <a:prstDash val="solid"/>
            <a:miter lim="800000"/>
            <a:headEnd type="none" w="sm" len="sm"/>
            <a:tailEnd type="triangle" w="med" len="med"/>
          </a:ln>
        </p:spPr>
        <p:txBody>
          <a:bodyPr spcFirstLastPara="1" wrap="square" lIns="237525" tIns="43175" rIns="237525" bIns="43175" anchor="t" anchorCtr="0">
            <a:noAutofit/>
          </a:bodyPr>
          <a:lstStyle/>
          <a:p>
            <a:pPr marL="0" marR="0" lvl="0" indent="0" algn="l" rtl="0">
              <a:lnSpc>
                <a:spcPct val="90000"/>
              </a:lnSpc>
              <a:spcBef>
                <a:spcPts val="0"/>
              </a:spcBef>
              <a:spcAft>
                <a:spcPts val="0"/>
              </a:spcAft>
              <a:buNone/>
            </a:pPr>
            <a:endParaRPr sz="500">
              <a:solidFill>
                <a:schemeClr val="lt1"/>
              </a:solidFill>
              <a:latin typeface="Arial"/>
              <a:ea typeface="Arial"/>
              <a:cs typeface="Arial"/>
              <a:sym typeface="Arial"/>
            </a:endParaRPr>
          </a:p>
        </p:txBody>
      </p:sp>
      <p:sp>
        <p:nvSpPr>
          <p:cNvPr id="10775" name="Google Shape;10775;p1065"/>
          <p:cNvSpPr/>
          <p:nvPr/>
        </p:nvSpPr>
        <p:spPr>
          <a:xfrm>
            <a:off x="5034986" y="2208627"/>
            <a:ext cx="2198042" cy="1318825"/>
          </a:xfrm>
          <a:custGeom>
            <a:avLst/>
            <a:gdLst/>
            <a:ahLst/>
            <a:cxnLst/>
            <a:rect l="l" t="t" r="r" b="b"/>
            <a:pathLst>
              <a:path w="2198042" h="1318825" extrusionOk="0">
                <a:moveTo>
                  <a:pt x="0" y="0"/>
                </a:moveTo>
                <a:lnTo>
                  <a:pt x="2198042" y="0"/>
                </a:lnTo>
                <a:lnTo>
                  <a:pt x="2198042" y="1318825"/>
                </a:lnTo>
                <a:lnTo>
                  <a:pt x="0" y="1318825"/>
                </a:lnTo>
                <a:lnTo>
                  <a:pt x="0" y="0"/>
                </a:lnTo>
                <a:close/>
              </a:path>
            </a:pathLst>
          </a:custGeom>
          <a:solidFill>
            <a:schemeClr val="accent1"/>
          </a:solidFill>
          <a:ln>
            <a:noFill/>
          </a:ln>
        </p:spPr>
        <p:txBody>
          <a:bodyPr spcFirstLastPara="1" wrap="square" lIns="85325" tIns="85325" rIns="85325" bIns="85325" anchor="ctr" anchorCtr="0">
            <a:noAutofit/>
          </a:bodyPr>
          <a:lstStyle/>
          <a:p>
            <a:pPr marL="0" marR="0" lvl="0" indent="0" algn="ctr" rtl="0">
              <a:lnSpc>
                <a:spcPct val="90000"/>
              </a:lnSpc>
              <a:spcBef>
                <a:spcPts val="0"/>
              </a:spcBef>
              <a:spcAft>
                <a:spcPts val="0"/>
              </a:spcAft>
              <a:buNone/>
            </a:pPr>
            <a:r>
              <a:rPr lang="en-GB" sz="1800">
                <a:solidFill>
                  <a:schemeClr val="lt1"/>
                </a:solidFill>
                <a:latin typeface="Arial"/>
                <a:ea typeface="Arial"/>
                <a:cs typeface="Arial"/>
                <a:sym typeface="Arial"/>
              </a:rPr>
              <a:t>2. </a:t>
            </a:r>
            <a:r>
              <a:rPr lang="en-GB" sz="1800" b="1">
                <a:solidFill>
                  <a:schemeClr val="lt1"/>
                </a:solidFill>
                <a:latin typeface="Arial"/>
                <a:ea typeface="Arial"/>
                <a:cs typeface="Arial"/>
                <a:sym typeface="Arial"/>
              </a:rPr>
              <a:t>Determine the outcome</a:t>
            </a:r>
            <a:endParaRPr/>
          </a:p>
        </p:txBody>
      </p:sp>
      <p:sp>
        <p:nvSpPr>
          <p:cNvPr id="10776" name="Google Shape;10776;p1065"/>
          <p:cNvSpPr/>
          <p:nvPr/>
        </p:nvSpPr>
        <p:spPr>
          <a:xfrm>
            <a:off x="3430415" y="3525651"/>
            <a:ext cx="5407184" cy="474949"/>
          </a:xfrm>
          <a:custGeom>
            <a:avLst/>
            <a:gdLst/>
            <a:ahLst/>
            <a:cxnLst/>
            <a:rect l="l" t="t" r="r" b="b"/>
            <a:pathLst>
              <a:path w="5407184" h="474949" extrusionOk="0">
                <a:moveTo>
                  <a:pt x="5407184" y="0"/>
                </a:moveTo>
                <a:lnTo>
                  <a:pt x="5407184" y="254574"/>
                </a:lnTo>
                <a:lnTo>
                  <a:pt x="0" y="254574"/>
                </a:lnTo>
                <a:lnTo>
                  <a:pt x="0" y="474949"/>
                </a:lnTo>
              </a:path>
            </a:pathLst>
          </a:custGeom>
          <a:noFill/>
          <a:ln w="38100" cap="flat" cmpd="sng">
            <a:solidFill>
              <a:srgbClr val="1E99D5"/>
            </a:solidFill>
            <a:prstDash val="solid"/>
            <a:miter lim="800000"/>
            <a:headEnd type="none" w="sm" len="sm"/>
            <a:tailEnd type="triangle" w="med" len="med"/>
          </a:ln>
        </p:spPr>
        <p:txBody>
          <a:bodyPr spcFirstLastPara="1" wrap="square" lIns="2580500" tIns="234925" rIns="2580500" bIns="234925" anchor="t" anchorCtr="0">
            <a:noAutofit/>
          </a:bodyPr>
          <a:lstStyle/>
          <a:p>
            <a:pPr marL="0" marR="0" lvl="0" indent="0" algn="l" rtl="0">
              <a:lnSpc>
                <a:spcPct val="90000"/>
              </a:lnSpc>
              <a:spcBef>
                <a:spcPts val="0"/>
              </a:spcBef>
              <a:spcAft>
                <a:spcPts val="0"/>
              </a:spcAft>
              <a:buNone/>
            </a:pPr>
            <a:endParaRPr sz="500">
              <a:solidFill>
                <a:schemeClr val="lt1"/>
              </a:solidFill>
              <a:latin typeface="Arial"/>
              <a:ea typeface="Arial"/>
              <a:cs typeface="Arial"/>
              <a:sym typeface="Arial"/>
            </a:endParaRPr>
          </a:p>
        </p:txBody>
      </p:sp>
      <p:sp>
        <p:nvSpPr>
          <p:cNvPr id="10777" name="Google Shape;10777;p1065"/>
          <p:cNvSpPr/>
          <p:nvPr/>
        </p:nvSpPr>
        <p:spPr>
          <a:xfrm>
            <a:off x="7738579" y="2208627"/>
            <a:ext cx="2198042" cy="1318825"/>
          </a:xfrm>
          <a:custGeom>
            <a:avLst/>
            <a:gdLst/>
            <a:ahLst/>
            <a:cxnLst/>
            <a:rect l="l" t="t" r="r" b="b"/>
            <a:pathLst>
              <a:path w="2198042" h="1318825" extrusionOk="0">
                <a:moveTo>
                  <a:pt x="0" y="0"/>
                </a:moveTo>
                <a:lnTo>
                  <a:pt x="2198042" y="0"/>
                </a:lnTo>
                <a:lnTo>
                  <a:pt x="2198042" y="1318825"/>
                </a:lnTo>
                <a:lnTo>
                  <a:pt x="0" y="1318825"/>
                </a:lnTo>
                <a:lnTo>
                  <a:pt x="0" y="0"/>
                </a:lnTo>
                <a:close/>
              </a:path>
            </a:pathLst>
          </a:custGeom>
          <a:solidFill>
            <a:schemeClr val="accent1"/>
          </a:solidFill>
          <a:ln>
            <a:noFill/>
          </a:ln>
        </p:spPr>
        <p:txBody>
          <a:bodyPr spcFirstLastPara="1" wrap="square" lIns="85325" tIns="85325" rIns="85325" bIns="85325" anchor="ctr" anchorCtr="0">
            <a:noAutofit/>
          </a:bodyPr>
          <a:lstStyle/>
          <a:p>
            <a:pPr marL="0" marR="0" lvl="0" indent="0" algn="ctr" rtl="0">
              <a:lnSpc>
                <a:spcPct val="90000"/>
              </a:lnSpc>
              <a:spcBef>
                <a:spcPts val="0"/>
              </a:spcBef>
              <a:spcAft>
                <a:spcPts val="0"/>
              </a:spcAft>
              <a:buNone/>
            </a:pPr>
            <a:r>
              <a:rPr lang="en-GB" sz="1800" b="1">
                <a:solidFill>
                  <a:schemeClr val="lt1"/>
                </a:solidFill>
                <a:latin typeface="Arial"/>
                <a:ea typeface="Arial"/>
                <a:cs typeface="Arial"/>
                <a:sym typeface="Arial"/>
              </a:rPr>
              <a:t>3. Decide unit of randomisation</a:t>
            </a:r>
            <a:endParaRPr sz="1800">
              <a:solidFill>
                <a:schemeClr val="lt1"/>
              </a:solidFill>
              <a:latin typeface="Arial"/>
              <a:ea typeface="Arial"/>
              <a:cs typeface="Arial"/>
              <a:sym typeface="Arial"/>
            </a:endParaRPr>
          </a:p>
          <a:p>
            <a:pPr marL="0" marR="0" lvl="0" indent="0" algn="ctr" rtl="0">
              <a:lnSpc>
                <a:spcPct val="90000"/>
              </a:lnSpc>
              <a:spcBef>
                <a:spcPts val="630"/>
              </a:spcBef>
              <a:spcAft>
                <a:spcPts val="0"/>
              </a:spcAft>
              <a:buNone/>
            </a:pPr>
            <a:r>
              <a:rPr lang="en-GB" sz="1100" i="1">
                <a:solidFill>
                  <a:schemeClr val="lt1"/>
                </a:solidFill>
                <a:latin typeface="Arial"/>
                <a:ea typeface="Arial"/>
                <a:cs typeface="Arial"/>
                <a:sym typeface="Arial"/>
              </a:rPr>
              <a:t>(eg individuals,  institutions or geographical areas)</a:t>
            </a:r>
            <a:endParaRPr/>
          </a:p>
        </p:txBody>
      </p:sp>
      <p:sp>
        <p:nvSpPr>
          <p:cNvPr id="10778" name="Google Shape;10778;p1065"/>
          <p:cNvSpPr/>
          <p:nvPr/>
        </p:nvSpPr>
        <p:spPr>
          <a:xfrm>
            <a:off x="4527637" y="4646693"/>
            <a:ext cx="474949" cy="91440"/>
          </a:xfrm>
          <a:custGeom>
            <a:avLst/>
            <a:gdLst/>
            <a:ahLst/>
            <a:cxnLst/>
            <a:rect l="l" t="t" r="r" b="b"/>
            <a:pathLst>
              <a:path w="474949" h="91440" extrusionOk="0">
                <a:moveTo>
                  <a:pt x="0" y="45720"/>
                </a:moveTo>
                <a:lnTo>
                  <a:pt x="474949" y="45720"/>
                </a:lnTo>
              </a:path>
            </a:pathLst>
          </a:custGeom>
          <a:noFill/>
          <a:ln w="38100" cap="flat" cmpd="sng">
            <a:solidFill>
              <a:srgbClr val="1E99D5"/>
            </a:solidFill>
            <a:prstDash val="solid"/>
            <a:miter lim="800000"/>
            <a:headEnd type="none" w="sm" len="sm"/>
            <a:tailEnd type="triangle" w="med" len="med"/>
          </a:ln>
        </p:spPr>
        <p:txBody>
          <a:bodyPr spcFirstLastPara="1" wrap="square" lIns="237525" tIns="43175" rIns="237525" bIns="43175" anchor="t" anchorCtr="0">
            <a:noAutofit/>
          </a:bodyPr>
          <a:lstStyle/>
          <a:p>
            <a:pPr marL="0" marR="0" lvl="0" indent="0" algn="l" rtl="0">
              <a:lnSpc>
                <a:spcPct val="90000"/>
              </a:lnSpc>
              <a:spcBef>
                <a:spcPts val="0"/>
              </a:spcBef>
              <a:spcAft>
                <a:spcPts val="0"/>
              </a:spcAft>
              <a:buNone/>
            </a:pPr>
            <a:endParaRPr sz="500">
              <a:solidFill>
                <a:schemeClr val="lt1"/>
              </a:solidFill>
              <a:latin typeface="Arial"/>
              <a:ea typeface="Arial"/>
              <a:cs typeface="Arial"/>
              <a:sym typeface="Arial"/>
            </a:endParaRPr>
          </a:p>
        </p:txBody>
      </p:sp>
      <p:sp>
        <p:nvSpPr>
          <p:cNvPr id="10779" name="Google Shape;10779;p1065"/>
          <p:cNvSpPr/>
          <p:nvPr/>
        </p:nvSpPr>
        <p:spPr>
          <a:xfrm>
            <a:off x="2331394" y="4033001"/>
            <a:ext cx="2198042" cy="1318825"/>
          </a:xfrm>
          <a:custGeom>
            <a:avLst/>
            <a:gdLst/>
            <a:ahLst/>
            <a:cxnLst/>
            <a:rect l="l" t="t" r="r" b="b"/>
            <a:pathLst>
              <a:path w="2198042" h="1318825" extrusionOk="0">
                <a:moveTo>
                  <a:pt x="0" y="0"/>
                </a:moveTo>
                <a:lnTo>
                  <a:pt x="2198042" y="0"/>
                </a:lnTo>
                <a:lnTo>
                  <a:pt x="2198042" y="1318825"/>
                </a:lnTo>
                <a:lnTo>
                  <a:pt x="0" y="1318825"/>
                </a:lnTo>
                <a:lnTo>
                  <a:pt x="0" y="0"/>
                </a:lnTo>
                <a:close/>
              </a:path>
            </a:pathLst>
          </a:custGeom>
          <a:solidFill>
            <a:schemeClr val="accent1"/>
          </a:solidFill>
          <a:ln>
            <a:noFill/>
          </a:ln>
        </p:spPr>
        <p:txBody>
          <a:bodyPr spcFirstLastPara="1" wrap="square" lIns="85325" tIns="85325" rIns="85325" bIns="85325" anchor="ctr" anchorCtr="0">
            <a:noAutofit/>
          </a:bodyPr>
          <a:lstStyle/>
          <a:p>
            <a:pPr marL="0" marR="0" lvl="0" indent="0" algn="ctr" rtl="0">
              <a:lnSpc>
                <a:spcPct val="90000"/>
              </a:lnSpc>
              <a:spcBef>
                <a:spcPts val="0"/>
              </a:spcBef>
              <a:spcAft>
                <a:spcPts val="0"/>
              </a:spcAft>
              <a:buNone/>
            </a:pPr>
            <a:r>
              <a:rPr lang="en-GB" sz="1800" b="1">
                <a:solidFill>
                  <a:schemeClr val="lt1"/>
                </a:solidFill>
                <a:latin typeface="Arial"/>
                <a:ea typeface="Arial"/>
                <a:cs typeface="Arial"/>
                <a:sym typeface="Arial"/>
              </a:rPr>
              <a:t>4. Power Calculations</a:t>
            </a:r>
            <a:endParaRPr/>
          </a:p>
          <a:p>
            <a:pPr marL="0" marR="0" lvl="0" indent="0" algn="ctr" rtl="0">
              <a:lnSpc>
                <a:spcPct val="90000"/>
              </a:lnSpc>
              <a:spcBef>
                <a:spcPts val="630"/>
              </a:spcBef>
              <a:spcAft>
                <a:spcPts val="0"/>
              </a:spcAft>
              <a:buNone/>
            </a:pPr>
            <a:r>
              <a:rPr lang="en-GB" sz="1100" i="1">
                <a:solidFill>
                  <a:schemeClr val="lt1"/>
                </a:solidFill>
                <a:latin typeface="Arial"/>
                <a:ea typeface="Arial"/>
                <a:cs typeface="Arial"/>
                <a:sym typeface="Arial"/>
              </a:rPr>
              <a:t>(How many units – people, institutions, or areas - are required for a robust result?)</a:t>
            </a:r>
            <a:endParaRPr/>
          </a:p>
        </p:txBody>
      </p:sp>
      <p:sp>
        <p:nvSpPr>
          <p:cNvPr id="10780" name="Google Shape;10780;p1065"/>
          <p:cNvSpPr/>
          <p:nvPr/>
        </p:nvSpPr>
        <p:spPr>
          <a:xfrm>
            <a:off x="7231232" y="4646693"/>
            <a:ext cx="474949" cy="91440"/>
          </a:xfrm>
          <a:custGeom>
            <a:avLst/>
            <a:gdLst/>
            <a:ahLst/>
            <a:cxnLst/>
            <a:rect l="l" t="t" r="r" b="b"/>
            <a:pathLst>
              <a:path w="474949" h="91440" extrusionOk="0">
                <a:moveTo>
                  <a:pt x="0" y="45720"/>
                </a:moveTo>
                <a:lnTo>
                  <a:pt x="474949" y="45720"/>
                </a:lnTo>
              </a:path>
            </a:pathLst>
          </a:custGeom>
          <a:noFill/>
          <a:ln w="38100" cap="flat" cmpd="sng">
            <a:solidFill>
              <a:srgbClr val="1E99D5"/>
            </a:solidFill>
            <a:prstDash val="solid"/>
            <a:miter lim="800000"/>
            <a:headEnd type="none" w="sm" len="sm"/>
            <a:tailEnd type="triangle" w="med" len="med"/>
          </a:ln>
        </p:spPr>
        <p:txBody>
          <a:bodyPr spcFirstLastPara="1" wrap="square" lIns="237525" tIns="43175" rIns="237525" bIns="43175" anchor="t" anchorCtr="0">
            <a:noAutofit/>
          </a:bodyPr>
          <a:lstStyle/>
          <a:p>
            <a:pPr marL="0" marR="0" lvl="0" indent="0" algn="l" rtl="0">
              <a:lnSpc>
                <a:spcPct val="90000"/>
              </a:lnSpc>
              <a:spcBef>
                <a:spcPts val="0"/>
              </a:spcBef>
              <a:spcAft>
                <a:spcPts val="0"/>
              </a:spcAft>
              <a:buNone/>
            </a:pPr>
            <a:endParaRPr sz="500">
              <a:solidFill>
                <a:schemeClr val="lt1"/>
              </a:solidFill>
              <a:latin typeface="Arial"/>
              <a:ea typeface="Arial"/>
              <a:cs typeface="Arial"/>
              <a:sym typeface="Arial"/>
            </a:endParaRPr>
          </a:p>
        </p:txBody>
      </p:sp>
      <p:sp>
        <p:nvSpPr>
          <p:cNvPr id="10781" name="Google Shape;10781;p1065"/>
          <p:cNvSpPr/>
          <p:nvPr/>
        </p:nvSpPr>
        <p:spPr>
          <a:xfrm>
            <a:off x="5034986" y="4033001"/>
            <a:ext cx="2198042" cy="1318825"/>
          </a:xfrm>
          <a:custGeom>
            <a:avLst/>
            <a:gdLst/>
            <a:ahLst/>
            <a:cxnLst/>
            <a:rect l="l" t="t" r="r" b="b"/>
            <a:pathLst>
              <a:path w="2198042" h="1318825" extrusionOk="0">
                <a:moveTo>
                  <a:pt x="0" y="0"/>
                </a:moveTo>
                <a:lnTo>
                  <a:pt x="2198042" y="0"/>
                </a:lnTo>
                <a:lnTo>
                  <a:pt x="2198042" y="1318825"/>
                </a:lnTo>
                <a:lnTo>
                  <a:pt x="0" y="1318825"/>
                </a:lnTo>
                <a:lnTo>
                  <a:pt x="0" y="0"/>
                </a:lnTo>
                <a:close/>
              </a:path>
            </a:pathLst>
          </a:custGeom>
          <a:solidFill>
            <a:schemeClr val="accent1"/>
          </a:solidFill>
          <a:ln>
            <a:noFill/>
          </a:ln>
        </p:spPr>
        <p:txBody>
          <a:bodyPr spcFirstLastPara="1" wrap="square" lIns="85325" tIns="85325" rIns="85325" bIns="85325" anchor="ctr" anchorCtr="0">
            <a:noAutofit/>
          </a:bodyPr>
          <a:lstStyle/>
          <a:p>
            <a:pPr marL="0" marR="0" lvl="0" indent="0" algn="ctr" rtl="0">
              <a:lnSpc>
                <a:spcPct val="90000"/>
              </a:lnSpc>
              <a:spcBef>
                <a:spcPts val="0"/>
              </a:spcBef>
              <a:spcAft>
                <a:spcPts val="0"/>
              </a:spcAft>
              <a:buNone/>
            </a:pPr>
            <a:r>
              <a:rPr lang="en-GB" sz="1800" b="1">
                <a:solidFill>
                  <a:schemeClr val="lt1"/>
                </a:solidFill>
                <a:latin typeface="Arial"/>
                <a:ea typeface="Arial"/>
                <a:cs typeface="Arial"/>
                <a:sym typeface="Arial"/>
              </a:rPr>
              <a:t>5. Random assignment</a:t>
            </a:r>
            <a:endParaRPr/>
          </a:p>
        </p:txBody>
      </p:sp>
      <p:sp>
        <p:nvSpPr>
          <p:cNvPr id="10782" name="Google Shape;10782;p1065"/>
          <p:cNvSpPr/>
          <p:nvPr/>
        </p:nvSpPr>
        <p:spPr>
          <a:xfrm>
            <a:off x="7738579" y="4033001"/>
            <a:ext cx="2198042" cy="1318825"/>
          </a:xfrm>
          <a:custGeom>
            <a:avLst/>
            <a:gdLst/>
            <a:ahLst/>
            <a:cxnLst/>
            <a:rect l="l" t="t" r="r" b="b"/>
            <a:pathLst>
              <a:path w="2198042" h="1318825" extrusionOk="0">
                <a:moveTo>
                  <a:pt x="0" y="0"/>
                </a:moveTo>
                <a:lnTo>
                  <a:pt x="2198042" y="0"/>
                </a:lnTo>
                <a:lnTo>
                  <a:pt x="2198042" y="1318825"/>
                </a:lnTo>
                <a:lnTo>
                  <a:pt x="0" y="1318825"/>
                </a:lnTo>
                <a:lnTo>
                  <a:pt x="0" y="0"/>
                </a:lnTo>
                <a:close/>
              </a:path>
            </a:pathLst>
          </a:custGeom>
          <a:solidFill>
            <a:schemeClr val="accent1"/>
          </a:solidFill>
          <a:ln>
            <a:noFill/>
          </a:ln>
        </p:spPr>
        <p:txBody>
          <a:bodyPr spcFirstLastPara="1" wrap="square" lIns="85325" tIns="85325" rIns="85325" bIns="85325" anchor="ctr" anchorCtr="0">
            <a:noAutofit/>
          </a:bodyPr>
          <a:lstStyle/>
          <a:p>
            <a:pPr marL="0" marR="0" lvl="0" indent="0" algn="ctr" rtl="0">
              <a:lnSpc>
                <a:spcPct val="90000"/>
              </a:lnSpc>
              <a:spcBef>
                <a:spcPts val="0"/>
              </a:spcBef>
              <a:spcAft>
                <a:spcPts val="0"/>
              </a:spcAft>
              <a:buNone/>
            </a:pPr>
            <a:r>
              <a:rPr lang="en-GB" sz="1800" b="1">
                <a:solidFill>
                  <a:schemeClr val="lt1"/>
                </a:solidFill>
                <a:latin typeface="Arial"/>
                <a:ea typeface="Arial"/>
                <a:cs typeface="Arial"/>
                <a:sym typeface="Arial"/>
              </a:rPr>
              <a:t>6. Implement intervention</a:t>
            </a:r>
            <a:endParaRPr/>
          </a:p>
        </p:txBody>
      </p:sp>
      <p:sp>
        <p:nvSpPr>
          <p:cNvPr id="10783" name="Google Shape;10783;p1065"/>
          <p:cNvSpPr/>
          <p:nvPr/>
        </p:nvSpPr>
        <p:spPr>
          <a:xfrm>
            <a:off x="1743886" y="3763126"/>
            <a:ext cx="8780100" cy="1771500"/>
          </a:xfrm>
          <a:prstGeom prst="rect">
            <a:avLst/>
          </a:prstGeom>
          <a:solidFill>
            <a:schemeClr val="lt1">
              <a:alpha val="8039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784" name="Google Shape;10784;p1065"/>
          <p:cNvSpPr/>
          <p:nvPr/>
        </p:nvSpPr>
        <p:spPr>
          <a:xfrm>
            <a:off x="7233028" y="2197442"/>
            <a:ext cx="3291000" cy="1565700"/>
          </a:xfrm>
          <a:prstGeom prst="rect">
            <a:avLst/>
          </a:prstGeom>
          <a:solidFill>
            <a:schemeClr val="lt1">
              <a:alpha val="8039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0789"/>
        <p:cNvGrpSpPr/>
        <p:nvPr/>
      </p:nvGrpSpPr>
      <p:grpSpPr>
        <a:xfrm>
          <a:off x="0" y="0"/>
          <a:ext cx="0" cy="0"/>
          <a:chOff x="0" y="0"/>
          <a:chExt cx="0" cy="0"/>
        </a:xfrm>
      </p:grpSpPr>
      <p:sp>
        <p:nvSpPr>
          <p:cNvPr id="10790" name="Google Shape;10790;p1066"/>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p>
            <a:pPr marL="285750" lvl="0" indent="-222250" algn="l" rtl="0">
              <a:lnSpc>
                <a:spcPct val="115000"/>
              </a:lnSpc>
              <a:spcBef>
                <a:spcPts val="0"/>
              </a:spcBef>
              <a:spcAft>
                <a:spcPts val="0"/>
              </a:spcAft>
              <a:buClr>
                <a:schemeClr val="accent1"/>
              </a:buClr>
              <a:buSzPts val="3000"/>
              <a:buChar char="•"/>
            </a:pPr>
            <a:r>
              <a:rPr lang="en-GB" sz="3000"/>
              <a:t> What is your </a:t>
            </a:r>
            <a:r>
              <a:rPr lang="en-GB" sz="3000">
                <a:solidFill>
                  <a:srgbClr val="0098DB"/>
                </a:solidFill>
              </a:rPr>
              <a:t>primary outcome measure</a:t>
            </a:r>
            <a:r>
              <a:rPr lang="en-GB" sz="3000">
                <a:solidFill>
                  <a:srgbClr val="000000"/>
                </a:solidFill>
              </a:rPr>
              <a:t>? What is the main thing you’re trying to achieve?</a:t>
            </a:r>
            <a:endParaRPr sz="3000">
              <a:solidFill>
                <a:srgbClr val="000000"/>
              </a:solidFill>
            </a:endParaRPr>
          </a:p>
          <a:p>
            <a:pPr marL="457200" lvl="0" indent="0" algn="l" rtl="0">
              <a:lnSpc>
                <a:spcPct val="115000"/>
              </a:lnSpc>
              <a:spcBef>
                <a:spcPts val="1000"/>
              </a:spcBef>
              <a:spcAft>
                <a:spcPts val="0"/>
              </a:spcAft>
              <a:buNone/>
            </a:pPr>
            <a:endParaRPr sz="400"/>
          </a:p>
          <a:p>
            <a:pPr marL="285750" lvl="0" indent="-222250" algn="l" rtl="0">
              <a:lnSpc>
                <a:spcPct val="115000"/>
              </a:lnSpc>
              <a:spcBef>
                <a:spcPts val="1000"/>
              </a:spcBef>
              <a:spcAft>
                <a:spcPts val="0"/>
              </a:spcAft>
              <a:buClr>
                <a:schemeClr val="accent1"/>
              </a:buClr>
              <a:buSzPts val="3000"/>
              <a:buChar char="•"/>
            </a:pPr>
            <a:r>
              <a:rPr lang="en-GB" sz="3000"/>
              <a:t> What other things are you interested in measuring (</a:t>
            </a:r>
            <a:r>
              <a:rPr lang="en-GB" sz="3000">
                <a:solidFill>
                  <a:srgbClr val="2097D5"/>
                </a:solidFill>
              </a:rPr>
              <a:t>secondary outcome measures</a:t>
            </a:r>
            <a:r>
              <a:rPr lang="en-GB" sz="3000"/>
              <a:t>)? </a:t>
            </a:r>
            <a:endParaRPr sz="3000"/>
          </a:p>
          <a:p>
            <a:pPr marL="0" lvl="0" indent="0" algn="l" rtl="0">
              <a:lnSpc>
                <a:spcPct val="115000"/>
              </a:lnSpc>
              <a:spcBef>
                <a:spcPts val="1000"/>
              </a:spcBef>
              <a:spcAft>
                <a:spcPts val="0"/>
              </a:spcAft>
              <a:buNone/>
            </a:pPr>
            <a:endParaRPr sz="400"/>
          </a:p>
          <a:p>
            <a:pPr marL="285750" lvl="0" indent="-222250" algn="l" rtl="0">
              <a:lnSpc>
                <a:spcPct val="115000"/>
              </a:lnSpc>
              <a:spcBef>
                <a:spcPts val="1000"/>
              </a:spcBef>
              <a:spcAft>
                <a:spcPts val="0"/>
              </a:spcAft>
              <a:buClr>
                <a:schemeClr val="accent1"/>
              </a:buClr>
              <a:buSzPts val="3000"/>
              <a:buChar char="•"/>
            </a:pPr>
            <a:r>
              <a:rPr lang="en-GB" sz="3000"/>
              <a:t> What can you measure during the intervention to ensure the process itself is working (</a:t>
            </a:r>
            <a:r>
              <a:rPr lang="en-GB" sz="3000">
                <a:solidFill>
                  <a:srgbClr val="0098DB"/>
                </a:solidFill>
              </a:rPr>
              <a:t>process evaluation</a:t>
            </a:r>
            <a:r>
              <a:rPr lang="en-GB" sz="3000"/>
              <a:t>)? </a:t>
            </a:r>
            <a:endParaRPr sz="3000"/>
          </a:p>
        </p:txBody>
      </p:sp>
      <p:sp>
        <p:nvSpPr>
          <p:cNvPr id="10791" name="Google Shape;10791;p1066"/>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 The Behavioural Insights Team</a:t>
            </a:r>
            <a:endParaRPr/>
          </a:p>
        </p:txBody>
      </p:sp>
      <p:sp>
        <p:nvSpPr>
          <p:cNvPr id="10792" name="Google Shape;10792;p1066"/>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500"/>
              <a:buFont typeface="Arial"/>
              <a:buNone/>
            </a:pPr>
            <a:r>
              <a:rPr lang="en-GB" b="1"/>
              <a:t>For your solution, think about...</a:t>
            </a:r>
            <a:endParaRPr b="1"/>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0797"/>
        <p:cNvGrpSpPr/>
        <p:nvPr/>
      </p:nvGrpSpPr>
      <p:grpSpPr>
        <a:xfrm>
          <a:off x="0" y="0"/>
          <a:ext cx="0" cy="0"/>
          <a:chOff x="0" y="0"/>
          <a:chExt cx="0" cy="0"/>
        </a:xfrm>
      </p:grpSpPr>
      <p:sp>
        <p:nvSpPr>
          <p:cNvPr id="10798" name="Google Shape;10798;p1067"/>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FFAB40"/>
              </a:buClr>
              <a:buSzPts val="2900"/>
              <a:buFont typeface="Arial"/>
              <a:buNone/>
            </a:pPr>
            <a:r>
              <a:rPr lang="en-GB" b="1"/>
              <a:t>Understand your data</a:t>
            </a:r>
            <a:endParaRPr b="1"/>
          </a:p>
        </p:txBody>
      </p:sp>
      <p:sp>
        <p:nvSpPr>
          <p:cNvPr id="10799" name="Google Shape;10799;p1067"/>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 The Behavioural Insights Team</a:t>
            </a:r>
            <a:endParaRPr/>
          </a:p>
        </p:txBody>
      </p:sp>
      <p:sp>
        <p:nvSpPr>
          <p:cNvPr id="10800" name="Google Shape;10800;p1067"/>
          <p:cNvSpPr txBox="1">
            <a:spLocks noGrp="1"/>
          </p:cNvSpPr>
          <p:nvPr>
            <p:ph type="body" idx="1"/>
          </p:nvPr>
        </p:nvSpPr>
        <p:spPr>
          <a:xfrm>
            <a:off x="415600" y="1824200"/>
            <a:ext cx="5115900" cy="3208500"/>
          </a:xfrm>
          <a:prstGeom prst="rect">
            <a:avLst/>
          </a:prstGeom>
          <a:noFill/>
          <a:ln>
            <a:noFill/>
          </a:ln>
        </p:spPr>
        <p:txBody>
          <a:bodyPr spcFirstLastPara="1" wrap="square" lIns="91425" tIns="45700" rIns="91425" bIns="45700" anchor="t" anchorCtr="0">
            <a:noAutofit/>
          </a:bodyPr>
          <a:lstStyle/>
          <a:p>
            <a:pPr marL="292100" lvl="0" indent="-292100" algn="l" rtl="0">
              <a:lnSpc>
                <a:spcPct val="100000"/>
              </a:lnSpc>
              <a:spcBef>
                <a:spcPts val="0"/>
              </a:spcBef>
              <a:spcAft>
                <a:spcPts val="0"/>
              </a:spcAft>
              <a:buSzPts val="2400"/>
              <a:buFont typeface="Arial"/>
              <a:buChar char="•"/>
            </a:pPr>
            <a:r>
              <a:rPr lang="en-GB" sz="2400"/>
              <a:t>What data do we need?</a:t>
            </a:r>
            <a:endParaRPr sz="2400"/>
          </a:p>
          <a:p>
            <a:pPr marL="292100" lvl="0" indent="-292100" algn="l" rtl="0">
              <a:lnSpc>
                <a:spcPct val="100000"/>
              </a:lnSpc>
              <a:spcBef>
                <a:spcPts val="1300"/>
              </a:spcBef>
              <a:spcAft>
                <a:spcPts val="0"/>
              </a:spcAft>
              <a:buSzPts val="2400"/>
              <a:buFont typeface="Arial"/>
              <a:buChar char="•"/>
            </a:pPr>
            <a:r>
              <a:rPr lang="en-GB" sz="2400"/>
              <a:t>What data do we have?</a:t>
            </a:r>
            <a:endParaRPr/>
          </a:p>
          <a:p>
            <a:pPr marL="292100" lvl="0" indent="-292100" algn="l" rtl="0">
              <a:lnSpc>
                <a:spcPct val="100000"/>
              </a:lnSpc>
              <a:spcBef>
                <a:spcPts val="1300"/>
              </a:spcBef>
              <a:spcAft>
                <a:spcPts val="0"/>
              </a:spcAft>
              <a:buSzPts val="2400"/>
              <a:buFont typeface="Arial"/>
              <a:buChar char="•"/>
            </a:pPr>
            <a:r>
              <a:rPr lang="en-GB" sz="2400"/>
              <a:t>Where is the data and what does it look like?</a:t>
            </a:r>
            <a:endParaRPr sz="2400"/>
          </a:p>
          <a:p>
            <a:pPr marL="292100" lvl="0" indent="-292100" algn="l" rtl="0">
              <a:lnSpc>
                <a:spcPct val="100000"/>
              </a:lnSpc>
              <a:spcBef>
                <a:spcPts val="1300"/>
              </a:spcBef>
              <a:spcAft>
                <a:spcPts val="0"/>
              </a:spcAft>
              <a:buSzPts val="2400"/>
              <a:buFont typeface="Arial"/>
              <a:buChar char="•"/>
            </a:pPr>
            <a:r>
              <a:rPr lang="en-GB" sz="2400"/>
              <a:t>Where does the data go?</a:t>
            </a:r>
            <a:endParaRPr sz="2400" b="1"/>
          </a:p>
          <a:p>
            <a:pPr marL="0" lvl="0" indent="0" algn="l" rtl="0">
              <a:spcBef>
                <a:spcPts val="2400"/>
              </a:spcBef>
              <a:spcAft>
                <a:spcPts val="0"/>
              </a:spcAft>
              <a:buSzPts val="2400"/>
              <a:buNone/>
            </a:pPr>
            <a:endParaRPr sz="2400"/>
          </a:p>
        </p:txBody>
      </p:sp>
      <p:pic>
        <p:nvPicPr>
          <p:cNvPr id="10801" name="Google Shape;10801;p1067" descr="http://www.datacenterjournal.com/wp-content/uploads/2015/06/virtualization62315.jpg"/>
          <p:cNvPicPr preferRelativeResize="0"/>
          <p:nvPr/>
        </p:nvPicPr>
        <p:blipFill rotWithShape="1">
          <a:blip r:embed="rId3">
            <a:alphaModFix/>
          </a:blip>
          <a:srcRect l="19211"/>
          <a:stretch/>
        </p:blipFill>
        <p:spPr>
          <a:xfrm>
            <a:off x="6005967" y="0"/>
            <a:ext cx="6820550" cy="68580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0806"/>
        <p:cNvGrpSpPr/>
        <p:nvPr/>
      </p:nvGrpSpPr>
      <p:grpSpPr>
        <a:xfrm>
          <a:off x="0" y="0"/>
          <a:ext cx="0" cy="0"/>
          <a:chOff x="0" y="0"/>
          <a:chExt cx="0" cy="0"/>
        </a:xfrm>
      </p:grpSpPr>
      <p:sp>
        <p:nvSpPr>
          <p:cNvPr id="10807" name="Google Shape;10807;p1068"/>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500"/>
              <a:buFont typeface="Arial"/>
              <a:buNone/>
            </a:pPr>
            <a:r>
              <a:rPr lang="en-GB" b="1"/>
              <a:t>Key steps of an RCT</a:t>
            </a:r>
            <a:endParaRPr b="1"/>
          </a:p>
        </p:txBody>
      </p:sp>
      <p:sp>
        <p:nvSpPr>
          <p:cNvPr id="10808" name="Google Shape;10808;p1068"/>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 The Behavioural Insights Team</a:t>
            </a:r>
            <a:endParaRPr/>
          </a:p>
        </p:txBody>
      </p:sp>
      <p:sp>
        <p:nvSpPr>
          <p:cNvPr id="10809" name="Google Shape;10809;p1068"/>
          <p:cNvSpPr/>
          <p:nvPr/>
        </p:nvSpPr>
        <p:spPr>
          <a:xfrm>
            <a:off x="4527637" y="2822317"/>
            <a:ext cx="474949" cy="91440"/>
          </a:xfrm>
          <a:custGeom>
            <a:avLst/>
            <a:gdLst/>
            <a:ahLst/>
            <a:cxnLst/>
            <a:rect l="l" t="t" r="r" b="b"/>
            <a:pathLst>
              <a:path w="474949" h="91440" extrusionOk="0">
                <a:moveTo>
                  <a:pt x="0" y="45720"/>
                </a:moveTo>
                <a:lnTo>
                  <a:pt x="474949" y="45720"/>
                </a:lnTo>
              </a:path>
            </a:pathLst>
          </a:custGeom>
          <a:noFill/>
          <a:ln w="38100" cap="flat" cmpd="sng">
            <a:solidFill>
              <a:srgbClr val="1E99D5"/>
            </a:solidFill>
            <a:prstDash val="solid"/>
            <a:miter lim="800000"/>
            <a:headEnd type="none" w="sm" len="sm"/>
            <a:tailEnd type="triangle" w="med" len="med"/>
          </a:ln>
        </p:spPr>
        <p:txBody>
          <a:bodyPr spcFirstLastPara="1" wrap="square" lIns="237525" tIns="43175" rIns="237525" bIns="43175" anchor="t" anchorCtr="0">
            <a:noAutofit/>
          </a:bodyPr>
          <a:lstStyle/>
          <a:p>
            <a:pPr marL="0" marR="0" lvl="0" indent="0" algn="l" rtl="0">
              <a:lnSpc>
                <a:spcPct val="90000"/>
              </a:lnSpc>
              <a:spcBef>
                <a:spcPts val="0"/>
              </a:spcBef>
              <a:spcAft>
                <a:spcPts val="0"/>
              </a:spcAft>
              <a:buNone/>
            </a:pPr>
            <a:endParaRPr sz="500">
              <a:solidFill>
                <a:schemeClr val="lt1"/>
              </a:solidFill>
              <a:latin typeface="Arial"/>
              <a:ea typeface="Arial"/>
              <a:cs typeface="Arial"/>
              <a:sym typeface="Arial"/>
            </a:endParaRPr>
          </a:p>
        </p:txBody>
      </p:sp>
      <p:sp>
        <p:nvSpPr>
          <p:cNvPr id="10810" name="Google Shape;10810;p1068"/>
          <p:cNvSpPr/>
          <p:nvPr/>
        </p:nvSpPr>
        <p:spPr>
          <a:xfrm>
            <a:off x="2331394" y="2208627"/>
            <a:ext cx="2198042" cy="1318825"/>
          </a:xfrm>
          <a:custGeom>
            <a:avLst/>
            <a:gdLst/>
            <a:ahLst/>
            <a:cxnLst/>
            <a:rect l="l" t="t" r="r" b="b"/>
            <a:pathLst>
              <a:path w="2198042" h="1318825" extrusionOk="0">
                <a:moveTo>
                  <a:pt x="0" y="0"/>
                </a:moveTo>
                <a:lnTo>
                  <a:pt x="2198042" y="0"/>
                </a:lnTo>
                <a:lnTo>
                  <a:pt x="2198042" y="1318825"/>
                </a:lnTo>
                <a:lnTo>
                  <a:pt x="0" y="1318825"/>
                </a:lnTo>
                <a:lnTo>
                  <a:pt x="0" y="0"/>
                </a:lnTo>
                <a:close/>
              </a:path>
            </a:pathLst>
          </a:custGeom>
          <a:solidFill>
            <a:schemeClr val="accent1"/>
          </a:solidFill>
          <a:ln>
            <a:noFill/>
          </a:ln>
        </p:spPr>
        <p:txBody>
          <a:bodyPr spcFirstLastPara="1" wrap="square" lIns="85325" tIns="85325" rIns="85325" bIns="85325" anchor="ctr" anchorCtr="0">
            <a:noAutofit/>
          </a:bodyPr>
          <a:lstStyle/>
          <a:p>
            <a:pPr marL="228600" marR="0" lvl="0" indent="-228600" algn="ctr" rtl="0">
              <a:lnSpc>
                <a:spcPct val="90000"/>
              </a:lnSpc>
              <a:spcBef>
                <a:spcPts val="0"/>
              </a:spcBef>
              <a:spcAft>
                <a:spcPts val="0"/>
              </a:spcAft>
              <a:buClr>
                <a:schemeClr val="lt1"/>
              </a:buClr>
              <a:buSzPts val="1800"/>
              <a:buFont typeface="Arial"/>
              <a:buAutoNum type="arabicPeriod"/>
            </a:pPr>
            <a:r>
              <a:rPr lang="en-GB" sz="1800" b="1">
                <a:solidFill>
                  <a:schemeClr val="lt1"/>
                </a:solidFill>
              </a:rPr>
              <a:t>Plan the </a:t>
            </a:r>
            <a:r>
              <a:rPr lang="en-GB" sz="1800" b="1">
                <a:solidFill>
                  <a:schemeClr val="lt1"/>
                </a:solidFill>
                <a:latin typeface="Arial"/>
                <a:ea typeface="Arial"/>
                <a:cs typeface="Arial"/>
                <a:sym typeface="Arial"/>
              </a:rPr>
              <a:t>intervention</a:t>
            </a:r>
            <a:endParaRPr/>
          </a:p>
        </p:txBody>
      </p:sp>
      <p:sp>
        <p:nvSpPr>
          <p:cNvPr id="10811" name="Google Shape;10811;p1068"/>
          <p:cNvSpPr/>
          <p:nvPr/>
        </p:nvSpPr>
        <p:spPr>
          <a:xfrm>
            <a:off x="7231232" y="2822317"/>
            <a:ext cx="474949" cy="91440"/>
          </a:xfrm>
          <a:custGeom>
            <a:avLst/>
            <a:gdLst/>
            <a:ahLst/>
            <a:cxnLst/>
            <a:rect l="l" t="t" r="r" b="b"/>
            <a:pathLst>
              <a:path w="474949" h="91440" extrusionOk="0">
                <a:moveTo>
                  <a:pt x="0" y="45720"/>
                </a:moveTo>
                <a:lnTo>
                  <a:pt x="474949" y="45720"/>
                </a:lnTo>
              </a:path>
            </a:pathLst>
          </a:custGeom>
          <a:noFill/>
          <a:ln w="38100" cap="flat" cmpd="sng">
            <a:solidFill>
              <a:srgbClr val="1E99D5"/>
            </a:solidFill>
            <a:prstDash val="solid"/>
            <a:miter lim="800000"/>
            <a:headEnd type="none" w="sm" len="sm"/>
            <a:tailEnd type="triangle" w="med" len="med"/>
          </a:ln>
        </p:spPr>
        <p:txBody>
          <a:bodyPr spcFirstLastPara="1" wrap="square" lIns="237525" tIns="43175" rIns="237525" bIns="43175" anchor="t" anchorCtr="0">
            <a:noAutofit/>
          </a:bodyPr>
          <a:lstStyle/>
          <a:p>
            <a:pPr marL="0" marR="0" lvl="0" indent="0" algn="l" rtl="0">
              <a:lnSpc>
                <a:spcPct val="90000"/>
              </a:lnSpc>
              <a:spcBef>
                <a:spcPts val="0"/>
              </a:spcBef>
              <a:spcAft>
                <a:spcPts val="0"/>
              </a:spcAft>
              <a:buNone/>
            </a:pPr>
            <a:endParaRPr sz="500">
              <a:solidFill>
                <a:schemeClr val="lt1"/>
              </a:solidFill>
              <a:latin typeface="Arial"/>
              <a:ea typeface="Arial"/>
              <a:cs typeface="Arial"/>
              <a:sym typeface="Arial"/>
            </a:endParaRPr>
          </a:p>
        </p:txBody>
      </p:sp>
      <p:sp>
        <p:nvSpPr>
          <p:cNvPr id="10812" name="Google Shape;10812;p1068"/>
          <p:cNvSpPr/>
          <p:nvPr/>
        </p:nvSpPr>
        <p:spPr>
          <a:xfrm>
            <a:off x="5034986" y="2208627"/>
            <a:ext cx="2198042" cy="1318825"/>
          </a:xfrm>
          <a:custGeom>
            <a:avLst/>
            <a:gdLst/>
            <a:ahLst/>
            <a:cxnLst/>
            <a:rect l="l" t="t" r="r" b="b"/>
            <a:pathLst>
              <a:path w="2198042" h="1318825" extrusionOk="0">
                <a:moveTo>
                  <a:pt x="0" y="0"/>
                </a:moveTo>
                <a:lnTo>
                  <a:pt x="2198042" y="0"/>
                </a:lnTo>
                <a:lnTo>
                  <a:pt x="2198042" y="1318825"/>
                </a:lnTo>
                <a:lnTo>
                  <a:pt x="0" y="1318825"/>
                </a:lnTo>
                <a:lnTo>
                  <a:pt x="0" y="0"/>
                </a:lnTo>
                <a:close/>
              </a:path>
            </a:pathLst>
          </a:custGeom>
          <a:solidFill>
            <a:schemeClr val="accent1"/>
          </a:solidFill>
          <a:ln>
            <a:noFill/>
          </a:ln>
        </p:spPr>
        <p:txBody>
          <a:bodyPr spcFirstLastPara="1" wrap="square" lIns="85325" tIns="85325" rIns="85325" bIns="85325" anchor="ctr" anchorCtr="0">
            <a:noAutofit/>
          </a:bodyPr>
          <a:lstStyle/>
          <a:p>
            <a:pPr marL="0" marR="0" lvl="0" indent="0" algn="ctr" rtl="0">
              <a:lnSpc>
                <a:spcPct val="90000"/>
              </a:lnSpc>
              <a:spcBef>
                <a:spcPts val="0"/>
              </a:spcBef>
              <a:spcAft>
                <a:spcPts val="0"/>
              </a:spcAft>
              <a:buNone/>
            </a:pPr>
            <a:r>
              <a:rPr lang="en-GB" sz="1800">
                <a:solidFill>
                  <a:schemeClr val="lt1"/>
                </a:solidFill>
                <a:latin typeface="Arial"/>
                <a:ea typeface="Arial"/>
                <a:cs typeface="Arial"/>
                <a:sym typeface="Arial"/>
              </a:rPr>
              <a:t>2. </a:t>
            </a:r>
            <a:r>
              <a:rPr lang="en-GB" sz="1800" b="1">
                <a:solidFill>
                  <a:schemeClr val="lt1"/>
                </a:solidFill>
                <a:latin typeface="Arial"/>
                <a:ea typeface="Arial"/>
                <a:cs typeface="Arial"/>
                <a:sym typeface="Arial"/>
              </a:rPr>
              <a:t>Determine the outcome</a:t>
            </a:r>
            <a:endParaRPr/>
          </a:p>
        </p:txBody>
      </p:sp>
      <p:sp>
        <p:nvSpPr>
          <p:cNvPr id="10813" name="Google Shape;10813;p1068"/>
          <p:cNvSpPr/>
          <p:nvPr/>
        </p:nvSpPr>
        <p:spPr>
          <a:xfrm>
            <a:off x="3430415" y="3525651"/>
            <a:ext cx="5407184" cy="474949"/>
          </a:xfrm>
          <a:custGeom>
            <a:avLst/>
            <a:gdLst/>
            <a:ahLst/>
            <a:cxnLst/>
            <a:rect l="l" t="t" r="r" b="b"/>
            <a:pathLst>
              <a:path w="5407184" h="474949" extrusionOk="0">
                <a:moveTo>
                  <a:pt x="5407184" y="0"/>
                </a:moveTo>
                <a:lnTo>
                  <a:pt x="5407184" y="254574"/>
                </a:lnTo>
                <a:lnTo>
                  <a:pt x="0" y="254574"/>
                </a:lnTo>
                <a:lnTo>
                  <a:pt x="0" y="474949"/>
                </a:lnTo>
              </a:path>
            </a:pathLst>
          </a:custGeom>
          <a:noFill/>
          <a:ln w="38100" cap="flat" cmpd="sng">
            <a:solidFill>
              <a:srgbClr val="1E99D5"/>
            </a:solidFill>
            <a:prstDash val="solid"/>
            <a:miter lim="800000"/>
            <a:headEnd type="none" w="sm" len="sm"/>
            <a:tailEnd type="triangle" w="med" len="med"/>
          </a:ln>
        </p:spPr>
        <p:txBody>
          <a:bodyPr spcFirstLastPara="1" wrap="square" lIns="2580500" tIns="234925" rIns="2580500" bIns="234925" anchor="t" anchorCtr="0">
            <a:noAutofit/>
          </a:bodyPr>
          <a:lstStyle/>
          <a:p>
            <a:pPr marL="0" marR="0" lvl="0" indent="0" algn="l" rtl="0">
              <a:lnSpc>
                <a:spcPct val="90000"/>
              </a:lnSpc>
              <a:spcBef>
                <a:spcPts val="0"/>
              </a:spcBef>
              <a:spcAft>
                <a:spcPts val="0"/>
              </a:spcAft>
              <a:buNone/>
            </a:pPr>
            <a:endParaRPr sz="500">
              <a:solidFill>
                <a:schemeClr val="lt1"/>
              </a:solidFill>
              <a:latin typeface="Arial"/>
              <a:ea typeface="Arial"/>
              <a:cs typeface="Arial"/>
              <a:sym typeface="Arial"/>
            </a:endParaRPr>
          </a:p>
        </p:txBody>
      </p:sp>
      <p:sp>
        <p:nvSpPr>
          <p:cNvPr id="10814" name="Google Shape;10814;p1068"/>
          <p:cNvSpPr/>
          <p:nvPr/>
        </p:nvSpPr>
        <p:spPr>
          <a:xfrm>
            <a:off x="7738579" y="2208627"/>
            <a:ext cx="2198042" cy="1318825"/>
          </a:xfrm>
          <a:custGeom>
            <a:avLst/>
            <a:gdLst/>
            <a:ahLst/>
            <a:cxnLst/>
            <a:rect l="l" t="t" r="r" b="b"/>
            <a:pathLst>
              <a:path w="2198042" h="1318825" extrusionOk="0">
                <a:moveTo>
                  <a:pt x="0" y="0"/>
                </a:moveTo>
                <a:lnTo>
                  <a:pt x="2198042" y="0"/>
                </a:lnTo>
                <a:lnTo>
                  <a:pt x="2198042" y="1318825"/>
                </a:lnTo>
                <a:lnTo>
                  <a:pt x="0" y="1318825"/>
                </a:lnTo>
                <a:lnTo>
                  <a:pt x="0" y="0"/>
                </a:lnTo>
                <a:close/>
              </a:path>
            </a:pathLst>
          </a:custGeom>
          <a:solidFill>
            <a:schemeClr val="accent1"/>
          </a:solidFill>
          <a:ln>
            <a:noFill/>
          </a:ln>
        </p:spPr>
        <p:txBody>
          <a:bodyPr spcFirstLastPara="1" wrap="square" lIns="85325" tIns="85325" rIns="85325" bIns="85325" anchor="ctr" anchorCtr="0">
            <a:noAutofit/>
          </a:bodyPr>
          <a:lstStyle/>
          <a:p>
            <a:pPr marL="0" marR="0" lvl="0" indent="0" algn="ctr" rtl="0">
              <a:lnSpc>
                <a:spcPct val="90000"/>
              </a:lnSpc>
              <a:spcBef>
                <a:spcPts val="0"/>
              </a:spcBef>
              <a:spcAft>
                <a:spcPts val="0"/>
              </a:spcAft>
              <a:buNone/>
            </a:pPr>
            <a:r>
              <a:rPr lang="en-GB" sz="1800" b="1">
                <a:solidFill>
                  <a:schemeClr val="lt1"/>
                </a:solidFill>
                <a:latin typeface="Arial"/>
                <a:ea typeface="Arial"/>
                <a:cs typeface="Arial"/>
                <a:sym typeface="Arial"/>
              </a:rPr>
              <a:t>3. Decide unit of randomisation</a:t>
            </a:r>
            <a:endParaRPr sz="1800">
              <a:solidFill>
                <a:schemeClr val="lt1"/>
              </a:solidFill>
              <a:latin typeface="Arial"/>
              <a:ea typeface="Arial"/>
              <a:cs typeface="Arial"/>
              <a:sym typeface="Arial"/>
            </a:endParaRPr>
          </a:p>
          <a:p>
            <a:pPr marL="0" marR="0" lvl="0" indent="0" algn="ctr" rtl="0">
              <a:lnSpc>
                <a:spcPct val="90000"/>
              </a:lnSpc>
              <a:spcBef>
                <a:spcPts val="630"/>
              </a:spcBef>
              <a:spcAft>
                <a:spcPts val="0"/>
              </a:spcAft>
              <a:buNone/>
            </a:pPr>
            <a:r>
              <a:rPr lang="en-GB" sz="1100" i="1">
                <a:solidFill>
                  <a:schemeClr val="lt1"/>
                </a:solidFill>
                <a:latin typeface="Arial"/>
                <a:ea typeface="Arial"/>
                <a:cs typeface="Arial"/>
                <a:sym typeface="Arial"/>
              </a:rPr>
              <a:t>(eg individuals,  institutions or geographical areas)</a:t>
            </a:r>
            <a:endParaRPr/>
          </a:p>
        </p:txBody>
      </p:sp>
      <p:sp>
        <p:nvSpPr>
          <p:cNvPr id="10815" name="Google Shape;10815;p1068"/>
          <p:cNvSpPr/>
          <p:nvPr/>
        </p:nvSpPr>
        <p:spPr>
          <a:xfrm>
            <a:off x="4527637" y="4646693"/>
            <a:ext cx="474949" cy="91440"/>
          </a:xfrm>
          <a:custGeom>
            <a:avLst/>
            <a:gdLst/>
            <a:ahLst/>
            <a:cxnLst/>
            <a:rect l="l" t="t" r="r" b="b"/>
            <a:pathLst>
              <a:path w="474949" h="91440" extrusionOk="0">
                <a:moveTo>
                  <a:pt x="0" y="45720"/>
                </a:moveTo>
                <a:lnTo>
                  <a:pt x="474949" y="45720"/>
                </a:lnTo>
              </a:path>
            </a:pathLst>
          </a:custGeom>
          <a:noFill/>
          <a:ln w="38100" cap="flat" cmpd="sng">
            <a:solidFill>
              <a:srgbClr val="1E99D5"/>
            </a:solidFill>
            <a:prstDash val="solid"/>
            <a:miter lim="800000"/>
            <a:headEnd type="none" w="sm" len="sm"/>
            <a:tailEnd type="triangle" w="med" len="med"/>
          </a:ln>
        </p:spPr>
        <p:txBody>
          <a:bodyPr spcFirstLastPara="1" wrap="square" lIns="237525" tIns="43175" rIns="237525" bIns="43175" anchor="t" anchorCtr="0">
            <a:noAutofit/>
          </a:bodyPr>
          <a:lstStyle/>
          <a:p>
            <a:pPr marL="0" marR="0" lvl="0" indent="0" algn="l" rtl="0">
              <a:lnSpc>
                <a:spcPct val="90000"/>
              </a:lnSpc>
              <a:spcBef>
                <a:spcPts val="0"/>
              </a:spcBef>
              <a:spcAft>
                <a:spcPts val="0"/>
              </a:spcAft>
              <a:buNone/>
            </a:pPr>
            <a:endParaRPr sz="500">
              <a:solidFill>
                <a:schemeClr val="lt1"/>
              </a:solidFill>
              <a:latin typeface="Arial"/>
              <a:ea typeface="Arial"/>
              <a:cs typeface="Arial"/>
              <a:sym typeface="Arial"/>
            </a:endParaRPr>
          </a:p>
        </p:txBody>
      </p:sp>
      <p:sp>
        <p:nvSpPr>
          <p:cNvPr id="10816" name="Google Shape;10816;p1068"/>
          <p:cNvSpPr/>
          <p:nvPr/>
        </p:nvSpPr>
        <p:spPr>
          <a:xfrm>
            <a:off x="2331394" y="4033001"/>
            <a:ext cx="2198042" cy="1318825"/>
          </a:xfrm>
          <a:custGeom>
            <a:avLst/>
            <a:gdLst/>
            <a:ahLst/>
            <a:cxnLst/>
            <a:rect l="l" t="t" r="r" b="b"/>
            <a:pathLst>
              <a:path w="2198042" h="1318825" extrusionOk="0">
                <a:moveTo>
                  <a:pt x="0" y="0"/>
                </a:moveTo>
                <a:lnTo>
                  <a:pt x="2198042" y="0"/>
                </a:lnTo>
                <a:lnTo>
                  <a:pt x="2198042" y="1318825"/>
                </a:lnTo>
                <a:lnTo>
                  <a:pt x="0" y="1318825"/>
                </a:lnTo>
                <a:lnTo>
                  <a:pt x="0" y="0"/>
                </a:lnTo>
                <a:close/>
              </a:path>
            </a:pathLst>
          </a:custGeom>
          <a:solidFill>
            <a:schemeClr val="accent1"/>
          </a:solidFill>
          <a:ln>
            <a:noFill/>
          </a:ln>
        </p:spPr>
        <p:txBody>
          <a:bodyPr spcFirstLastPara="1" wrap="square" lIns="85325" tIns="85325" rIns="85325" bIns="85325" anchor="ctr" anchorCtr="0">
            <a:noAutofit/>
          </a:bodyPr>
          <a:lstStyle/>
          <a:p>
            <a:pPr marL="0" marR="0" lvl="0" indent="0" algn="ctr" rtl="0">
              <a:lnSpc>
                <a:spcPct val="90000"/>
              </a:lnSpc>
              <a:spcBef>
                <a:spcPts val="0"/>
              </a:spcBef>
              <a:spcAft>
                <a:spcPts val="0"/>
              </a:spcAft>
              <a:buNone/>
            </a:pPr>
            <a:r>
              <a:rPr lang="en-GB" sz="1800" b="1">
                <a:solidFill>
                  <a:schemeClr val="lt1"/>
                </a:solidFill>
                <a:latin typeface="Arial"/>
                <a:ea typeface="Arial"/>
                <a:cs typeface="Arial"/>
                <a:sym typeface="Arial"/>
              </a:rPr>
              <a:t>4. Power Calculations</a:t>
            </a:r>
            <a:endParaRPr/>
          </a:p>
          <a:p>
            <a:pPr marL="0" marR="0" lvl="0" indent="0" algn="ctr" rtl="0">
              <a:lnSpc>
                <a:spcPct val="90000"/>
              </a:lnSpc>
              <a:spcBef>
                <a:spcPts val="630"/>
              </a:spcBef>
              <a:spcAft>
                <a:spcPts val="0"/>
              </a:spcAft>
              <a:buNone/>
            </a:pPr>
            <a:r>
              <a:rPr lang="en-GB" sz="1100" i="1">
                <a:solidFill>
                  <a:schemeClr val="lt1"/>
                </a:solidFill>
                <a:latin typeface="Arial"/>
                <a:ea typeface="Arial"/>
                <a:cs typeface="Arial"/>
                <a:sym typeface="Arial"/>
              </a:rPr>
              <a:t>(How many units – people, institutions, or areas - are required for a robust result?)</a:t>
            </a:r>
            <a:endParaRPr/>
          </a:p>
        </p:txBody>
      </p:sp>
      <p:sp>
        <p:nvSpPr>
          <p:cNvPr id="10817" name="Google Shape;10817;p1068"/>
          <p:cNvSpPr/>
          <p:nvPr/>
        </p:nvSpPr>
        <p:spPr>
          <a:xfrm>
            <a:off x="7231232" y="4646693"/>
            <a:ext cx="474949" cy="91440"/>
          </a:xfrm>
          <a:custGeom>
            <a:avLst/>
            <a:gdLst/>
            <a:ahLst/>
            <a:cxnLst/>
            <a:rect l="l" t="t" r="r" b="b"/>
            <a:pathLst>
              <a:path w="474949" h="91440" extrusionOk="0">
                <a:moveTo>
                  <a:pt x="0" y="45720"/>
                </a:moveTo>
                <a:lnTo>
                  <a:pt x="474949" y="45720"/>
                </a:lnTo>
              </a:path>
            </a:pathLst>
          </a:custGeom>
          <a:noFill/>
          <a:ln w="38100" cap="flat" cmpd="sng">
            <a:solidFill>
              <a:srgbClr val="1E99D5"/>
            </a:solidFill>
            <a:prstDash val="solid"/>
            <a:miter lim="800000"/>
            <a:headEnd type="none" w="sm" len="sm"/>
            <a:tailEnd type="triangle" w="med" len="med"/>
          </a:ln>
        </p:spPr>
        <p:txBody>
          <a:bodyPr spcFirstLastPara="1" wrap="square" lIns="237525" tIns="43175" rIns="237525" bIns="43175" anchor="t" anchorCtr="0">
            <a:noAutofit/>
          </a:bodyPr>
          <a:lstStyle/>
          <a:p>
            <a:pPr marL="0" marR="0" lvl="0" indent="0" algn="l" rtl="0">
              <a:lnSpc>
                <a:spcPct val="90000"/>
              </a:lnSpc>
              <a:spcBef>
                <a:spcPts val="0"/>
              </a:spcBef>
              <a:spcAft>
                <a:spcPts val="0"/>
              </a:spcAft>
              <a:buNone/>
            </a:pPr>
            <a:endParaRPr sz="500">
              <a:solidFill>
                <a:schemeClr val="lt1"/>
              </a:solidFill>
              <a:latin typeface="Arial"/>
              <a:ea typeface="Arial"/>
              <a:cs typeface="Arial"/>
              <a:sym typeface="Arial"/>
            </a:endParaRPr>
          </a:p>
        </p:txBody>
      </p:sp>
      <p:sp>
        <p:nvSpPr>
          <p:cNvPr id="10818" name="Google Shape;10818;p1068"/>
          <p:cNvSpPr/>
          <p:nvPr/>
        </p:nvSpPr>
        <p:spPr>
          <a:xfrm>
            <a:off x="5034986" y="4033001"/>
            <a:ext cx="2198042" cy="1318825"/>
          </a:xfrm>
          <a:custGeom>
            <a:avLst/>
            <a:gdLst/>
            <a:ahLst/>
            <a:cxnLst/>
            <a:rect l="l" t="t" r="r" b="b"/>
            <a:pathLst>
              <a:path w="2198042" h="1318825" extrusionOk="0">
                <a:moveTo>
                  <a:pt x="0" y="0"/>
                </a:moveTo>
                <a:lnTo>
                  <a:pt x="2198042" y="0"/>
                </a:lnTo>
                <a:lnTo>
                  <a:pt x="2198042" y="1318825"/>
                </a:lnTo>
                <a:lnTo>
                  <a:pt x="0" y="1318825"/>
                </a:lnTo>
                <a:lnTo>
                  <a:pt x="0" y="0"/>
                </a:lnTo>
                <a:close/>
              </a:path>
            </a:pathLst>
          </a:custGeom>
          <a:solidFill>
            <a:schemeClr val="accent1"/>
          </a:solidFill>
          <a:ln>
            <a:noFill/>
          </a:ln>
        </p:spPr>
        <p:txBody>
          <a:bodyPr spcFirstLastPara="1" wrap="square" lIns="85325" tIns="85325" rIns="85325" bIns="85325" anchor="ctr" anchorCtr="0">
            <a:noAutofit/>
          </a:bodyPr>
          <a:lstStyle/>
          <a:p>
            <a:pPr marL="0" marR="0" lvl="0" indent="0" algn="ctr" rtl="0">
              <a:lnSpc>
                <a:spcPct val="90000"/>
              </a:lnSpc>
              <a:spcBef>
                <a:spcPts val="0"/>
              </a:spcBef>
              <a:spcAft>
                <a:spcPts val="0"/>
              </a:spcAft>
              <a:buNone/>
            </a:pPr>
            <a:r>
              <a:rPr lang="en-GB" sz="1800" b="1">
                <a:solidFill>
                  <a:schemeClr val="lt1"/>
                </a:solidFill>
                <a:latin typeface="Arial"/>
                <a:ea typeface="Arial"/>
                <a:cs typeface="Arial"/>
                <a:sym typeface="Arial"/>
              </a:rPr>
              <a:t>5. Random assignment</a:t>
            </a:r>
            <a:endParaRPr/>
          </a:p>
        </p:txBody>
      </p:sp>
      <p:sp>
        <p:nvSpPr>
          <p:cNvPr id="10819" name="Google Shape;10819;p1068"/>
          <p:cNvSpPr/>
          <p:nvPr/>
        </p:nvSpPr>
        <p:spPr>
          <a:xfrm>
            <a:off x="7738579" y="4033001"/>
            <a:ext cx="2198042" cy="1318825"/>
          </a:xfrm>
          <a:custGeom>
            <a:avLst/>
            <a:gdLst/>
            <a:ahLst/>
            <a:cxnLst/>
            <a:rect l="l" t="t" r="r" b="b"/>
            <a:pathLst>
              <a:path w="2198042" h="1318825" extrusionOk="0">
                <a:moveTo>
                  <a:pt x="0" y="0"/>
                </a:moveTo>
                <a:lnTo>
                  <a:pt x="2198042" y="0"/>
                </a:lnTo>
                <a:lnTo>
                  <a:pt x="2198042" y="1318825"/>
                </a:lnTo>
                <a:lnTo>
                  <a:pt x="0" y="1318825"/>
                </a:lnTo>
                <a:lnTo>
                  <a:pt x="0" y="0"/>
                </a:lnTo>
                <a:close/>
              </a:path>
            </a:pathLst>
          </a:custGeom>
          <a:solidFill>
            <a:schemeClr val="accent1"/>
          </a:solidFill>
          <a:ln>
            <a:noFill/>
          </a:ln>
        </p:spPr>
        <p:txBody>
          <a:bodyPr spcFirstLastPara="1" wrap="square" lIns="85325" tIns="85325" rIns="85325" bIns="85325" anchor="ctr" anchorCtr="0">
            <a:noAutofit/>
          </a:bodyPr>
          <a:lstStyle/>
          <a:p>
            <a:pPr marL="0" marR="0" lvl="0" indent="0" algn="ctr" rtl="0">
              <a:lnSpc>
                <a:spcPct val="90000"/>
              </a:lnSpc>
              <a:spcBef>
                <a:spcPts val="0"/>
              </a:spcBef>
              <a:spcAft>
                <a:spcPts val="0"/>
              </a:spcAft>
              <a:buNone/>
            </a:pPr>
            <a:r>
              <a:rPr lang="en-GB" sz="1800" b="1">
                <a:solidFill>
                  <a:schemeClr val="lt1"/>
                </a:solidFill>
                <a:latin typeface="Arial"/>
                <a:ea typeface="Arial"/>
                <a:cs typeface="Arial"/>
                <a:sym typeface="Arial"/>
              </a:rPr>
              <a:t>6. Implement intervention</a:t>
            </a:r>
            <a:endParaRPr/>
          </a:p>
        </p:txBody>
      </p:sp>
      <p:sp>
        <p:nvSpPr>
          <p:cNvPr id="10820" name="Google Shape;10820;p1068"/>
          <p:cNvSpPr/>
          <p:nvPr/>
        </p:nvSpPr>
        <p:spPr>
          <a:xfrm>
            <a:off x="1743886" y="3527452"/>
            <a:ext cx="8780100" cy="2007300"/>
          </a:xfrm>
          <a:prstGeom prst="rect">
            <a:avLst/>
          </a:prstGeom>
          <a:solidFill>
            <a:schemeClr val="lt1">
              <a:alpha val="8039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002"/>
        <p:cNvGrpSpPr/>
        <p:nvPr/>
      </p:nvGrpSpPr>
      <p:grpSpPr>
        <a:xfrm>
          <a:off x="0" y="0"/>
          <a:ext cx="0" cy="0"/>
          <a:chOff x="0" y="0"/>
          <a:chExt cx="0" cy="0"/>
        </a:xfrm>
      </p:grpSpPr>
      <p:sp>
        <p:nvSpPr>
          <p:cNvPr id="9003" name="Google Shape;9003;p944"/>
          <p:cNvSpPr txBox="1">
            <a:spLocks noGrp="1"/>
          </p:cNvSpPr>
          <p:nvPr>
            <p:ph type="title"/>
          </p:nvPr>
        </p:nvSpPr>
        <p:spPr>
          <a:xfrm>
            <a:off x="204675" y="0"/>
            <a:ext cx="107655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400"/>
              <a:buNone/>
            </a:pPr>
            <a:r>
              <a:rPr lang="en-GB" sz="3200">
                <a:solidFill>
                  <a:srgbClr val="000000"/>
                </a:solidFill>
              </a:rPr>
              <a:t>Identifying specific behaviours you want to change</a:t>
            </a:r>
            <a:endParaRPr/>
          </a:p>
        </p:txBody>
      </p:sp>
      <p:sp>
        <p:nvSpPr>
          <p:cNvPr id="9004" name="Google Shape;9004;p944"/>
          <p:cNvSpPr txBox="1">
            <a:spLocks noGrp="1"/>
          </p:cNvSpPr>
          <p:nvPr>
            <p:ph type="title"/>
          </p:nvPr>
        </p:nvSpPr>
        <p:spPr>
          <a:xfrm>
            <a:off x="587750" y="2220611"/>
            <a:ext cx="5253000" cy="590700"/>
          </a:xfrm>
          <a:prstGeom prst="rect">
            <a:avLst/>
          </a:prstGeom>
          <a:noFill/>
          <a:ln>
            <a:noFill/>
          </a:ln>
        </p:spPr>
        <p:txBody>
          <a:bodyPr spcFirstLastPara="1" wrap="square" lIns="121900" tIns="60925" rIns="121900" bIns="60925" anchor="ctr" anchorCtr="0">
            <a:noAutofit/>
          </a:bodyPr>
          <a:lstStyle/>
          <a:p>
            <a:pPr marL="0" marR="0" lvl="0" indent="0" algn="l" rtl="0">
              <a:spcBef>
                <a:spcPts val="0"/>
              </a:spcBef>
              <a:spcAft>
                <a:spcPts val="0"/>
              </a:spcAft>
              <a:buClr>
                <a:schemeClr val="accent2"/>
              </a:buClr>
              <a:buFont typeface="Arial"/>
              <a:buNone/>
            </a:pPr>
            <a:r>
              <a:rPr lang="en-GB" sz="2000" b="0"/>
              <a:t>Walking in the park every evening</a:t>
            </a:r>
            <a:endParaRPr sz="2000" b="0"/>
          </a:p>
        </p:txBody>
      </p:sp>
      <p:pic>
        <p:nvPicPr>
          <p:cNvPr id="9005" name="Google Shape;9005;p944"/>
          <p:cNvPicPr preferRelativeResize="0"/>
          <p:nvPr/>
        </p:nvPicPr>
        <p:blipFill rotWithShape="1">
          <a:blip r:embed="rId3">
            <a:alphaModFix/>
          </a:blip>
          <a:srcRect l="28413" t="24393" r="28266" b="36714"/>
          <a:stretch/>
        </p:blipFill>
        <p:spPr>
          <a:xfrm>
            <a:off x="5578175" y="2261961"/>
            <a:ext cx="574275" cy="508000"/>
          </a:xfrm>
          <a:prstGeom prst="rect">
            <a:avLst/>
          </a:prstGeom>
          <a:noFill/>
          <a:ln>
            <a:noFill/>
          </a:ln>
        </p:spPr>
      </p:pic>
      <p:pic>
        <p:nvPicPr>
          <p:cNvPr id="9006" name="Google Shape;9006;p944"/>
          <p:cNvPicPr preferRelativeResize="0"/>
          <p:nvPr/>
        </p:nvPicPr>
        <p:blipFill rotWithShape="1">
          <a:blip r:embed="rId4">
            <a:alphaModFix/>
          </a:blip>
          <a:srcRect l="30158" t="21409" r="26523" b="34032"/>
          <a:stretch/>
        </p:blipFill>
        <p:spPr>
          <a:xfrm>
            <a:off x="5578175" y="2989997"/>
            <a:ext cx="574275" cy="590700"/>
          </a:xfrm>
          <a:prstGeom prst="rect">
            <a:avLst/>
          </a:prstGeom>
          <a:noFill/>
          <a:ln>
            <a:noFill/>
          </a:ln>
        </p:spPr>
      </p:pic>
      <p:sp>
        <p:nvSpPr>
          <p:cNvPr id="9007" name="Google Shape;9007;p944"/>
          <p:cNvSpPr txBox="1">
            <a:spLocks noGrp="1"/>
          </p:cNvSpPr>
          <p:nvPr>
            <p:ph type="title"/>
          </p:nvPr>
        </p:nvSpPr>
        <p:spPr>
          <a:xfrm>
            <a:off x="587750" y="2989997"/>
            <a:ext cx="5091000" cy="590700"/>
          </a:xfrm>
          <a:prstGeom prst="rect">
            <a:avLst/>
          </a:prstGeom>
          <a:noFill/>
          <a:ln>
            <a:noFill/>
          </a:ln>
        </p:spPr>
        <p:txBody>
          <a:bodyPr spcFirstLastPara="1" wrap="square" lIns="121900" tIns="60925" rIns="121900" bIns="60925" anchor="ctr" anchorCtr="0">
            <a:noAutofit/>
          </a:bodyPr>
          <a:lstStyle/>
          <a:p>
            <a:pPr marL="0" marR="0" lvl="0" indent="0" algn="l" rtl="0">
              <a:spcBef>
                <a:spcPts val="0"/>
              </a:spcBef>
              <a:spcAft>
                <a:spcPts val="0"/>
              </a:spcAft>
              <a:buClr>
                <a:schemeClr val="accent2"/>
              </a:buClr>
              <a:buFont typeface="Arial"/>
              <a:buNone/>
            </a:pPr>
            <a:r>
              <a:rPr lang="en-GB" sz="2000" b="0"/>
              <a:t>Engaging with community support groups</a:t>
            </a:r>
            <a:endParaRPr sz="2000" b="0"/>
          </a:p>
        </p:txBody>
      </p:sp>
      <p:sp>
        <p:nvSpPr>
          <p:cNvPr id="9008" name="Google Shape;9008;p944"/>
          <p:cNvSpPr txBox="1">
            <a:spLocks noGrp="1"/>
          </p:cNvSpPr>
          <p:nvPr>
            <p:ph type="title"/>
          </p:nvPr>
        </p:nvSpPr>
        <p:spPr>
          <a:xfrm>
            <a:off x="587750" y="3818134"/>
            <a:ext cx="5253000" cy="590700"/>
          </a:xfrm>
          <a:prstGeom prst="rect">
            <a:avLst/>
          </a:prstGeom>
          <a:noFill/>
          <a:ln>
            <a:noFill/>
          </a:ln>
        </p:spPr>
        <p:txBody>
          <a:bodyPr spcFirstLastPara="1" wrap="square" lIns="121900" tIns="60925" rIns="121900" bIns="60925" anchor="ctr" anchorCtr="0">
            <a:noAutofit/>
          </a:bodyPr>
          <a:lstStyle/>
          <a:p>
            <a:pPr marL="0" marR="0" lvl="0" indent="0" algn="l" rtl="0">
              <a:spcBef>
                <a:spcPts val="0"/>
              </a:spcBef>
              <a:spcAft>
                <a:spcPts val="0"/>
              </a:spcAft>
              <a:buClr>
                <a:schemeClr val="accent2"/>
              </a:buClr>
              <a:buFont typeface="Arial"/>
              <a:buNone/>
            </a:pPr>
            <a:r>
              <a:rPr lang="en-GB" sz="2000" b="0"/>
              <a:t>Reporting fire safety concerns</a:t>
            </a:r>
            <a:endParaRPr sz="2000" b="0"/>
          </a:p>
        </p:txBody>
      </p:sp>
      <p:pic>
        <p:nvPicPr>
          <p:cNvPr id="9009" name="Google Shape;9009;p944"/>
          <p:cNvPicPr preferRelativeResize="0"/>
          <p:nvPr/>
        </p:nvPicPr>
        <p:blipFill rotWithShape="1">
          <a:blip r:embed="rId3">
            <a:alphaModFix/>
          </a:blip>
          <a:srcRect l="28413" t="24393" r="28266" b="36714"/>
          <a:stretch/>
        </p:blipFill>
        <p:spPr>
          <a:xfrm>
            <a:off x="5578175" y="3859484"/>
            <a:ext cx="574275" cy="508000"/>
          </a:xfrm>
          <a:prstGeom prst="rect">
            <a:avLst/>
          </a:prstGeom>
          <a:noFill/>
          <a:ln>
            <a:noFill/>
          </a:ln>
        </p:spPr>
      </p:pic>
      <p:sp>
        <p:nvSpPr>
          <p:cNvPr id="9010" name="Google Shape;9010;p944"/>
          <p:cNvSpPr txBox="1">
            <a:spLocks noGrp="1"/>
          </p:cNvSpPr>
          <p:nvPr>
            <p:ph type="title"/>
          </p:nvPr>
        </p:nvSpPr>
        <p:spPr>
          <a:xfrm>
            <a:off x="587750" y="4616820"/>
            <a:ext cx="5091000" cy="590700"/>
          </a:xfrm>
          <a:prstGeom prst="rect">
            <a:avLst/>
          </a:prstGeom>
          <a:noFill/>
          <a:ln>
            <a:noFill/>
          </a:ln>
        </p:spPr>
        <p:txBody>
          <a:bodyPr spcFirstLastPara="1" wrap="square" lIns="121900" tIns="60925" rIns="121900" bIns="60925" anchor="ctr" anchorCtr="0">
            <a:noAutofit/>
          </a:bodyPr>
          <a:lstStyle/>
          <a:p>
            <a:pPr marL="0" marR="0" lvl="0" indent="0" algn="l" rtl="0">
              <a:spcBef>
                <a:spcPts val="0"/>
              </a:spcBef>
              <a:spcAft>
                <a:spcPts val="0"/>
              </a:spcAft>
              <a:buClr>
                <a:schemeClr val="accent2"/>
              </a:buClr>
              <a:buFont typeface="Arial"/>
              <a:buNone/>
            </a:pPr>
            <a:r>
              <a:rPr lang="en-GB" sz="2000" b="0"/>
              <a:t>Taking medication daily</a:t>
            </a:r>
            <a:endParaRPr sz="2000" b="0"/>
          </a:p>
        </p:txBody>
      </p:sp>
      <p:sp>
        <p:nvSpPr>
          <p:cNvPr id="9011" name="Google Shape;9011;p944"/>
          <p:cNvSpPr txBox="1">
            <a:spLocks noGrp="1"/>
          </p:cNvSpPr>
          <p:nvPr>
            <p:ph type="title"/>
          </p:nvPr>
        </p:nvSpPr>
        <p:spPr>
          <a:xfrm>
            <a:off x="587750" y="5375955"/>
            <a:ext cx="5091000" cy="590700"/>
          </a:xfrm>
          <a:prstGeom prst="rect">
            <a:avLst/>
          </a:prstGeom>
          <a:noFill/>
          <a:ln>
            <a:noFill/>
          </a:ln>
        </p:spPr>
        <p:txBody>
          <a:bodyPr spcFirstLastPara="1" wrap="square" lIns="121900" tIns="60925" rIns="121900" bIns="60925" anchor="ctr" anchorCtr="0">
            <a:noAutofit/>
          </a:bodyPr>
          <a:lstStyle/>
          <a:p>
            <a:pPr marL="0" marR="0" lvl="0" indent="0" algn="l" rtl="0">
              <a:spcBef>
                <a:spcPts val="0"/>
              </a:spcBef>
              <a:spcAft>
                <a:spcPts val="0"/>
              </a:spcAft>
              <a:buClr>
                <a:schemeClr val="accent2"/>
              </a:buClr>
              <a:buFont typeface="Arial"/>
              <a:buNone/>
            </a:pPr>
            <a:r>
              <a:rPr lang="en-GB" sz="2000" b="0"/>
              <a:t>Losing weight</a:t>
            </a:r>
            <a:endParaRPr sz="2000" b="0"/>
          </a:p>
        </p:txBody>
      </p:sp>
      <p:sp>
        <p:nvSpPr>
          <p:cNvPr id="9012" name="Google Shape;9012;p944"/>
          <p:cNvSpPr txBox="1">
            <a:spLocks noGrp="1"/>
          </p:cNvSpPr>
          <p:nvPr>
            <p:ph type="title"/>
          </p:nvPr>
        </p:nvSpPr>
        <p:spPr>
          <a:xfrm>
            <a:off x="587750" y="6144578"/>
            <a:ext cx="5091000" cy="590700"/>
          </a:xfrm>
          <a:prstGeom prst="rect">
            <a:avLst/>
          </a:prstGeom>
          <a:noFill/>
          <a:ln>
            <a:noFill/>
          </a:ln>
        </p:spPr>
        <p:txBody>
          <a:bodyPr spcFirstLastPara="1" wrap="square" lIns="121900" tIns="60925" rIns="121900" bIns="60925" anchor="ctr" anchorCtr="0">
            <a:noAutofit/>
          </a:bodyPr>
          <a:lstStyle/>
          <a:p>
            <a:pPr marL="0" marR="0" lvl="0" indent="0" algn="l" rtl="0">
              <a:spcBef>
                <a:spcPts val="0"/>
              </a:spcBef>
              <a:spcAft>
                <a:spcPts val="0"/>
              </a:spcAft>
              <a:buClr>
                <a:schemeClr val="accent2"/>
              </a:buClr>
              <a:buFont typeface="Arial"/>
              <a:buNone/>
            </a:pPr>
            <a:r>
              <a:rPr lang="en-GB" sz="2000" b="0"/>
              <a:t>Feeling less anxious</a:t>
            </a:r>
            <a:endParaRPr sz="2000" b="0"/>
          </a:p>
        </p:txBody>
      </p:sp>
      <p:pic>
        <p:nvPicPr>
          <p:cNvPr id="9013" name="Google Shape;9013;p944"/>
          <p:cNvPicPr preferRelativeResize="0"/>
          <p:nvPr/>
        </p:nvPicPr>
        <p:blipFill rotWithShape="1">
          <a:blip r:embed="rId3">
            <a:alphaModFix/>
          </a:blip>
          <a:srcRect l="28413" t="24393" r="28266" b="36714"/>
          <a:stretch/>
        </p:blipFill>
        <p:spPr>
          <a:xfrm>
            <a:off x="5578175" y="4658170"/>
            <a:ext cx="574275" cy="508000"/>
          </a:xfrm>
          <a:prstGeom prst="rect">
            <a:avLst/>
          </a:prstGeom>
          <a:noFill/>
          <a:ln>
            <a:noFill/>
          </a:ln>
        </p:spPr>
      </p:pic>
      <p:pic>
        <p:nvPicPr>
          <p:cNvPr id="9014" name="Google Shape;9014;p944"/>
          <p:cNvPicPr preferRelativeResize="0"/>
          <p:nvPr/>
        </p:nvPicPr>
        <p:blipFill rotWithShape="1">
          <a:blip r:embed="rId4">
            <a:alphaModFix/>
          </a:blip>
          <a:srcRect l="30158" t="21409" r="26523" b="34032"/>
          <a:stretch/>
        </p:blipFill>
        <p:spPr>
          <a:xfrm>
            <a:off x="5578175" y="5375955"/>
            <a:ext cx="574275" cy="590700"/>
          </a:xfrm>
          <a:prstGeom prst="rect">
            <a:avLst/>
          </a:prstGeom>
          <a:noFill/>
          <a:ln>
            <a:noFill/>
          </a:ln>
        </p:spPr>
      </p:pic>
      <p:pic>
        <p:nvPicPr>
          <p:cNvPr id="9015" name="Google Shape;9015;p944"/>
          <p:cNvPicPr preferRelativeResize="0"/>
          <p:nvPr/>
        </p:nvPicPr>
        <p:blipFill rotWithShape="1">
          <a:blip r:embed="rId4">
            <a:alphaModFix/>
          </a:blip>
          <a:srcRect l="30158" t="21409" r="26523" b="34032"/>
          <a:stretch/>
        </p:blipFill>
        <p:spPr>
          <a:xfrm>
            <a:off x="5578175" y="6144578"/>
            <a:ext cx="574275" cy="590700"/>
          </a:xfrm>
          <a:prstGeom prst="rect">
            <a:avLst/>
          </a:prstGeom>
          <a:noFill/>
          <a:ln>
            <a:noFill/>
          </a:ln>
        </p:spPr>
      </p:pic>
      <p:sp>
        <p:nvSpPr>
          <p:cNvPr id="9016" name="Google Shape;9016;p944"/>
          <p:cNvSpPr txBox="1">
            <a:spLocks noGrp="1"/>
          </p:cNvSpPr>
          <p:nvPr>
            <p:ph type="title"/>
          </p:nvPr>
        </p:nvSpPr>
        <p:spPr>
          <a:xfrm>
            <a:off x="587750" y="1312925"/>
            <a:ext cx="5253000" cy="590700"/>
          </a:xfrm>
          <a:prstGeom prst="rect">
            <a:avLst/>
          </a:prstGeom>
          <a:noFill/>
          <a:ln>
            <a:noFill/>
          </a:ln>
        </p:spPr>
        <p:txBody>
          <a:bodyPr spcFirstLastPara="1" wrap="square" lIns="121900" tIns="60925" rIns="121900" bIns="60925" anchor="ctr" anchorCtr="0">
            <a:noAutofit/>
          </a:bodyPr>
          <a:lstStyle/>
          <a:p>
            <a:pPr marL="0" marR="0" lvl="0" indent="0" algn="l" rtl="0">
              <a:spcBef>
                <a:spcPts val="0"/>
              </a:spcBef>
              <a:spcAft>
                <a:spcPts val="0"/>
              </a:spcAft>
              <a:buClr>
                <a:schemeClr val="accent2"/>
              </a:buClr>
              <a:buFont typeface="Arial"/>
              <a:buNone/>
            </a:pPr>
            <a:r>
              <a:rPr lang="en-GB" sz="2000" b="0"/>
              <a:t>Believing walking is important</a:t>
            </a:r>
            <a:endParaRPr sz="2000" b="0"/>
          </a:p>
        </p:txBody>
      </p:sp>
      <p:pic>
        <p:nvPicPr>
          <p:cNvPr id="9017" name="Google Shape;9017;p944"/>
          <p:cNvPicPr preferRelativeResize="0"/>
          <p:nvPr/>
        </p:nvPicPr>
        <p:blipFill rotWithShape="1">
          <a:blip r:embed="rId4">
            <a:alphaModFix/>
          </a:blip>
          <a:srcRect l="30158" t="21409" r="26523" b="34032"/>
          <a:stretch/>
        </p:blipFill>
        <p:spPr>
          <a:xfrm>
            <a:off x="5578175" y="1312925"/>
            <a:ext cx="574275" cy="590700"/>
          </a:xfrm>
          <a:prstGeom prst="rect">
            <a:avLst/>
          </a:prstGeom>
          <a:noFill/>
          <a:ln>
            <a:noFill/>
          </a:ln>
        </p:spPr>
      </p:pic>
      <p:sp>
        <p:nvSpPr>
          <p:cNvPr id="9018" name="Google Shape;9018;p944"/>
          <p:cNvSpPr txBox="1">
            <a:spLocks noGrp="1"/>
          </p:cNvSpPr>
          <p:nvPr>
            <p:ph type="title"/>
          </p:nvPr>
        </p:nvSpPr>
        <p:spPr>
          <a:xfrm>
            <a:off x="6306100" y="1312925"/>
            <a:ext cx="5886000" cy="590700"/>
          </a:xfrm>
          <a:prstGeom prst="rect">
            <a:avLst/>
          </a:prstGeom>
          <a:noFill/>
          <a:ln>
            <a:noFill/>
          </a:ln>
        </p:spPr>
        <p:txBody>
          <a:bodyPr spcFirstLastPara="1" wrap="square" lIns="121900" tIns="60925" rIns="121900" bIns="60925" anchor="ctr" anchorCtr="0">
            <a:noAutofit/>
          </a:bodyPr>
          <a:lstStyle/>
          <a:p>
            <a:pPr marL="0" marR="0" lvl="0" indent="0" algn="l" rtl="0">
              <a:spcBef>
                <a:spcPts val="0"/>
              </a:spcBef>
              <a:spcAft>
                <a:spcPts val="0"/>
              </a:spcAft>
              <a:buClr>
                <a:schemeClr val="accent2"/>
              </a:buClr>
              <a:buFont typeface="Arial"/>
              <a:buNone/>
            </a:pPr>
            <a:r>
              <a:rPr lang="en-GB" sz="2000" b="0"/>
              <a:t>This is an attitude, not a behaviour</a:t>
            </a:r>
            <a:endParaRPr sz="2000" b="0"/>
          </a:p>
        </p:txBody>
      </p:sp>
      <p:sp>
        <p:nvSpPr>
          <p:cNvPr id="9019" name="Google Shape;9019;p944"/>
          <p:cNvSpPr txBox="1">
            <a:spLocks noGrp="1"/>
          </p:cNvSpPr>
          <p:nvPr>
            <p:ph type="title"/>
          </p:nvPr>
        </p:nvSpPr>
        <p:spPr>
          <a:xfrm>
            <a:off x="6306100" y="2989997"/>
            <a:ext cx="5886000" cy="590700"/>
          </a:xfrm>
          <a:prstGeom prst="rect">
            <a:avLst/>
          </a:prstGeom>
          <a:noFill/>
          <a:ln>
            <a:noFill/>
          </a:ln>
        </p:spPr>
        <p:txBody>
          <a:bodyPr spcFirstLastPara="1" wrap="square" lIns="121900" tIns="60925" rIns="121900" bIns="60925" anchor="ctr" anchorCtr="0">
            <a:noAutofit/>
          </a:bodyPr>
          <a:lstStyle/>
          <a:p>
            <a:pPr marL="0" marR="0" lvl="0" indent="0" algn="l" rtl="0">
              <a:spcBef>
                <a:spcPts val="0"/>
              </a:spcBef>
              <a:spcAft>
                <a:spcPts val="0"/>
              </a:spcAft>
              <a:buClr>
                <a:schemeClr val="accent2"/>
              </a:buClr>
              <a:buFont typeface="Arial"/>
              <a:buNone/>
            </a:pPr>
            <a:r>
              <a:rPr lang="en-GB" sz="2000" b="0"/>
              <a:t>Engaging is not a specific behaviour</a:t>
            </a:r>
            <a:endParaRPr sz="2000" b="0"/>
          </a:p>
        </p:txBody>
      </p:sp>
      <p:sp>
        <p:nvSpPr>
          <p:cNvPr id="9020" name="Google Shape;9020;p944"/>
          <p:cNvSpPr txBox="1">
            <a:spLocks noGrp="1"/>
          </p:cNvSpPr>
          <p:nvPr>
            <p:ph type="title"/>
          </p:nvPr>
        </p:nvSpPr>
        <p:spPr>
          <a:xfrm>
            <a:off x="6306100" y="5375955"/>
            <a:ext cx="5886000" cy="590700"/>
          </a:xfrm>
          <a:prstGeom prst="rect">
            <a:avLst/>
          </a:prstGeom>
          <a:noFill/>
          <a:ln>
            <a:noFill/>
          </a:ln>
        </p:spPr>
        <p:txBody>
          <a:bodyPr spcFirstLastPara="1" wrap="square" lIns="121900" tIns="60925" rIns="121900" bIns="60925" anchor="ctr" anchorCtr="0">
            <a:noAutofit/>
          </a:bodyPr>
          <a:lstStyle/>
          <a:p>
            <a:pPr marL="0" marR="0" lvl="0" indent="0" algn="l" rtl="0">
              <a:spcBef>
                <a:spcPts val="0"/>
              </a:spcBef>
              <a:spcAft>
                <a:spcPts val="0"/>
              </a:spcAft>
              <a:buClr>
                <a:schemeClr val="accent2"/>
              </a:buClr>
              <a:buFont typeface="Arial"/>
              <a:buNone/>
            </a:pPr>
            <a:r>
              <a:rPr lang="en-GB" sz="2000" b="0"/>
              <a:t>This is not a behaviour</a:t>
            </a:r>
            <a:endParaRPr sz="2000" b="0"/>
          </a:p>
        </p:txBody>
      </p:sp>
      <p:sp>
        <p:nvSpPr>
          <p:cNvPr id="9021" name="Google Shape;9021;p944"/>
          <p:cNvSpPr txBox="1">
            <a:spLocks noGrp="1"/>
          </p:cNvSpPr>
          <p:nvPr>
            <p:ph type="title"/>
          </p:nvPr>
        </p:nvSpPr>
        <p:spPr>
          <a:xfrm>
            <a:off x="6306100" y="6144578"/>
            <a:ext cx="5886000" cy="590700"/>
          </a:xfrm>
          <a:prstGeom prst="rect">
            <a:avLst/>
          </a:prstGeom>
          <a:noFill/>
          <a:ln>
            <a:noFill/>
          </a:ln>
        </p:spPr>
        <p:txBody>
          <a:bodyPr spcFirstLastPara="1" wrap="square" lIns="121900" tIns="60925" rIns="121900" bIns="60925" anchor="ctr" anchorCtr="0">
            <a:noAutofit/>
          </a:bodyPr>
          <a:lstStyle/>
          <a:p>
            <a:pPr marL="0" marR="0" lvl="0" indent="0" algn="l" rtl="0">
              <a:spcBef>
                <a:spcPts val="0"/>
              </a:spcBef>
              <a:spcAft>
                <a:spcPts val="0"/>
              </a:spcAft>
              <a:buClr>
                <a:schemeClr val="accent2"/>
              </a:buClr>
              <a:buFont typeface="Arial"/>
              <a:buNone/>
            </a:pPr>
            <a:r>
              <a:rPr lang="en-GB" sz="2000" b="0"/>
              <a:t>This is not a behaviour</a:t>
            </a:r>
            <a:endParaRPr sz="2000" b="0"/>
          </a:p>
        </p:txBody>
      </p:sp>
      <p:sp>
        <p:nvSpPr>
          <p:cNvPr id="9022" name="Google Shape;9022;p944"/>
          <p:cNvSpPr txBox="1">
            <a:spLocks noGrp="1"/>
          </p:cNvSpPr>
          <p:nvPr>
            <p:ph type="title"/>
          </p:nvPr>
        </p:nvSpPr>
        <p:spPr>
          <a:xfrm>
            <a:off x="6306100" y="3818134"/>
            <a:ext cx="5886000" cy="590700"/>
          </a:xfrm>
          <a:prstGeom prst="rect">
            <a:avLst/>
          </a:prstGeom>
          <a:noFill/>
          <a:ln>
            <a:noFill/>
          </a:ln>
        </p:spPr>
        <p:txBody>
          <a:bodyPr spcFirstLastPara="1" wrap="square" lIns="121900" tIns="60925" rIns="121900" bIns="60925" anchor="ctr" anchorCtr="0">
            <a:noAutofit/>
          </a:bodyPr>
          <a:lstStyle/>
          <a:p>
            <a:pPr marL="0" marR="0" lvl="0" indent="0" algn="l" rtl="0">
              <a:spcBef>
                <a:spcPts val="0"/>
              </a:spcBef>
              <a:spcAft>
                <a:spcPts val="0"/>
              </a:spcAft>
              <a:buClr>
                <a:schemeClr val="accent2"/>
              </a:buClr>
              <a:buFont typeface="Arial"/>
              <a:buNone/>
            </a:pPr>
            <a:r>
              <a:rPr lang="en-GB" sz="2000" b="0"/>
              <a:t>What data sources could you use to measure it?</a:t>
            </a:r>
            <a:endParaRPr sz="2000" b="0"/>
          </a:p>
        </p:txBody>
      </p:sp>
      <p:sp>
        <p:nvSpPr>
          <p:cNvPr id="9023" name="Google Shape;9023;p944"/>
          <p:cNvSpPr txBox="1">
            <a:spLocks noGrp="1"/>
          </p:cNvSpPr>
          <p:nvPr>
            <p:ph type="title"/>
          </p:nvPr>
        </p:nvSpPr>
        <p:spPr>
          <a:xfrm>
            <a:off x="6306100" y="2220611"/>
            <a:ext cx="5886000" cy="590700"/>
          </a:xfrm>
          <a:prstGeom prst="rect">
            <a:avLst/>
          </a:prstGeom>
          <a:noFill/>
          <a:ln>
            <a:noFill/>
          </a:ln>
        </p:spPr>
        <p:txBody>
          <a:bodyPr spcFirstLastPara="1" wrap="square" lIns="121900" tIns="60925" rIns="121900" bIns="60925" anchor="ctr" anchorCtr="0">
            <a:noAutofit/>
          </a:bodyPr>
          <a:lstStyle/>
          <a:p>
            <a:pPr marL="0" marR="0" lvl="0" indent="0" algn="l" rtl="0">
              <a:spcBef>
                <a:spcPts val="0"/>
              </a:spcBef>
              <a:spcAft>
                <a:spcPts val="0"/>
              </a:spcAft>
              <a:buClr>
                <a:schemeClr val="accent2"/>
              </a:buClr>
              <a:buFont typeface="Arial"/>
              <a:buNone/>
            </a:pPr>
            <a:r>
              <a:rPr lang="en-GB" sz="2000" b="0"/>
              <a:t>Yes, this is a behaviour - but how would you measure it?</a:t>
            </a:r>
            <a:endParaRPr sz="2000" b="0"/>
          </a:p>
        </p:txBody>
      </p:sp>
      <p:sp>
        <p:nvSpPr>
          <p:cNvPr id="9024" name="Google Shape;9024;p944"/>
          <p:cNvSpPr txBox="1">
            <a:spLocks noGrp="1"/>
          </p:cNvSpPr>
          <p:nvPr>
            <p:ph type="title"/>
          </p:nvPr>
        </p:nvSpPr>
        <p:spPr>
          <a:xfrm>
            <a:off x="6306100" y="4616820"/>
            <a:ext cx="5886000" cy="590700"/>
          </a:xfrm>
          <a:prstGeom prst="rect">
            <a:avLst/>
          </a:prstGeom>
          <a:noFill/>
          <a:ln>
            <a:noFill/>
          </a:ln>
        </p:spPr>
        <p:txBody>
          <a:bodyPr spcFirstLastPara="1" wrap="square" lIns="121900" tIns="60925" rIns="121900" bIns="60925" anchor="ctr" anchorCtr="0">
            <a:noAutofit/>
          </a:bodyPr>
          <a:lstStyle/>
          <a:p>
            <a:pPr marL="0" marR="0" lvl="0" indent="0" algn="l" rtl="0">
              <a:spcBef>
                <a:spcPts val="0"/>
              </a:spcBef>
              <a:spcAft>
                <a:spcPts val="0"/>
              </a:spcAft>
              <a:buClr>
                <a:schemeClr val="accent2"/>
              </a:buClr>
              <a:buFont typeface="Arial"/>
              <a:buNone/>
            </a:pPr>
            <a:r>
              <a:rPr lang="en-GB" sz="2000" b="0"/>
              <a:t>What data sources could you use to measure it?</a:t>
            </a:r>
            <a:endParaRPr sz="2000" b="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0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0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00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00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0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00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00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0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00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00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0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0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01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02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901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901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90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901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901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90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Shape 10825"/>
        <p:cNvGrpSpPr/>
        <p:nvPr/>
      </p:nvGrpSpPr>
      <p:grpSpPr>
        <a:xfrm>
          <a:off x="0" y="0"/>
          <a:ext cx="0" cy="0"/>
          <a:chOff x="0" y="0"/>
          <a:chExt cx="0" cy="0"/>
        </a:xfrm>
      </p:grpSpPr>
      <p:sp>
        <p:nvSpPr>
          <p:cNvPr id="10826" name="Google Shape;10826;p1069"/>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500"/>
              <a:buFont typeface="Arial"/>
              <a:buNone/>
            </a:pPr>
            <a:r>
              <a:rPr lang="en-GB" b="1"/>
              <a:t>Randomisation</a:t>
            </a:r>
            <a:endParaRPr b="1"/>
          </a:p>
        </p:txBody>
      </p:sp>
      <p:sp>
        <p:nvSpPr>
          <p:cNvPr id="10827" name="Google Shape;10827;p1069"/>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 The Behavioural Insights Team</a:t>
            </a:r>
            <a:endParaRPr/>
          </a:p>
        </p:txBody>
      </p:sp>
      <p:sp>
        <p:nvSpPr>
          <p:cNvPr id="10828" name="Google Shape;10828;p1069"/>
          <p:cNvSpPr txBox="1"/>
          <p:nvPr/>
        </p:nvSpPr>
        <p:spPr>
          <a:xfrm>
            <a:off x="1981200" y="1484784"/>
            <a:ext cx="8456400" cy="4968600"/>
          </a:xfrm>
          <a:prstGeom prst="rect">
            <a:avLst/>
          </a:prstGeom>
          <a:noFill/>
          <a:ln>
            <a:noFill/>
          </a:ln>
        </p:spPr>
        <p:txBody>
          <a:bodyPr spcFirstLastPara="1" wrap="square" lIns="91425" tIns="45700" rIns="91425" bIns="45700" anchor="t" anchorCtr="0">
            <a:noAutofit/>
          </a:bodyPr>
          <a:lstStyle/>
          <a:p>
            <a:pPr marL="285750" marR="0" lvl="0" indent="-146050" algn="l" rtl="0">
              <a:lnSpc>
                <a:spcPct val="90000"/>
              </a:lnSpc>
              <a:spcBef>
                <a:spcPts val="0"/>
              </a:spcBef>
              <a:spcAft>
                <a:spcPts val="0"/>
              </a:spcAft>
              <a:buClr>
                <a:schemeClr val="accent1"/>
              </a:buClr>
              <a:buSzPts val="2200"/>
              <a:buFont typeface="Arial"/>
              <a:buNone/>
            </a:pPr>
            <a:endParaRPr sz="2200" b="0" i="0">
              <a:solidFill>
                <a:schemeClr val="dk1"/>
              </a:solidFill>
              <a:latin typeface="Arial"/>
              <a:ea typeface="Arial"/>
              <a:cs typeface="Arial"/>
              <a:sym typeface="Arial"/>
            </a:endParaRPr>
          </a:p>
          <a:p>
            <a:pPr marL="457200" marR="0" lvl="0" indent="-317500" algn="l" rtl="0">
              <a:lnSpc>
                <a:spcPct val="90000"/>
              </a:lnSpc>
              <a:spcBef>
                <a:spcPts val="1000"/>
              </a:spcBef>
              <a:spcAft>
                <a:spcPts val="0"/>
              </a:spcAft>
              <a:buClr>
                <a:schemeClr val="accent1"/>
              </a:buClr>
              <a:buSzPts val="2200"/>
              <a:buFont typeface="Arial"/>
              <a:buNone/>
            </a:pPr>
            <a:endParaRPr sz="2200" b="0" i="0">
              <a:solidFill>
                <a:schemeClr val="dk1"/>
              </a:solidFill>
              <a:latin typeface="Arial"/>
              <a:ea typeface="Arial"/>
              <a:cs typeface="Arial"/>
              <a:sym typeface="Arial"/>
            </a:endParaRPr>
          </a:p>
          <a:p>
            <a:pPr marL="457200" marR="0" lvl="0" indent="-317500" algn="l" rtl="0">
              <a:lnSpc>
                <a:spcPct val="90000"/>
              </a:lnSpc>
              <a:spcBef>
                <a:spcPts val="1000"/>
              </a:spcBef>
              <a:spcAft>
                <a:spcPts val="0"/>
              </a:spcAft>
              <a:buClr>
                <a:schemeClr val="accent1"/>
              </a:buClr>
              <a:buSzPts val="2200"/>
              <a:buFont typeface="Arial"/>
              <a:buNone/>
            </a:pPr>
            <a:endParaRPr sz="2200" b="0" i="0">
              <a:solidFill>
                <a:schemeClr val="dk1"/>
              </a:solidFill>
              <a:latin typeface="Arial"/>
              <a:ea typeface="Arial"/>
              <a:cs typeface="Arial"/>
              <a:sym typeface="Arial"/>
            </a:endParaRPr>
          </a:p>
          <a:p>
            <a:pPr marL="457200" marR="0" lvl="0" indent="-317500" algn="l" rtl="0">
              <a:lnSpc>
                <a:spcPct val="90000"/>
              </a:lnSpc>
              <a:spcBef>
                <a:spcPts val="1000"/>
              </a:spcBef>
              <a:spcAft>
                <a:spcPts val="0"/>
              </a:spcAft>
              <a:buClr>
                <a:schemeClr val="accent1"/>
              </a:buClr>
              <a:buSzPts val="2200"/>
              <a:buFont typeface="Arial"/>
              <a:buNone/>
            </a:pPr>
            <a:endParaRPr sz="2200" b="0" i="0">
              <a:solidFill>
                <a:schemeClr val="dk1"/>
              </a:solidFill>
              <a:latin typeface="Arial"/>
              <a:ea typeface="Arial"/>
              <a:cs typeface="Arial"/>
              <a:sym typeface="Arial"/>
            </a:endParaRPr>
          </a:p>
          <a:p>
            <a:pPr marL="457200" marR="0" lvl="0" indent="-317500" algn="l" rtl="0">
              <a:lnSpc>
                <a:spcPct val="90000"/>
              </a:lnSpc>
              <a:spcBef>
                <a:spcPts val="1000"/>
              </a:spcBef>
              <a:spcAft>
                <a:spcPts val="0"/>
              </a:spcAft>
              <a:buClr>
                <a:schemeClr val="accent1"/>
              </a:buClr>
              <a:buSzPts val="2200"/>
              <a:buFont typeface="Arial"/>
              <a:buNone/>
            </a:pPr>
            <a:endParaRPr sz="2200" b="0" i="0">
              <a:solidFill>
                <a:schemeClr val="dk1"/>
              </a:solidFill>
              <a:latin typeface="Arial"/>
              <a:ea typeface="Arial"/>
              <a:cs typeface="Arial"/>
              <a:sym typeface="Arial"/>
            </a:endParaRPr>
          </a:p>
        </p:txBody>
      </p:sp>
      <p:sp>
        <p:nvSpPr>
          <p:cNvPr id="10829" name="Google Shape;10829;p1069"/>
          <p:cNvSpPr/>
          <p:nvPr/>
        </p:nvSpPr>
        <p:spPr>
          <a:xfrm>
            <a:off x="6477000" y="2127280"/>
            <a:ext cx="4191000" cy="4191000"/>
          </a:xfrm>
          <a:prstGeom prst="ellipse">
            <a:avLst/>
          </a:prstGeom>
          <a:solidFill>
            <a:srgbClr val="F5F7F9"/>
          </a:solidFill>
          <a:ln w="12700" cap="flat" cmpd="sng">
            <a:solidFill>
              <a:srgbClr val="93A6B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0830" name="Google Shape;10830;p1069"/>
          <p:cNvSpPr/>
          <p:nvPr/>
        </p:nvSpPr>
        <p:spPr>
          <a:xfrm>
            <a:off x="1912527" y="2112264"/>
            <a:ext cx="4191000" cy="4191000"/>
          </a:xfrm>
          <a:prstGeom prst="ellipse">
            <a:avLst/>
          </a:prstGeom>
          <a:solidFill>
            <a:srgbClr val="CDEBF9"/>
          </a:solidFill>
          <a:ln w="12700" cap="flat" cmpd="sng">
            <a:solidFill>
              <a:srgbClr val="1E99D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pic>
        <p:nvPicPr>
          <p:cNvPr id="10831" name="Google Shape;10831;p1069"/>
          <p:cNvPicPr preferRelativeResize="0"/>
          <p:nvPr/>
        </p:nvPicPr>
        <p:blipFill rotWithShape="1">
          <a:blip r:embed="rId3">
            <a:alphaModFix/>
          </a:blip>
          <a:srcRect/>
          <a:stretch/>
        </p:blipFill>
        <p:spPr>
          <a:xfrm flipH="1">
            <a:off x="4183288" y="1746504"/>
            <a:ext cx="451169" cy="863599"/>
          </a:xfrm>
          <a:prstGeom prst="rect">
            <a:avLst/>
          </a:prstGeom>
          <a:noFill/>
          <a:ln>
            <a:noFill/>
          </a:ln>
        </p:spPr>
      </p:pic>
      <p:pic>
        <p:nvPicPr>
          <p:cNvPr id="10832" name="Google Shape;10832;p1069"/>
          <p:cNvPicPr preferRelativeResize="0"/>
          <p:nvPr/>
        </p:nvPicPr>
        <p:blipFill rotWithShape="1">
          <a:blip r:embed="rId4">
            <a:alphaModFix/>
          </a:blip>
          <a:srcRect/>
          <a:stretch/>
        </p:blipFill>
        <p:spPr>
          <a:xfrm flipH="1">
            <a:off x="4843779" y="2020825"/>
            <a:ext cx="392197" cy="960120"/>
          </a:xfrm>
          <a:prstGeom prst="rect">
            <a:avLst/>
          </a:prstGeom>
          <a:noFill/>
          <a:ln>
            <a:noFill/>
          </a:ln>
        </p:spPr>
      </p:pic>
      <p:pic>
        <p:nvPicPr>
          <p:cNvPr id="10833" name="Google Shape;10833;p1069"/>
          <p:cNvPicPr preferRelativeResize="0"/>
          <p:nvPr/>
        </p:nvPicPr>
        <p:blipFill rotWithShape="1">
          <a:blip r:embed="rId3">
            <a:alphaModFix/>
          </a:blip>
          <a:srcRect/>
          <a:stretch/>
        </p:blipFill>
        <p:spPr>
          <a:xfrm flipH="1">
            <a:off x="5478688" y="1746504"/>
            <a:ext cx="451169" cy="863599"/>
          </a:xfrm>
          <a:prstGeom prst="rect">
            <a:avLst/>
          </a:prstGeom>
          <a:noFill/>
          <a:ln>
            <a:noFill/>
          </a:ln>
        </p:spPr>
      </p:pic>
      <p:pic>
        <p:nvPicPr>
          <p:cNvPr id="10834" name="Google Shape;10834;p1069"/>
          <p:cNvPicPr preferRelativeResize="0"/>
          <p:nvPr/>
        </p:nvPicPr>
        <p:blipFill rotWithShape="1">
          <a:blip r:embed="rId4">
            <a:alphaModFix/>
          </a:blip>
          <a:srcRect/>
          <a:stretch/>
        </p:blipFill>
        <p:spPr>
          <a:xfrm flipH="1">
            <a:off x="4249419" y="2980945"/>
            <a:ext cx="392197" cy="960120"/>
          </a:xfrm>
          <a:prstGeom prst="rect">
            <a:avLst/>
          </a:prstGeom>
          <a:noFill/>
          <a:ln>
            <a:noFill/>
          </a:ln>
        </p:spPr>
      </p:pic>
      <p:pic>
        <p:nvPicPr>
          <p:cNvPr id="10835" name="Google Shape;10835;p1069"/>
          <p:cNvPicPr preferRelativeResize="0"/>
          <p:nvPr/>
        </p:nvPicPr>
        <p:blipFill rotWithShape="1">
          <a:blip r:embed="rId3">
            <a:alphaModFix/>
          </a:blip>
          <a:srcRect/>
          <a:stretch/>
        </p:blipFill>
        <p:spPr>
          <a:xfrm flipH="1">
            <a:off x="5006248" y="3300984"/>
            <a:ext cx="451169" cy="863599"/>
          </a:xfrm>
          <a:prstGeom prst="rect">
            <a:avLst/>
          </a:prstGeom>
          <a:noFill/>
          <a:ln>
            <a:noFill/>
          </a:ln>
        </p:spPr>
      </p:pic>
      <p:pic>
        <p:nvPicPr>
          <p:cNvPr id="10836" name="Google Shape;10836;p1069"/>
          <p:cNvPicPr preferRelativeResize="0"/>
          <p:nvPr/>
        </p:nvPicPr>
        <p:blipFill rotWithShape="1">
          <a:blip r:embed="rId4">
            <a:alphaModFix/>
          </a:blip>
          <a:srcRect/>
          <a:stretch/>
        </p:blipFill>
        <p:spPr>
          <a:xfrm flipH="1">
            <a:off x="5529579" y="2706625"/>
            <a:ext cx="392197" cy="960120"/>
          </a:xfrm>
          <a:prstGeom prst="rect">
            <a:avLst/>
          </a:prstGeom>
          <a:noFill/>
          <a:ln>
            <a:noFill/>
          </a:ln>
        </p:spPr>
      </p:pic>
      <p:pic>
        <p:nvPicPr>
          <p:cNvPr id="10837" name="Google Shape;10837;p1069"/>
          <p:cNvPicPr preferRelativeResize="0"/>
          <p:nvPr/>
        </p:nvPicPr>
        <p:blipFill rotWithShape="1">
          <a:blip r:embed="rId4">
            <a:alphaModFix/>
          </a:blip>
          <a:srcRect/>
          <a:stretch/>
        </p:blipFill>
        <p:spPr>
          <a:xfrm flipH="1">
            <a:off x="4996179" y="938785"/>
            <a:ext cx="392197" cy="960120"/>
          </a:xfrm>
          <a:prstGeom prst="rect">
            <a:avLst/>
          </a:prstGeom>
          <a:noFill/>
          <a:ln>
            <a:noFill/>
          </a:ln>
        </p:spPr>
      </p:pic>
      <p:pic>
        <p:nvPicPr>
          <p:cNvPr id="10838" name="Google Shape;10838;p1069"/>
          <p:cNvPicPr preferRelativeResize="0"/>
          <p:nvPr/>
        </p:nvPicPr>
        <p:blipFill rotWithShape="1">
          <a:blip r:embed="rId4">
            <a:alphaModFix/>
          </a:blip>
          <a:srcRect/>
          <a:stretch/>
        </p:blipFill>
        <p:spPr>
          <a:xfrm flipH="1">
            <a:off x="6184899" y="1045465"/>
            <a:ext cx="392197" cy="960120"/>
          </a:xfrm>
          <a:prstGeom prst="rect">
            <a:avLst/>
          </a:prstGeom>
          <a:noFill/>
          <a:ln>
            <a:noFill/>
          </a:ln>
        </p:spPr>
      </p:pic>
      <p:pic>
        <p:nvPicPr>
          <p:cNvPr id="10839" name="Google Shape;10839;p1069"/>
          <p:cNvPicPr preferRelativeResize="0"/>
          <p:nvPr/>
        </p:nvPicPr>
        <p:blipFill rotWithShape="1">
          <a:blip r:embed="rId3">
            <a:alphaModFix/>
          </a:blip>
          <a:srcRect/>
          <a:stretch/>
        </p:blipFill>
        <p:spPr>
          <a:xfrm flipH="1">
            <a:off x="6012088" y="2112264"/>
            <a:ext cx="451169" cy="863599"/>
          </a:xfrm>
          <a:prstGeom prst="rect">
            <a:avLst/>
          </a:prstGeom>
          <a:noFill/>
          <a:ln>
            <a:noFill/>
          </a:ln>
        </p:spPr>
      </p:pic>
      <p:pic>
        <p:nvPicPr>
          <p:cNvPr id="10840" name="Google Shape;10840;p1069"/>
          <p:cNvPicPr preferRelativeResize="0"/>
          <p:nvPr/>
        </p:nvPicPr>
        <p:blipFill rotWithShape="1">
          <a:blip r:embed="rId4">
            <a:alphaModFix/>
          </a:blip>
          <a:srcRect/>
          <a:stretch/>
        </p:blipFill>
        <p:spPr>
          <a:xfrm flipH="1">
            <a:off x="6672578" y="2386585"/>
            <a:ext cx="392197" cy="960120"/>
          </a:xfrm>
          <a:prstGeom prst="rect">
            <a:avLst/>
          </a:prstGeom>
          <a:noFill/>
          <a:ln>
            <a:noFill/>
          </a:ln>
        </p:spPr>
      </p:pic>
      <p:pic>
        <p:nvPicPr>
          <p:cNvPr id="10841" name="Google Shape;10841;p1069"/>
          <p:cNvPicPr preferRelativeResize="0"/>
          <p:nvPr/>
        </p:nvPicPr>
        <p:blipFill rotWithShape="1">
          <a:blip r:embed="rId3">
            <a:alphaModFix/>
          </a:blip>
          <a:srcRect/>
          <a:stretch/>
        </p:blipFill>
        <p:spPr>
          <a:xfrm flipH="1">
            <a:off x="6103528" y="3529584"/>
            <a:ext cx="451169" cy="863599"/>
          </a:xfrm>
          <a:prstGeom prst="rect">
            <a:avLst/>
          </a:prstGeom>
          <a:noFill/>
          <a:ln>
            <a:noFill/>
          </a:ln>
        </p:spPr>
      </p:pic>
      <p:pic>
        <p:nvPicPr>
          <p:cNvPr id="10842" name="Google Shape;10842;p1069"/>
          <p:cNvPicPr preferRelativeResize="0"/>
          <p:nvPr/>
        </p:nvPicPr>
        <p:blipFill rotWithShape="1">
          <a:blip r:embed="rId4">
            <a:alphaModFix/>
          </a:blip>
          <a:srcRect/>
          <a:stretch/>
        </p:blipFill>
        <p:spPr>
          <a:xfrm flipH="1">
            <a:off x="4622201" y="3308276"/>
            <a:ext cx="392197" cy="960120"/>
          </a:xfrm>
          <a:prstGeom prst="rect">
            <a:avLst/>
          </a:prstGeom>
          <a:noFill/>
          <a:ln>
            <a:noFill/>
          </a:ln>
        </p:spPr>
      </p:pic>
      <p:pic>
        <p:nvPicPr>
          <p:cNvPr id="10843" name="Google Shape;10843;p1069"/>
          <p:cNvPicPr preferRelativeResize="0"/>
          <p:nvPr/>
        </p:nvPicPr>
        <p:blipFill rotWithShape="1">
          <a:blip r:embed="rId3">
            <a:alphaModFix/>
          </a:blip>
          <a:srcRect/>
          <a:stretch/>
        </p:blipFill>
        <p:spPr>
          <a:xfrm flipH="1">
            <a:off x="6987448" y="1182624"/>
            <a:ext cx="451169" cy="863599"/>
          </a:xfrm>
          <a:prstGeom prst="rect">
            <a:avLst/>
          </a:prstGeom>
          <a:noFill/>
          <a:ln>
            <a:noFill/>
          </a:ln>
        </p:spPr>
      </p:pic>
      <p:pic>
        <p:nvPicPr>
          <p:cNvPr id="10844" name="Google Shape;10844;p1069"/>
          <p:cNvPicPr preferRelativeResize="0"/>
          <p:nvPr/>
        </p:nvPicPr>
        <p:blipFill rotWithShape="1">
          <a:blip r:embed="rId4">
            <a:alphaModFix/>
          </a:blip>
          <a:srcRect/>
          <a:stretch/>
        </p:blipFill>
        <p:spPr>
          <a:xfrm flipH="1">
            <a:off x="7647939" y="1456945"/>
            <a:ext cx="392197" cy="960120"/>
          </a:xfrm>
          <a:prstGeom prst="rect">
            <a:avLst/>
          </a:prstGeom>
          <a:noFill/>
          <a:ln>
            <a:noFill/>
          </a:ln>
        </p:spPr>
      </p:pic>
      <p:pic>
        <p:nvPicPr>
          <p:cNvPr id="10845" name="Google Shape;10845;p1069"/>
          <p:cNvPicPr preferRelativeResize="0"/>
          <p:nvPr/>
        </p:nvPicPr>
        <p:blipFill rotWithShape="1">
          <a:blip r:embed="rId3">
            <a:alphaModFix/>
          </a:blip>
          <a:srcRect/>
          <a:stretch/>
        </p:blipFill>
        <p:spPr>
          <a:xfrm flipH="1">
            <a:off x="7566568" y="2645664"/>
            <a:ext cx="451169" cy="863599"/>
          </a:xfrm>
          <a:prstGeom prst="rect">
            <a:avLst/>
          </a:prstGeom>
          <a:noFill/>
          <a:ln>
            <a:noFill/>
          </a:ln>
        </p:spPr>
      </p:pic>
      <p:pic>
        <p:nvPicPr>
          <p:cNvPr id="10846" name="Google Shape;10846;p1069"/>
          <p:cNvPicPr preferRelativeResize="0"/>
          <p:nvPr/>
        </p:nvPicPr>
        <p:blipFill rotWithShape="1">
          <a:blip r:embed="rId4">
            <a:alphaModFix/>
          </a:blip>
          <a:srcRect/>
          <a:stretch/>
        </p:blipFill>
        <p:spPr>
          <a:xfrm flipH="1">
            <a:off x="7099299" y="3026665"/>
            <a:ext cx="392197" cy="960120"/>
          </a:xfrm>
          <a:prstGeom prst="rect">
            <a:avLst/>
          </a:prstGeom>
          <a:noFill/>
          <a:ln>
            <a:noFill/>
          </a:ln>
        </p:spPr>
      </p:pic>
      <p:sp>
        <p:nvSpPr>
          <p:cNvPr id="10847" name="Google Shape;10847;p1069"/>
          <p:cNvSpPr/>
          <p:nvPr/>
        </p:nvSpPr>
        <p:spPr>
          <a:xfrm>
            <a:off x="6868099" y="1479841"/>
            <a:ext cx="3408900" cy="5124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Arial"/>
                <a:ea typeface="Arial"/>
                <a:cs typeface="Arial"/>
                <a:sym typeface="Arial"/>
              </a:rPr>
              <a:t>Control Group</a:t>
            </a:r>
            <a:endParaRPr/>
          </a:p>
        </p:txBody>
      </p:sp>
      <p:sp>
        <p:nvSpPr>
          <p:cNvPr id="10848" name="Google Shape;10848;p1069"/>
          <p:cNvSpPr/>
          <p:nvPr/>
        </p:nvSpPr>
        <p:spPr>
          <a:xfrm>
            <a:off x="2275130" y="1477961"/>
            <a:ext cx="3408900" cy="512400"/>
          </a:xfrm>
          <a:prstGeom prst="rect">
            <a:avLst/>
          </a:prstGeom>
          <a:solidFill>
            <a:srgbClr val="1E99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rPr>
              <a:t>Treatment Group</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8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84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8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0852"/>
        <p:cNvGrpSpPr/>
        <p:nvPr/>
      </p:nvGrpSpPr>
      <p:grpSpPr>
        <a:xfrm>
          <a:off x="0" y="0"/>
          <a:ext cx="0" cy="0"/>
          <a:chOff x="0" y="0"/>
          <a:chExt cx="0" cy="0"/>
        </a:xfrm>
      </p:grpSpPr>
      <p:sp>
        <p:nvSpPr>
          <p:cNvPr id="10853" name="Google Shape;10853;p1070"/>
          <p:cNvSpPr txBox="1"/>
          <p:nvPr/>
        </p:nvSpPr>
        <p:spPr>
          <a:xfrm>
            <a:off x="425450" y="0"/>
            <a:ext cx="10515600" cy="1325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3200"/>
              <a:buFont typeface="Arial"/>
              <a:buNone/>
            </a:pPr>
            <a:r>
              <a:rPr lang="en-GB" sz="3500" b="1"/>
              <a:t>Establishing a unit of randomisation</a:t>
            </a:r>
            <a:endParaRPr sz="3500"/>
          </a:p>
        </p:txBody>
      </p:sp>
      <p:sp>
        <p:nvSpPr>
          <p:cNvPr id="10854" name="Google Shape;10854;p1070"/>
          <p:cNvSpPr txBox="1"/>
          <p:nvPr/>
        </p:nvSpPr>
        <p:spPr>
          <a:xfrm>
            <a:off x="425450" y="1554300"/>
            <a:ext cx="11604600" cy="84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000"/>
              <a:t>Consider spillover: How can we ensure the control group does not get exposed to the intervention?</a:t>
            </a:r>
            <a:endParaRPr sz="2000"/>
          </a:p>
        </p:txBody>
      </p:sp>
      <p:pic>
        <p:nvPicPr>
          <p:cNvPr id="10855" name="Google Shape;10855;p1070"/>
          <p:cNvPicPr preferRelativeResize="0"/>
          <p:nvPr/>
        </p:nvPicPr>
        <p:blipFill rotWithShape="1">
          <a:blip r:embed="rId3">
            <a:alphaModFix/>
          </a:blip>
          <a:srcRect t="-5050" b="5050"/>
          <a:stretch/>
        </p:blipFill>
        <p:spPr>
          <a:xfrm>
            <a:off x="6760166" y="3303555"/>
            <a:ext cx="1353208" cy="1443424"/>
          </a:xfrm>
          <a:prstGeom prst="rect">
            <a:avLst/>
          </a:prstGeom>
          <a:noFill/>
          <a:ln w="9525" cap="flat" cmpd="sng">
            <a:solidFill>
              <a:srgbClr val="000000"/>
            </a:solidFill>
            <a:prstDash val="solid"/>
            <a:round/>
            <a:headEnd type="none" w="sm" len="sm"/>
            <a:tailEnd type="none" w="sm" len="sm"/>
          </a:ln>
        </p:spPr>
      </p:pic>
      <p:cxnSp>
        <p:nvCxnSpPr>
          <p:cNvPr id="10856" name="Google Shape;10856;p1070"/>
          <p:cNvCxnSpPr/>
          <p:nvPr/>
        </p:nvCxnSpPr>
        <p:spPr>
          <a:xfrm rot="10800000" flipH="1">
            <a:off x="5233363" y="4016837"/>
            <a:ext cx="1183800" cy="12000"/>
          </a:xfrm>
          <a:prstGeom prst="straightConnector1">
            <a:avLst/>
          </a:prstGeom>
          <a:noFill/>
          <a:ln w="28575" cap="flat" cmpd="sng">
            <a:solidFill>
              <a:srgbClr val="7F7F7F"/>
            </a:solidFill>
            <a:prstDash val="solid"/>
            <a:miter lim="800000"/>
            <a:headEnd type="none" w="med" len="med"/>
            <a:tailEnd type="triangle" w="med" len="med"/>
          </a:ln>
        </p:spPr>
      </p:cxnSp>
      <p:sp>
        <p:nvSpPr>
          <p:cNvPr id="10857" name="Google Shape;10857;p1070"/>
          <p:cNvSpPr txBox="1"/>
          <p:nvPr/>
        </p:nvSpPr>
        <p:spPr>
          <a:xfrm>
            <a:off x="6601678" y="2664625"/>
            <a:ext cx="1664100" cy="338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C000"/>
              </a:buClr>
              <a:buSzPts val="1600"/>
              <a:buFont typeface="Arial"/>
              <a:buNone/>
            </a:pPr>
            <a:r>
              <a:rPr lang="en-GB" b="1">
                <a:solidFill>
                  <a:srgbClr val="FFC000"/>
                </a:solidFill>
              </a:rPr>
              <a:t>NO </a:t>
            </a:r>
            <a:r>
              <a:rPr lang="en-GB" b="1" i="0" u="none">
                <a:solidFill>
                  <a:srgbClr val="FFC000"/>
                </a:solidFill>
                <a:latin typeface="Arial"/>
                <a:ea typeface="Arial"/>
                <a:cs typeface="Arial"/>
                <a:sym typeface="Arial"/>
              </a:rPr>
              <a:t>INTERVENTION</a:t>
            </a:r>
            <a:endParaRPr/>
          </a:p>
        </p:txBody>
      </p:sp>
      <p:sp>
        <p:nvSpPr>
          <p:cNvPr id="10858" name="Google Shape;10858;p1070"/>
          <p:cNvSpPr txBox="1"/>
          <p:nvPr/>
        </p:nvSpPr>
        <p:spPr>
          <a:xfrm>
            <a:off x="3065887" y="2664625"/>
            <a:ext cx="1790700" cy="338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F7F7F"/>
              </a:buClr>
              <a:buSzPts val="1600"/>
              <a:buFont typeface="Arial"/>
              <a:buNone/>
            </a:pPr>
            <a:r>
              <a:rPr lang="en-GB" sz="1600" b="1" i="0" u="none">
                <a:solidFill>
                  <a:srgbClr val="7F7F7F"/>
                </a:solidFill>
                <a:latin typeface="Arial"/>
                <a:ea typeface="Arial"/>
                <a:cs typeface="Arial"/>
                <a:sym typeface="Arial"/>
              </a:rPr>
              <a:t>CONTROL</a:t>
            </a:r>
            <a:endParaRPr/>
          </a:p>
        </p:txBody>
      </p:sp>
      <p:grpSp>
        <p:nvGrpSpPr>
          <p:cNvPr id="10859" name="Google Shape;10859;p1070"/>
          <p:cNvGrpSpPr/>
          <p:nvPr/>
        </p:nvGrpSpPr>
        <p:grpSpPr>
          <a:xfrm>
            <a:off x="2959768" y="3143013"/>
            <a:ext cx="2002920" cy="1771623"/>
            <a:chOff x="9678421" y="4896429"/>
            <a:chExt cx="2014200" cy="1771800"/>
          </a:xfrm>
        </p:grpSpPr>
        <p:sp>
          <p:nvSpPr>
            <p:cNvPr id="10860" name="Google Shape;10860;p1070"/>
            <p:cNvSpPr/>
            <p:nvPr/>
          </p:nvSpPr>
          <p:spPr>
            <a:xfrm rot="10800000">
              <a:off x="9678421" y="4896429"/>
              <a:ext cx="2014200" cy="1771800"/>
            </a:xfrm>
            <a:prstGeom prst="hexagon">
              <a:avLst>
                <a:gd name="adj" fmla="val 5613"/>
                <a:gd name="vf" fmla="val 115470"/>
              </a:avLst>
            </a:prstGeom>
            <a:noFill/>
            <a:ln w="762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nvGrpSpPr>
            <p:cNvPr id="10861" name="Google Shape;10861;p1070"/>
            <p:cNvGrpSpPr/>
            <p:nvPr/>
          </p:nvGrpSpPr>
          <p:grpSpPr>
            <a:xfrm>
              <a:off x="10081462" y="4982115"/>
              <a:ext cx="1207946" cy="1613042"/>
              <a:chOff x="1270043" y="1708010"/>
              <a:chExt cx="1714858" cy="2276058"/>
            </a:xfrm>
          </p:grpSpPr>
          <p:pic>
            <p:nvPicPr>
              <p:cNvPr id="10862" name="Google Shape;10862;p1070"/>
              <p:cNvPicPr preferRelativeResize="0"/>
              <p:nvPr/>
            </p:nvPicPr>
            <p:blipFill rotWithShape="1">
              <a:blip r:embed="rId4">
                <a:alphaModFix/>
              </a:blip>
              <a:srcRect l="40666" t="31131" r="39334" b="32333"/>
              <a:stretch/>
            </p:blipFill>
            <p:spPr>
              <a:xfrm>
                <a:off x="1270043" y="2061964"/>
                <a:ext cx="380830" cy="694466"/>
              </a:xfrm>
              <a:prstGeom prst="rect">
                <a:avLst/>
              </a:prstGeom>
              <a:noFill/>
              <a:ln>
                <a:noFill/>
              </a:ln>
            </p:spPr>
          </p:pic>
          <p:pic>
            <p:nvPicPr>
              <p:cNvPr id="10863" name="Google Shape;10863;p1070"/>
              <p:cNvPicPr preferRelativeResize="0"/>
              <p:nvPr/>
            </p:nvPicPr>
            <p:blipFill rotWithShape="1">
              <a:blip r:embed="rId4">
                <a:alphaModFix/>
              </a:blip>
              <a:srcRect l="40666" t="31131" r="39334" b="32333"/>
              <a:stretch/>
            </p:blipFill>
            <p:spPr>
              <a:xfrm>
                <a:off x="1916777" y="1708010"/>
                <a:ext cx="383083" cy="696707"/>
              </a:xfrm>
              <a:prstGeom prst="rect">
                <a:avLst/>
              </a:prstGeom>
              <a:noFill/>
              <a:ln>
                <a:noFill/>
              </a:ln>
            </p:spPr>
          </p:pic>
          <p:pic>
            <p:nvPicPr>
              <p:cNvPr id="10864" name="Google Shape;10864;p1070"/>
              <p:cNvPicPr preferRelativeResize="0"/>
              <p:nvPr/>
            </p:nvPicPr>
            <p:blipFill rotWithShape="1">
              <a:blip r:embed="rId5">
                <a:alphaModFix/>
              </a:blip>
              <a:srcRect l="40666" t="31131" r="39334" b="32333"/>
              <a:stretch/>
            </p:blipFill>
            <p:spPr>
              <a:xfrm>
                <a:off x="2565764" y="2061964"/>
                <a:ext cx="380828" cy="694466"/>
              </a:xfrm>
              <a:prstGeom prst="rect">
                <a:avLst/>
              </a:prstGeom>
              <a:noFill/>
              <a:ln>
                <a:noFill/>
              </a:ln>
            </p:spPr>
          </p:pic>
          <p:pic>
            <p:nvPicPr>
              <p:cNvPr id="10865" name="Google Shape;10865;p1070"/>
              <p:cNvPicPr preferRelativeResize="0"/>
              <p:nvPr/>
            </p:nvPicPr>
            <p:blipFill rotWithShape="1">
              <a:blip r:embed="rId5">
                <a:alphaModFix/>
              </a:blip>
              <a:srcRect l="40666" t="31131" r="39334" b="32333"/>
              <a:stretch/>
            </p:blipFill>
            <p:spPr>
              <a:xfrm>
                <a:off x="1270043" y="2814676"/>
                <a:ext cx="380830" cy="694466"/>
              </a:xfrm>
              <a:prstGeom prst="rect">
                <a:avLst/>
              </a:prstGeom>
              <a:noFill/>
              <a:ln>
                <a:noFill/>
              </a:ln>
            </p:spPr>
          </p:pic>
          <p:pic>
            <p:nvPicPr>
              <p:cNvPr id="10866" name="Google Shape;10866;p1070"/>
              <p:cNvPicPr preferRelativeResize="0"/>
              <p:nvPr/>
            </p:nvPicPr>
            <p:blipFill rotWithShape="1">
              <a:blip r:embed="rId4">
                <a:alphaModFix/>
              </a:blip>
              <a:srcRect l="40666" t="31131" r="39334" b="32333"/>
              <a:stretch/>
            </p:blipFill>
            <p:spPr>
              <a:xfrm>
                <a:off x="1937057" y="2498806"/>
                <a:ext cx="380830" cy="694466"/>
              </a:xfrm>
              <a:prstGeom prst="rect">
                <a:avLst/>
              </a:prstGeom>
              <a:noFill/>
              <a:ln>
                <a:noFill/>
              </a:ln>
            </p:spPr>
          </p:pic>
          <p:pic>
            <p:nvPicPr>
              <p:cNvPr id="10867" name="Google Shape;10867;p1070"/>
              <p:cNvPicPr preferRelativeResize="0"/>
              <p:nvPr/>
            </p:nvPicPr>
            <p:blipFill rotWithShape="1">
              <a:blip r:embed="rId4">
                <a:alphaModFix/>
              </a:blip>
              <a:srcRect l="40666" t="31131" r="39334" b="32333"/>
              <a:stretch/>
            </p:blipFill>
            <p:spPr>
              <a:xfrm>
                <a:off x="1937057" y="3287362"/>
                <a:ext cx="380830" cy="696706"/>
              </a:xfrm>
              <a:prstGeom prst="rect">
                <a:avLst/>
              </a:prstGeom>
              <a:noFill/>
              <a:ln>
                <a:noFill/>
              </a:ln>
            </p:spPr>
          </p:pic>
          <p:pic>
            <p:nvPicPr>
              <p:cNvPr id="10868" name="Google Shape;10868;p1070"/>
              <p:cNvPicPr preferRelativeResize="0"/>
              <p:nvPr/>
            </p:nvPicPr>
            <p:blipFill rotWithShape="1">
              <a:blip r:embed="rId4">
                <a:alphaModFix/>
              </a:blip>
              <a:srcRect l="40666" t="31131" r="39334" b="32333"/>
              <a:stretch/>
            </p:blipFill>
            <p:spPr>
              <a:xfrm>
                <a:off x="2604071" y="2814676"/>
                <a:ext cx="380830" cy="694466"/>
              </a:xfrm>
              <a:prstGeom prst="rect">
                <a:avLst/>
              </a:prstGeom>
              <a:noFill/>
              <a:ln>
                <a:noFill/>
              </a:ln>
            </p:spPr>
          </p:pic>
        </p:grpSp>
      </p:grpSp>
      <p:cxnSp>
        <p:nvCxnSpPr>
          <p:cNvPr id="10869" name="Google Shape;10869;p1070"/>
          <p:cNvCxnSpPr/>
          <p:nvPr/>
        </p:nvCxnSpPr>
        <p:spPr>
          <a:xfrm>
            <a:off x="6773625" y="3270950"/>
            <a:ext cx="1311000" cy="1491300"/>
          </a:xfrm>
          <a:prstGeom prst="straightConnector1">
            <a:avLst/>
          </a:prstGeom>
          <a:noFill/>
          <a:ln w="38100" cap="flat" cmpd="sng">
            <a:solidFill>
              <a:srgbClr val="FF0000"/>
            </a:solidFill>
            <a:prstDash val="solid"/>
            <a:round/>
            <a:headEnd type="none" w="med" len="med"/>
            <a:tailEnd type="none" w="med" len="med"/>
          </a:ln>
        </p:spPr>
      </p:cxnSp>
      <p:cxnSp>
        <p:nvCxnSpPr>
          <p:cNvPr id="10870" name="Google Shape;10870;p1070"/>
          <p:cNvCxnSpPr/>
          <p:nvPr/>
        </p:nvCxnSpPr>
        <p:spPr>
          <a:xfrm flipH="1">
            <a:off x="6832179" y="3290353"/>
            <a:ext cx="1277700" cy="1435800"/>
          </a:xfrm>
          <a:prstGeom prst="straightConnector1">
            <a:avLst/>
          </a:prstGeom>
          <a:noFill/>
          <a:ln w="38100" cap="flat" cmpd="sng">
            <a:solidFill>
              <a:srgbClr val="FF0000"/>
            </a:solidFill>
            <a:prstDash val="solid"/>
            <a:round/>
            <a:headEnd type="none" w="med" len="med"/>
            <a:tailEnd type="none" w="med" len="med"/>
          </a:ln>
        </p:spPr>
      </p:cxn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875"/>
        <p:cNvGrpSpPr/>
        <p:nvPr/>
      </p:nvGrpSpPr>
      <p:grpSpPr>
        <a:xfrm>
          <a:off x="0" y="0"/>
          <a:ext cx="0" cy="0"/>
          <a:chOff x="0" y="0"/>
          <a:chExt cx="0" cy="0"/>
        </a:xfrm>
      </p:grpSpPr>
      <p:sp>
        <p:nvSpPr>
          <p:cNvPr id="10876" name="Google Shape;10876;p1071"/>
          <p:cNvSpPr txBox="1">
            <a:spLocks noGrp="1"/>
          </p:cNvSpPr>
          <p:nvPr>
            <p:ph type="title"/>
          </p:nvPr>
        </p:nvSpPr>
        <p:spPr>
          <a:xfrm>
            <a:off x="425450" y="0"/>
            <a:ext cx="10515600" cy="1325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400"/>
              <a:buNone/>
            </a:pPr>
            <a:r>
              <a:rPr lang="en-GB" sz="3500" b="1">
                <a:solidFill>
                  <a:schemeClr val="dk1"/>
                </a:solidFill>
              </a:rPr>
              <a:t>Maintaining randomisation</a:t>
            </a:r>
            <a:endParaRPr sz="3500" b="1"/>
          </a:p>
        </p:txBody>
      </p:sp>
      <p:sp>
        <p:nvSpPr>
          <p:cNvPr id="10877" name="Google Shape;10877;p1071"/>
          <p:cNvSpPr/>
          <p:nvPr/>
        </p:nvSpPr>
        <p:spPr>
          <a:xfrm>
            <a:off x="5835925" y="1427775"/>
            <a:ext cx="5594100" cy="4774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FFFF"/>
              </a:highlight>
            </a:endParaRPr>
          </a:p>
        </p:txBody>
      </p:sp>
      <p:pic>
        <p:nvPicPr>
          <p:cNvPr id="10878" name="Google Shape;10878;p1071"/>
          <p:cNvPicPr preferRelativeResize="0"/>
          <p:nvPr/>
        </p:nvPicPr>
        <p:blipFill rotWithShape="1">
          <a:blip r:embed="rId3">
            <a:alphaModFix/>
          </a:blip>
          <a:srcRect l="930" t="1587" r="1155" b="7171"/>
          <a:stretch/>
        </p:blipFill>
        <p:spPr>
          <a:xfrm>
            <a:off x="520797" y="1512562"/>
            <a:ext cx="6058700" cy="4297775"/>
          </a:xfrm>
          <a:prstGeom prst="rect">
            <a:avLst/>
          </a:prstGeom>
          <a:noFill/>
          <a:ln>
            <a:noFill/>
          </a:ln>
        </p:spPr>
      </p:pic>
      <p:sp>
        <p:nvSpPr>
          <p:cNvPr id="10879" name="Google Shape;10879;p1071"/>
          <p:cNvSpPr txBox="1"/>
          <p:nvPr/>
        </p:nvSpPr>
        <p:spPr>
          <a:xfrm>
            <a:off x="520775" y="5997225"/>
            <a:ext cx="6058800" cy="41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800" b="1"/>
              <a:t>Randomisation is easy to do, but hard to maintain</a:t>
            </a:r>
            <a:endParaRPr sz="1800" b="1"/>
          </a:p>
        </p:txBody>
      </p:sp>
      <p:sp>
        <p:nvSpPr>
          <p:cNvPr id="10880" name="Google Shape;10880;p1071"/>
          <p:cNvSpPr txBox="1"/>
          <p:nvPr/>
        </p:nvSpPr>
        <p:spPr>
          <a:xfrm>
            <a:off x="6770975" y="2570775"/>
            <a:ext cx="5204400" cy="232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a:t>“We visited a job center to say hi. They were running the intervention on the control group, thinking they were doing a good thing by practicing.”</a:t>
            </a:r>
            <a:endParaRPr sz="1600"/>
          </a:p>
          <a:p>
            <a:pPr marL="0" lvl="0" indent="0" algn="l" rtl="0">
              <a:spcBef>
                <a:spcPts val="0"/>
              </a:spcBef>
              <a:spcAft>
                <a:spcPts val="0"/>
              </a:spcAft>
              <a:buNone/>
            </a:pPr>
            <a:endParaRPr sz="1600"/>
          </a:p>
          <a:p>
            <a:pPr marL="0" lvl="0" indent="0" algn="l" rtl="0">
              <a:spcBef>
                <a:spcPts val="0"/>
              </a:spcBef>
              <a:spcAft>
                <a:spcPts val="0"/>
              </a:spcAft>
              <a:buNone/>
            </a:pPr>
            <a:endParaRPr sz="1600"/>
          </a:p>
          <a:p>
            <a:pPr marL="0" lvl="0" indent="0" algn="l" rtl="0">
              <a:spcBef>
                <a:spcPts val="0"/>
              </a:spcBef>
              <a:spcAft>
                <a:spcPts val="0"/>
              </a:spcAft>
              <a:buNone/>
            </a:pPr>
            <a:r>
              <a:rPr lang="en-GB" sz="1600"/>
              <a:t>“We were trying to get office workers to use standing desks. A manager noticed the control arm wasn’t using them and was about to send out an encouraging email.” </a:t>
            </a:r>
            <a:endParaRPr sz="1600"/>
          </a:p>
          <a:p>
            <a:pPr marL="0" lvl="0" indent="0" algn="l" rtl="0">
              <a:spcBef>
                <a:spcPts val="0"/>
              </a:spcBef>
              <a:spcAft>
                <a:spcPts val="0"/>
              </a:spcAft>
              <a:buNone/>
            </a:pPr>
            <a:endParaRPr sz="1600"/>
          </a:p>
          <a:p>
            <a:pPr marL="0" lvl="0" indent="0" algn="l" rtl="0">
              <a:spcBef>
                <a:spcPts val="0"/>
              </a:spcBef>
              <a:spcAft>
                <a:spcPts val="0"/>
              </a:spcAft>
              <a:buNone/>
            </a:pPr>
            <a:endParaRPr sz="1600"/>
          </a:p>
        </p:txBody>
      </p:sp>
      <p:sp>
        <p:nvSpPr>
          <p:cNvPr id="10881" name="Google Shape;10881;p1071"/>
          <p:cNvSpPr txBox="1"/>
          <p:nvPr/>
        </p:nvSpPr>
        <p:spPr>
          <a:xfrm>
            <a:off x="6865675" y="1548075"/>
            <a:ext cx="5109600" cy="41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800" b="1"/>
              <a:t>Contamination / Spillover </a:t>
            </a:r>
            <a:endParaRPr sz="1800" b="1"/>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0886"/>
        <p:cNvGrpSpPr/>
        <p:nvPr/>
      </p:nvGrpSpPr>
      <p:grpSpPr>
        <a:xfrm>
          <a:off x="0" y="0"/>
          <a:ext cx="0" cy="0"/>
          <a:chOff x="0" y="0"/>
          <a:chExt cx="0" cy="0"/>
        </a:xfrm>
      </p:grpSpPr>
      <p:sp>
        <p:nvSpPr>
          <p:cNvPr id="10887" name="Google Shape;10887;p1072"/>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500"/>
              <a:buFont typeface="Arial"/>
              <a:buNone/>
            </a:pPr>
            <a:r>
              <a:rPr lang="en-GB" b="1"/>
              <a:t>Randomisation – ‘Cluster level’</a:t>
            </a:r>
            <a:endParaRPr b="1"/>
          </a:p>
        </p:txBody>
      </p:sp>
      <p:sp>
        <p:nvSpPr>
          <p:cNvPr id="10888" name="Google Shape;10888;p1072"/>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 The Behavioural Insights Team</a:t>
            </a:r>
            <a:endParaRPr/>
          </a:p>
        </p:txBody>
      </p:sp>
      <p:pic>
        <p:nvPicPr>
          <p:cNvPr id="10889" name="Google Shape;10889;p1072"/>
          <p:cNvPicPr preferRelativeResize="0"/>
          <p:nvPr/>
        </p:nvPicPr>
        <p:blipFill rotWithShape="1">
          <a:blip r:embed="rId3">
            <a:alphaModFix/>
          </a:blip>
          <a:srcRect l="-13889" r="-13889"/>
          <a:stretch/>
        </p:blipFill>
        <p:spPr>
          <a:xfrm>
            <a:off x="1742268" y="1637131"/>
            <a:ext cx="8707464" cy="4893696"/>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894"/>
        <p:cNvGrpSpPr/>
        <p:nvPr/>
      </p:nvGrpSpPr>
      <p:grpSpPr>
        <a:xfrm>
          <a:off x="0" y="0"/>
          <a:ext cx="0" cy="0"/>
          <a:chOff x="0" y="0"/>
          <a:chExt cx="0" cy="0"/>
        </a:xfrm>
      </p:grpSpPr>
      <p:sp>
        <p:nvSpPr>
          <p:cNvPr id="10895" name="Google Shape;10895;p1073"/>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500"/>
              <a:buFont typeface="Arial"/>
              <a:buNone/>
            </a:pPr>
            <a:r>
              <a:rPr lang="en-GB" b="1"/>
              <a:t>Randomisation – Individual vs. Cluster</a:t>
            </a:r>
            <a:endParaRPr b="1"/>
          </a:p>
        </p:txBody>
      </p:sp>
      <p:sp>
        <p:nvSpPr>
          <p:cNvPr id="10896" name="Google Shape;10896;p1073"/>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 The Behavioural Insights Team</a:t>
            </a:r>
            <a:endParaRPr/>
          </a:p>
        </p:txBody>
      </p:sp>
      <p:sp>
        <p:nvSpPr>
          <p:cNvPr id="10897" name="Google Shape;10897;p1073"/>
          <p:cNvSpPr txBox="1"/>
          <p:nvPr/>
        </p:nvSpPr>
        <p:spPr>
          <a:xfrm>
            <a:off x="1878625" y="1832299"/>
            <a:ext cx="2352300" cy="861900"/>
          </a:xfrm>
          <a:prstGeom prst="rect">
            <a:avLst/>
          </a:prstGeom>
          <a:solidFill>
            <a:srgbClr val="1899D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b="1">
                <a:solidFill>
                  <a:srgbClr val="FFFFFF"/>
                </a:solidFill>
              </a:rPr>
              <a:t>Unit of Analysis </a:t>
            </a:r>
            <a:endParaRPr sz="1600" b="1">
              <a:solidFill>
                <a:srgbClr val="FFFFFF"/>
              </a:solidFill>
            </a:endParaRPr>
          </a:p>
        </p:txBody>
      </p:sp>
      <p:sp>
        <p:nvSpPr>
          <p:cNvPr id="10898" name="Google Shape;10898;p1073"/>
          <p:cNvSpPr txBox="1"/>
          <p:nvPr/>
        </p:nvSpPr>
        <p:spPr>
          <a:xfrm>
            <a:off x="1878625" y="3000794"/>
            <a:ext cx="2352300" cy="799200"/>
          </a:xfrm>
          <a:prstGeom prst="rect">
            <a:avLst/>
          </a:prstGeom>
          <a:solidFill>
            <a:srgbClr val="6AA84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b="1">
                <a:solidFill>
                  <a:srgbClr val="FFFFFF"/>
                </a:solidFill>
              </a:rPr>
              <a:t>Advantage</a:t>
            </a:r>
            <a:endParaRPr sz="1600" b="1">
              <a:solidFill>
                <a:srgbClr val="FFFFFF"/>
              </a:solidFill>
            </a:endParaRPr>
          </a:p>
        </p:txBody>
      </p:sp>
      <p:sp>
        <p:nvSpPr>
          <p:cNvPr id="10899" name="Google Shape;10899;p1073"/>
          <p:cNvSpPr txBox="1"/>
          <p:nvPr/>
        </p:nvSpPr>
        <p:spPr>
          <a:xfrm>
            <a:off x="1878625" y="4491575"/>
            <a:ext cx="2352300" cy="7992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b="1">
                <a:solidFill>
                  <a:srgbClr val="FFFFFF"/>
                </a:solidFill>
              </a:rPr>
              <a:t>Disadvantage</a:t>
            </a:r>
            <a:endParaRPr sz="1600" b="1">
              <a:solidFill>
                <a:srgbClr val="FFFFFF"/>
              </a:solidFill>
            </a:endParaRPr>
          </a:p>
        </p:txBody>
      </p:sp>
      <p:sp>
        <p:nvSpPr>
          <p:cNvPr id="10900" name="Google Shape;10900;p1073"/>
          <p:cNvSpPr txBox="1"/>
          <p:nvPr/>
        </p:nvSpPr>
        <p:spPr>
          <a:xfrm>
            <a:off x="5123620" y="1832299"/>
            <a:ext cx="2352300" cy="861900"/>
          </a:xfrm>
          <a:prstGeom prst="rect">
            <a:avLst/>
          </a:prstGeom>
          <a:solidFill>
            <a:srgbClr val="1899D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b="1">
                <a:solidFill>
                  <a:srgbClr val="FFFFFF"/>
                </a:solidFill>
              </a:rPr>
              <a:t>Individual</a:t>
            </a:r>
            <a:endParaRPr sz="1600" b="1">
              <a:solidFill>
                <a:srgbClr val="FFFFFF"/>
              </a:solidFill>
            </a:endParaRPr>
          </a:p>
        </p:txBody>
      </p:sp>
      <p:sp>
        <p:nvSpPr>
          <p:cNvPr id="10901" name="Google Shape;10901;p1073"/>
          <p:cNvSpPr txBox="1"/>
          <p:nvPr/>
        </p:nvSpPr>
        <p:spPr>
          <a:xfrm>
            <a:off x="8419525" y="1832299"/>
            <a:ext cx="2352300" cy="861900"/>
          </a:xfrm>
          <a:prstGeom prst="rect">
            <a:avLst/>
          </a:prstGeom>
          <a:solidFill>
            <a:srgbClr val="1899D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b="1">
                <a:solidFill>
                  <a:srgbClr val="FFFFFF"/>
                </a:solidFill>
              </a:rPr>
              <a:t>Cluster (e.g. School, Village, Office)</a:t>
            </a:r>
            <a:endParaRPr sz="1600" b="1">
              <a:solidFill>
                <a:srgbClr val="FFFFFF"/>
              </a:solidFill>
            </a:endParaRPr>
          </a:p>
        </p:txBody>
      </p:sp>
      <p:pic>
        <p:nvPicPr>
          <p:cNvPr id="10902" name="Google Shape;10902;p1073"/>
          <p:cNvPicPr preferRelativeResize="0"/>
          <p:nvPr/>
        </p:nvPicPr>
        <p:blipFill rotWithShape="1">
          <a:blip r:embed="rId3">
            <a:alphaModFix/>
          </a:blip>
          <a:srcRect l="54141" t="4460" r="5415" b="46792"/>
          <a:stretch/>
        </p:blipFill>
        <p:spPr>
          <a:xfrm>
            <a:off x="7793950" y="1832300"/>
            <a:ext cx="555126" cy="846525"/>
          </a:xfrm>
          <a:prstGeom prst="rect">
            <a:avLst/>
          </a:prstGeom>
          <a:noFill/>
          <a:ln>
            <a:noFill/>
          </a:ln>
        </p:spPr>
      </p:pic>
      <p:pic>
        <p:nvPicPr>
          <p:cNvPr id="10903" name="Google Shape;10903;p1073"/>
          <p:cNvPicPr preferRelativeResize="0"/>
          <p:nvPr/>
        </p:nvPicPr>
        <p:blipFill rotWithShape="1">
          <a:blip r:embed="rId3">
            <a:alphaModFix/>
          </a:blip>
          <a:srcRect l="11086" t="2804" r="63113" b="45269"/>
          <a:stretch/>
        </p:blipFill>
        <p:spPr>
          <a:xfrm>
            <a:off x="4381225" y="1832299"/>
            <a:ext cx="742400" cy="846525"/>
          </a:xfrm>
          <a:prstGeom prst="rect">
            <a:avLst/>
          </a:prstGeom>
          <a:noFill/>
          <a:ln>
            <a:noFill/>
          </a:ln>
        </p:spPr>
      </p:pic>
      <p:sp>
        <p:nvSpPr>
          <p:cNvPr id="10904" name="Google Shape;10904;p1073"/>
          <p:cNvSpPr txBox="1"/>
          <p:nvPr/>
        </p:nvSpPr>
        <p:spPr>
          <a:xfrm>
            <a:off x="5123550" y="2977094"/>
            <a:ext cx="2352300" cy="84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b="1">
                <a:solidFill>
                  <a:srgbClr val="6AA84F"/>
                </a:solidFill>
              </a:rPr>
              <a:t>Smaller sample required to detect an effect.</a:t>
            </a:r>
            <a:endParaRPr sz="1600" b="1">
              <a:solidFill>
                <a:srgbClr val="6AA84F"/>
              </a:solidFill>
            </a:endParaRPr>
          </a:p>
          <a:p>
            <a:pPr marL="0" lvl="0" indent="0" algn="l" rtl="0">
              <a:spcBef>
                <a:spcPts val="0"/>
              </a:spcBef>
              <a:spcAft>
                <a:spcPts val="0"/>
              </a:spcAft>
              <a:buNone/>
            </a:pPr>
            <a:endParaRPr sz="1600" b="1">
              <a:solidFill>
                <a:srgbClr val="6AA84F"/>
              </a:solidFill>
            </a:endParaRPr>
          </a:p>
        </p:txBody>
      </p:sp>
      <p:sp>
        <p:nvSpPr>
          <p:cNvPr id="10905" name="Google Shape;10905;p1073"/>
          <p:cNvSpPr txBox="1"/>
          <p:nvPr/>
        </p:nvSpPr>
        <p:spPr>
          <a:xfrm>
            <a:off x="5123550" y="4409900"/>
            <a:ext cx="2277300" cy="84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600" b="1">
                <a:solidFill>
                  <a:srgbClr val="FF0000"/>
                </a:solidFill>
              </a:rPr>
              <a:t>Spillovers undermine trial.</a:t>
            </a:r>
            <a:endParaRPr sz="1600" b="1">
              <a:solidFill>
                <a:srgbClr val="FF0000"/>
              </a:solidFill>
            </a:endParaRPr>
          </a:p>
        </p:txBody>
      </p:sp>
      <p:sp>
        <p:nvSpPr>
          <p:cNvPr id="10906" name="Google Shape;10906;p1073"/>
          <p:cNvSpPr txBox="1"/>
          <p:nvPr/>
        </p:nvSpPr>
        <p:spPr>
          <a:xfrm>
            <a:off x="8349075" y="4409900"/>
            <a:ext cx="2310000" cy="84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b="1">
                <a:solidFill>
                  <a:srgbClr val="FF0000"/>
                </a:solidFill>
              </a:rPr>
              <a:t>Need more people to detect the same effect size</a:t>
            </a:r>
            <a:endParaRPr sz="1600" b="1">
              <a:solidFill>
                <a:srgbClr val="FF0000"/>
              </a:solidFill>
            </a:endParaRPr>
          </a:p>
          <a:p>
            <a:pPr marL="0" lvl="0" indent="0" algn="l" rtl="0">
              <a:spcBef>
                <a:spcPts val="0"/>
              </a:spcBef>
              <a:spcAft>
                <a:spcPts val="0"/>
              </a:spcAft>
              <a:buNone/>
            </a:pPr>
            <a:endParaRPr sz="1600" b="1">
              <a:solidFill>
                <a:srgbClr val="FF0000"/>
              </a:solidFill>
            </a:endParaRPr>
          </a:p>
        </p:txBody>
      </p:sp>
      <p:sp>
        <p:nvSpPr>
          <p:cNvPr id="10907" name="Google Shape;10907;p1073"/>
          <p:cNvSpPr txBox="1"/>
          <p:nvPr/>
        </p:nvSpPr>
        <p:spPr>
          <a:xfrm>
            <a:off x="8419525" y="2977094"/>
            <a:ext cx="2352300" cy="84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600" b="1">
                <a:solidFill>
                  <a:srgbClr val="6AA84F"/>
                </a:solidFill>
              </a:rPr>
              <a:t>Reduces spillover effects</a:t>
            </a:r>
            <a:endParaRPr sz="1600" b="1">
              <a:solidFill>
                <a:srgbClr val="6AA84F"/>
              </a:solidFill>
            </a:endParaRPr>
          </a:p>
          <a:p>
            <a:pPr marL="0" lvl="0" indent="0" algn="l" rtl="0">
              <a:spcBef>
                <a:spcPts val="0"/>
              </a:spcBef>
              <a:spcAft>
                <a:spcPts val="0"/>
              </a:spcAft>
              <a:buNone/>
            </a:pPr>
            <a:r>
              <a:rPr lang="en-GB" sz="1600" b="1">
                <a:solidFill>
                  <a:srgbClr val="6AA84F"/>
                </a:solidFill>
              </a:rPr>
              <a:t>Often more palatable</a:t>
            </a:r>
            <a:endParaRPr sz="1600" b="1">
              <a:solidFill>
                <a:srgbClr val="6AA84F"/>
              </a:solidFill>
            </a:endParaRPr>
          </a:p>
        </p:txBody>
      </p:sp>
      <p:cxnSp>
        <p:nvCxnSpPr>
          <p:cNvPr id="10908" name="Google Shape;10908;p1073"/>
          <p:cNvCxnSpPr/>
          <p:nvPr/>
        </p:nvCxnSpPr>
        <p:spPr>
          <a:xfrm flipH="1">
            <a:off x="7675525" y="2876300"/>
            <a:ext cx="11400" cy="2380200"/>
          </a:xfrm>
          <a:prstGeom prst="straightConnector1">
            <a:avLst/>
          </a:prstGeom>
          <a:noFill/>
          <a:ln w="9525" cap="flat" cmpd="sng">
            <a:solidFill>
              <a:srgbClr val="CCCCCC"/>
            </a:solidFill>
            <a:prstDash val="solid"/>
            <a:round/>
            <a:headEnd type="none" w="med" len="med"/>
            <a:tailEnd type="none" w="med" len="med"/>
          </a:ln>
        </p:spPr>
      </p:cxnSp>
      <p:cxnSp>
        <p:nvCxnSpPr>
          <p:cNvPr id="10909" name="Google Shape;10909;p1073"/>
          <p:cNvCxnSpPr/>
          <p:nvPr/>
        </p:nvCxnSpPr>
        <p:spPr>
          <a:xfrm>
            <a:off x="1872425" y="4049375"/>
            <a:ext cx="8832000" cy="22500"/>
          </a:xfrm>
          <a:prstGeom prst="straightConnector1">
            <a:avLst/>
          </a:prstGeom>
          <a:noFill/>
          <a:ln w="9525" cap="flat" cmpd="sng">
            <a:solidFill>
              <a:srgbClr val="CCCCCC"/>
            </a:solidFill>
            <a:prstDash val="solid"/>
            <a:round/>
            <a:headEnd type="none" w="med" len="med"/>
            <a:tailEnd type="none" w="med" len="med"/>
          </a:ln>
        </p:spPr>
      </p:cxnSp>
      <p:cxnSp>
        <p:nvCxnSpPr>
          <p:cNvPr id="10910" name="Google Shape;10910;p1073"/>
          <p:cNvCxnSpPr/>
          <p:nvPr/>
        </p:nvCxnSpPr>
        <p:spPr>
          <a:xfrm flipH="1">
            <a:off x="4489725" y="2876300"/>
            <a:ext cx="11400" cy="2380200"/>
          </a:xfrm>
          <a:prstGeom prst="straightConnector1">
            <a:avLst/>
          </a:prstGeom>
          <a:noFill/>
          <a:ln w="9525" cap="flat" cmpd="sng">
            <a:solidFill>
              <a:srgbClr val="EFEFEF"/>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04"/>
                                        </p:tgtEl>
                                        <p:attrNameLst>
                                          <p:attrName>style.visibility</p:attrName>
                                        </p:attrNameLst>
                                      </p:cBhvr>
                                      <p:to>
                                        <p:strVal val="visible"/>
                                      </p:to>
                                    </p:set>
                                    <p:animEffect transition="in" filter="fade">
                                      <p:cBhvr>
                                        <p:cTn id="7" dur="1000"/>
                                        <p:tgtEl>
                                          <p:spTgt spid="109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905"/>
                                        </p:tgtEl>
                                        <p:attrNameLst>
                                          <p:attrName>style.visibility</p:attrName>
                                        </p:attrNameLst>
                                      </p:cBhvr>
                                      <p:to>
                                        <p:strVal val="visible"/>
                                      </p:to>
                                    </p:set>
                                    <p:animEffect transition="in" filter="fade">
                                      <p:cBhvr>
                                        <p:cTn id="12" dur="1000"/>
                                        <p:tgtEl>
                                          <p:spTgt spid="1090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907"/>
                                        </p:tgtEl>
                                        <p:attrNameLst>
                                          <p:attrName>style.visibility</p:attrName>
                                        </p:attrNameLst>
                                      </p:cBhvr>
                                      <p:to>
                                        <p:strVal val="visible"/>
                                      </p:to>
                                    </p:set>
                                    <p:animEffect transition="in" filter="fade">
                                      <p:cBhvr>
                                        <p:cTn id="17" dur="1000"/>
                                        <p:tgtEl>
                                          <p:spTgt spid="1090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906"/>
                                        </p:tgtEl>
                                        <p:attrNameLst>
                                          <p:attrName>style.visibility</p:attrName>
                                        </p:attrNameLst>
                                      </p:cBhvr>
                                      <p:to>
                                        <p:strVal val="visible"/>
                                      </p:to>
                                    </p:set>
                                    <p:animEffect transition="in" filter="fade">
                                      <p:cBhvr>
                                        <p:cTn id="22" dur="1000"/>
                                        <p:tgtEl>
                                          <p:spTgt spid="109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0915"/>
        <p:cNvGrpSpPr/>
        <p:nvPr/>
      </p:nvGrpSpPr>
      <p:grpSpPr>
        <a:xfrm>
          <a:off x="0" y="0"/>
          <a:ext cx="0" cy="0"/>
          <a:chOff x="0" y="0"/>
          <a:chExt cx="0" cy="0"/>
        </a:xfrm>
      </p:grpSpPr>
      <p:sp>
        <p:nvSpPr>
          <p:cNvPr id="10916" name="Google Shape;10916;p1074"/>
          <p:cNvSpPr txBox="1">
            <a:spLocks noGrp="1"/>
          </p:cNvSpPr>
          <p:nvPr>
            <p:ph type="title"/>
          </p:nvPr>
        </p:nvSpPr>
        <p:spPr>
          <a:xfrm>
            <a:off x="426132" y="-7620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500"/>
              <a:buFont typeface="Arial"/>
              <a:buNone/>
            </a:pPr>
            <a:r>
              <a:rPr lang="en-GB" b="1"/>
              <a:t>What if everyone must get the intervention at some point?</a:t>
            </a:r>
            <a:endParaRPr b="1"/>
          </a:p>
        </p:txBody>
      </p:sp>
      <p:sp>
        <p:nvSpPr>
          <p:cNvPr id="10917" name="Google Shape;10917;p1074"/>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 The Behavioural Insights Team</a:t>
            </a:r>
            <a:endParaRPr/>
          </a:p>
        </p:txBody>
      </p:sp>
      <p:pic>
        <p:nvPicPr>
          <p:cNvPr id="10918" name="Google Shape;10918;p1074"/>
          <p:cNvPicPr preferRelativeResize="0"/>
          <p:nvPr/>
        </p:nvPicPr>
        <p:blipFill rotWithShape="1">
          <a:blip r:embed="rId3">
            <a:alphaModFix/>
          </a:blip>
          <a:srcRect l="-298" t="4717" r="48815" b="50225"/>
          <a:stretch/>
        </p:blipFill>
        <p:spPr>
          <a:xfrm>
            <a:off x="918921" y="2262318"/>
            <a:ext cx="4745334" cy="2530844"/>
          </a:xfrm>
          <a:prstGeom prst="rect">
            <a:avLst/>
          </a:prstGeom>
          <a:noFill/>
          <a:ln>
            <a:noFill/>
          </a:ln>
        </p:spPr>
      </p:pic>
      <p:pic>
        <p:nvPicPr>
          <p:cNvPr id="10919" name="Google Shape;10919;p1074"/>
          <p:cNvPicPr preferRelativeResize="0"/>
          <p:nvPr/>
        </p:nvPicPr>
        <p:blipFill rotWithShape="1">
          <a:blip r:embed="rId3">
            <a:alphaModFix/>
          </a:blip>
          <a:srcRect l="-402" t="52148" r="48155"/>
          <a:stretch/>
        </p:blipFill>
        <p:spPr>
          <a:xfrm>
            <a:off x="6339840" y="2289950"/>
            <a:ext cx="4817686" cy="2688852"/>
          </a:xfrm>
          <a:prstGeom prst="rect">
            <a:avLst/>
          </a:prstGeom>
          <a:noFill/>
          <a:ln>
            <a:noFill/>
          </a:ln>
        </p:spPr>
      </p:pic>
      <p:pic>
        <p:nvPicPr>
          <p:cNvPr id="10920" name="Google Shape;10920;p1074"/>
          <p:cNvPicPr preferRelativeResize="0"/>
          <p:nvPr/>
        </p:nvPicPr>
        <p:blipFill rotWithShape="1">
          <a:blip r:embed="rId3">
            <a:alphaModFix/>
          </a:blip>
          <a:srcRect r="33665" b="95763"/>
          <a:stretch/>
        </p:blipFill>
        <p:spPr>
          <a:xfrm>
            <a:off x="1857439" y="5543872"/>
            <a:ext cx="8178771" cy="318361"/>
          </a:xfrm>
          <a:prstGeom prst="rect">
            <a:avLst/>
          </a:prstGeom>
          <a:noFill/>
          <a:ln>
            <a:noFill/>
          </a:ln>
        </p:spPr>
      </p:pic>
      <p:sp>
        <p:nvSpPr>
          <p:cNvPr id="10921" name="Google Shape;10921;p1074"/>
          <p:cNvSpPr txBox="1"/>
          <p:nvPr/>
        </p:nvSpPr>
        <p:spPr>
          <a:xfrm>
            <a:off x="425450" y="1554300"/>
            <a:ext cx="10254600" cy="84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000"/>
              <a:t>Introducing stepped wedge trials.</a:t>
            </a:r>
            <a:endParaRPr sz="200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926"/>
        <p:cNvGrpSpPr/>
        <p:nvPr/>
      </p:nvGrpSpPr>
      <p:grpSpPr>
        <a:xfrm>
          <a:off x="0" y="0"/>
          <a:ext cx="0" cy="0"/>
          <a:chOff x="0" y="0"/>
          <a:chExt cx="0" cy="0"/>
        </a:xfrm>
      </p:grpSpPr>
      <p:sp>
        <p:nvSpPr>
          <p:cNvPr id="10927" name="Google Shape;10927;p1075"/>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500"/>
              <a:buFont typeface="Arial"/>
              <a:buNone/>
            </a:pPr>
            <a:r>
              <a:rPr lang="en-GB" b="1"/>
              <a:t>Key steps of an RCT</a:t>
            </a:r>
            <a:endParaRPr b="1"/>
          </a:p>
        </p:txBody>
      </p:sp>
      <p:sp>
        <p:nvSpPr>
          <p:cNvPr id="10928" name="Google Shape;10928;p1075"/>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 The Behavioural Insights Team</a:t>
            </a:r>
            <a:endParaRPr/>
          </a:p>
        </p:txBody>
      </p:sp>
      <p:sp>
        <p:nvSpPr>
          <p:cNvPr id="10929" name="Google Shape;10929;p1075"/>
          <p:cNvSpPr/>
          <p:nvPr/>
        </p:nvSpPr>
        <p:spPr>
          <a:xfrm>
            <a:off x="4527637" y="2822317"/>
            <a:ext cx="474949" cy="91440"/>
          </a:xfrm>
          <a:custGeom>
            <a:avLst/>
            <a:gdLst/>
            <a:ahLst/>
            <a:cxnLst/>
            <a:rect l="l" t="t" r="r" b="b"/>
            <a:pathLst>
              <a:path w="474949" h="91440" extrusionOk="0">
                <a:moveTo>
                  <a:pt x="0" y="45720"/>
                </a:moveTo>
                <a:lnTo>
                  <a:pt x="474949" y="45720"/>
                </a:lnTo>
              </a:path>
            </a:pathLst>
          </a:custGeom>
          <a:noFill/>
          <a:ln w="38100" cap="flat" cmpd="sng">
            <a:solidFill>
              <a:srgbClr val="1E99D5"/>
            </a:solidFill>
            <a:prstDash val="solid"/>
            <a:miter lim="800000"/>
            <a:headEnd type="none" w="sm" len="sm"/>
            <a:tailEnd type="triangle" w="med" len="med"/>
          </a:ln>
        </p:spPr>
        <p:txBody>
          <a:bodyPr spcFirstLastPara="1" wrap="square" lIns="237525" tIns="43175" rIns="237525" bIns="43175" anchor="t" anchorCtr="0">
            <a:noAutofit/>
          </a:bodyPr>
          <a:lstStyle/>
          <a:p>
            <a:pPr marL="0" marR="0" lvl="0" indent="0" algn="l" rtl="0">
              <a:lnSpc>
                <a:spcPct val="90000"/>
              </a:lnSpc>
              <a:spcBef>
                <a:spcPts val="0"/>
              </a:spcBef>
              <a:spcAft>
                <a:spcPts val="0"/>
              </a:spcAft>
              <a:buNone/>
            </a:pPr>
            <a:endParaRPr sz="500">
              <a:solidFill>
                <a:schemeClr val="lt1"/>
              </a:solidFill>
              <a:latin typeface="Arial"/>
              <a:ea typeface="Arial"/>
              <a:cs typeface="Arial"/>
              <a:sym typeface="Arial"/>
            </a:endParaRPr>
          </a:p>
        </p:txBody>
      </p:sp>
      <p:sp>
        <p:nvSpPr>
          <p:cNvPr id="10930" name="Google Shape;10930;p1075"/>
          <p:cNvSpPr/>
          <p:nvPr/>
        </p:nvSpPr>
        <p:spPr>
          <a:xfrm>
            <a:off x="2331394" y="2208627"/>
            <a:ext cx="2198042" cy="1318825"/>
          </a:xfrm>
          <a:custGeom>
            <a:avLst/>
            <a:gdLst/>
            <a:ahLst/>
            <a:cxnLst/>
            <a:rect l="l" t="t" r="r" b="b"/>
            <a:pathLst>
              <a:path w="2198042" h="1318825" extrusionOk="0">
                <a:moveTo>
                  <a:pt x="0" y="0"/>
                </a:moveTo>
                <a:lnTo>
                  <a:pt x="2198042" y="0"/>
                </a:lnTo>
                <a:lnTo>
                  <a:pt x="2198042" y="1318825"/>
                </a:lnTo>
                <a:lnTo>
                  <a:pt x="0" y="1318825"/>
                </a:lnTo>
                <a:lnTo>
                  <a:pt x="0" y="0"/>
                </a:lnTo>
                <a:close/>
              </a:path>
            </a:pathLst>
          </a:custGeom>
          <a:solidFill>
            <a:schemeClr val="accent1"/>
          </a:solidFill>
          <a:ln>
            <a:noFill/>
          </a:ln>
        </p:spPr>
        <p:txBody>
          <a:bodyPr spcFirstLastPara="1" wrap="square" lIns="85325" tIns="85325" rIns="85325" bIns="85325" anchor="ctr" anchorCtr="0">
            <a:noAutofit/>
          </a:bodyPr>
          <a:lstStyle/>
          <a:p>
            <a:pPr marL="228600" marR="0" lvl="0" indent="-228600" algn="ctr" rtl="0">
              <a:lnSpc>
                <a:spcPct val="90000"/>
              </a:lnSpc>
              <a:spcBef>
                <a:spcPts val="0"/>
              </a:spcBef>
              <a:spcAft>
                <a:spcPts val="0"/>
              </a:spcAft>
              <a:buClr>
                <a:schemeClr val="lt1"/>
              </a:buClr>
              <a:buSzPts val="1800"/>
              <a:buFont typeface="Arial"/>
              <a:buAutoNum type="arabicPeriod"/>
            </a:pPr>
            <a:r>
              <a:rPr lang="en-GB" sz="1800" b="1">
                <a:solidFill>
                  <a:schemeClr val="lt1"/>
                </a:solidFill>
              </a:rPr>
              <a:t>Plan the </a:t>
            </a:r>
            <a:r>
              <a:rPr lang="en-GB" sz="1800" b="1">
                <a:solidFill>
                  <a:schemeClr val="lt1"/>
                </a:solidFill>
                <a:latin typeface="Arial"/>
                <a:ea typeface="Arial"/>
                <a:cs typeface="Arial"/>
                <a:sym typeface="Arial"/>
              </a:rPr>
              <a:t>intervention</a:t>
            </a:r>
            <a:endParaRPr/>
          </a:p>
        </p:txBody>
      </p:sp>
      <p:sp>
        <p:nvSpPr>
          <p:cNvPr id="10931" name="Google Shape;10931;p1075"/>
          <p:cNvSpPr/>
          <p:nvPr/>
        </p:nvSpPr>
        <p:spPr>
          <a:xfrm>
            <a:off x="7231232" y="2822317"/>
            <a:ext cx="474949" cy="91440"/>
          </a:xfrm>
          <a:custGeom>
            <a:avLst/>
            <a:gdLst/>
            <a:ahLst/>
            <a:cxnLst/>
            <a:rect l="l" t="t" r="r" b="b"/>
            <a:pathLst>
              <a:path w="474949" h="91440" extrusionOk="0">
                <a:moveTo>
                  <a:pt x="0" y="45720"/>
                </a:moveTo>
                <a:lnTo>
                  <a:pt x="474949" y="45720"/>
                </a:lnTo>
              </a:path>
            </a:pathLst>
          </a:custGeom>
          <a:noFill/>
          <a:ln w="38100" cap="flat" cmpd="sng">
            <a:solidFill>
              <a:srgbClr val="1E99D5"/>
            </a:solidFill>
            <a:prstDash val="solid"/>
            <a:miter lim="800000"/>
            <a:headEnd type="none" w="sm" len="sm"/>
            <a:tailEnd type="triangle" w="med" len="med"/>
          </a:ln>
        </p:spPr>
        <p:txBody>
          <a:bodyPr spcFirstLastPara="1" wrap="square" lIns="237525" tIns="43175" rIns="237525" bIns="43175" anchor="t" anchorCtr="0">
            <a:noAutofit/>
          </a:bodyPr>
          <a:lstStyle/>
          <a:p>
            <a:pPr marL="0" marR="0" lvl="0" indent="0" algn="l" rtl="0">
              <a:lnSpc>
                <a:spcPct val="90000"/>
              </a:lnSpc>
              <a:spcBef>
                <a:spcPts val="0"/>
              </a:spcBef>
              <a:spcAft>
                <a:spcPts val="0"/>
              </a:spcAft>
              <a:buNone/>
            </a:pPr>
            <a:endParaRPr sz="500">
              <a:solidFill>
                <a:schemeClr val="lt1"/>
              </a:solidFill>
              <a:latin typeface="Arial"/>
              <a:ea typeface="Arial"/>
              <a:cs typeface="Arial"/>
              <a:sym typeface="Arial"/>
            </a:endParaRPr>
          </a:p>
        </p:txBody>
      </p:sp>
      <p:sp>
        <p:nvSpPr>
          <p:cNvPr id="10932" name="Google Shape;10932;p1075"/>
          <p:cNvSpPr/>
          <p:nvPr/>
        </p:nvSpPr>
        <p:spPr>
          <a:xfrm>
            <a:off x="5034986" y="2208627"/>
            <a:ext cx="2198042" cy="1318825"/>
          </a:xfrm>
          <a:custGeom>
            <a:avLst/>
            <a:gdLst/>
            <a:ahLst/>
            <a:cxnLst/>
            <a:rect l="l" t="t" r="r" b="b"/>
            <a:pathLst>
              <a:path w="2198042" h="1318825" extrusionOk="0">
                <a:moveTo>
                  <a:pt x="0" y="0"/>
                </a:moveTo>
                <a:lnTo>
                  <a:pt x="2198042" y="0"/>
                </a:lnTo>
                <a:lnTo>
                  <a:pt x="2198042" y="1318825"/>
                </a:lnTo>
                <a:lnTo>
                  <a:pt x="0" y="1318825"/>
                </a:lnTo>
                <a:lnTo>
                  <a:pt x="0" y="0"/>
                </a:lnTo>
                <a:close/>
              </a:path>
            </a:pathLst>
          </a:custGeom>
          <a:solidFill>
            <a:schemeClr val="accent1"/>
          </a:solidFill>
          <a:ln>
            <a:noFill/>
          </a:ln>
        </p:spPr>
        <p:txBody>
          <a:bodyPr spcFirstLastPara="1" wrap="square" lIns="85325" tIns="85325" rIns="85325" bIns="85325" anchor="ctr" anchorCtr="0">
            <a:noAutofit/>
          </a:bodyPr>
          <a:lstStyle/>
          <a:p>
            <a:pPr marL="0" marR="0" lvl="0" indent="0" algn="ctr" rtl="0">
              <a:lnSpc>
                <a:spcPct val="90000"/>
              </a:lnSpc>
              <a:spcBef>
                <a:spcPts val="0"/>
              </a:spcBef>
              <a:spcAft>
                <a:spcPts val="0"/>
              </a:spcAft>
              <a:buNone/>
            </a:pPr>
            <a:r>
              <a:rPr lang="en-GB" sz="1800">
                <a:solidFill>
                  <a:schemeClr val="lt1"/>
                </a:solidFill>
                <a:latin typeface="Arial"/>
                <a:ea typeface="Arial"/>
                <a:cs typeface="Arial"/>
                <a:sym typeface="Arial"/>
              </a:rPr>
              <a:t>2. </a:t>
            </a:r>
            <a:r>
              <a:rPr lang="en-GB" sz="1800" b="1">
                <a:solidFill>
                  <a:schemeClr val="lt1"/>
                </a:solidFill>
                <a:latin typeface="Arial"/>
                <a:ea typeface="Arial"/>
                <a:cs typeface="Arial"/>
                <a:sym typeface="Arial"/>
              </a:rPr>
              <a:t>Determine the outcome</a:t>
            </a:r>
            <a:endParaRPr/>
          </a:p>
        </p:txBody>
      </p:sp>
      <p:sp>
        <p:nvSpPr>
          <p:cNvPr id="10933" name="Google Shape;10933;p1075"/>
          <p:cNvSpPr/>
          <p:nvPr/>
        </p:nvSpPr>
        <p:spPr>
          <a:xfrm>
            <a:off x="3430415" y="3525651"/>
            <a:ext cx="5407184" cy="474949"/>
          </a:xfrm>
          <a:custGeom>
            <a:avLst/>
            <a:gdLst/>
            <a:ahLst/>
            <a:cxnLst/>
            <a:rect l="l" t="t" r="r" b="b"/>
            <a:pathLst>
              <a:path w="5407184" h="474949" extrusionOk="0">
                <a:moveTo>
                  <a:pt x="5407184" y="0"/>
                </a:moveTo>
                <a:lnTo>
                  <a:pt x="5407184" y="254574"/>
                </a:lnTo>
                <a:lnTo>
                  <a:pt x="0" y="254574"/>
                </a:lnTo>
                <a:lnTo>
                  <a:pt x="0" y="474949"/>
                </a:lnTo>
              </a:path>
            </a:pathLst>
          </a:custGeom>
          <a:noFill/>
          <a:ln w="38100" cap="flat" cmpd="sng">
            <a:solidFill>
              <a:srgbClr val="1E99D5"/>
            </a:solidFill>
            <a:prstDash val="solid"/>
            <a:miter lim="800000"/>
            <a:headEnd type="none" w="sm" len="sm"/>
            <a:tailEnd type="triangle" w="med" len="med"/>
          </a:ln>
        </p:spPr>
        <p:txBody>
          <a:bodyPr spcFirstLastPara="1" wrap="square" lIns="2580500" tIns="234925" rIns="2580500" bIns="234925" anchor="t" anchorCtr="0">
            <a:noAutofit/>
          </a:bodyPr>
          <a:lstStyle/>
          <a:p>
            <a:pPr marL="0" marR="0" lvl="0" indent="0" algn="l" rtl="0">
              <a:lnSpc>
                <a:spcPct val="90000"/>
              </a:lnSpc>
              <a:spcBef>
                <a:spcPts val="0"/>
              </a:spcBef>
              <a:spcAft>
                <a:spcPts val="0"/>
              </a:spcAft>
              <a:buNone/>
            </a:pPr>
            <a:endParaRPr sz="500">
              <a:solidFill>
                <a:schemeClr val="lt1"/>
              </a:solidFill>
              <a:latin typeface="Arial"/>
              <a:ea typeface="Arial"/>
              <a:cs typeface="Arial"/>
              <a:sym typeface="Arial"/>
            </a:endParaRPr>
          </a:p>
        </p:txBody>
      </p:sp>
      <p:sp>
        <p:nvSpPr>
          <p:cNvPr id="10934" name="Google Shape;10934;p1075"/>
          <p:cNvSpPr/>
          <p:nvPr/>
        </p:nvSpPr>
        <p:spPr>
          <a:xfrm>
            <a:off x="7738579" y="2208627"/>
            <a:ext cx="2198042" cy="1318825"/>
          </a:xfrm>
          <a:custGeom>
            <a:avLst/>
            <a:gdLst/>
            <a:ahLst/>
            <a:cxnLst/>
            <a:rect l="l" t="t" r="r" b="b"/>
            <a:pathLst>
              <a:path w="2198042" h="1318825" extrusionOk="0">
                <a:moveTo>
                  <a:pt x="0" y="0"/>
                </a:moveTo>
                <a:lnTo>
                  <a:pt x="2198042" y="0"/>
                </a:lnTo>
                <a:lnTo>
                  <a:pt x="2198042" y="1318825"/>
                </a:lnTo>
                <a:lnTo>
                  <a:pt x="0" y="1318825"/>
                </a:lnTo>
                <a:lnTo>
                  <a:pt x="0" y="0"/>
                </a:lnTo>
                <a:close/>
              </a:path>
            </a:pathLst>
          </a:custGeom>
          <a:solidFill>
            <a:schemeClr val="accent1"/>
          </a:solidFill>
          <a:ln>
            <a:noFill/>
          </a:ln>
        </p:spPr>
        <p:txBody>
          <a:bodyPr spcFirstLastPara="1" wrap="square" lIns="85325" tIns="85325" rIns="85325" bIns="85325" anchor="ctr" anchorCtr="0">
            <a:noAutofit/>
          </a:bodyPr>
          <a:lstStyle/>
          <a:p>
            <a:pPr marL="0" marR="0" lvl="0" indent="0" algn="ctr" rtl="0">
              <a:lnSpc>
                <a:spcPct val="90000"/>
              </a:lnSpc>
              <a:spcBef>
                <a:spcPts val="0"/>
              </a:spcBef>
              <a:spcAft>
                <a:spcPts val="0"/>
              </a:spcAft>
              <a:buNone/>
            </a:pPr>
            <a:r>
              <a:rPr lang="en-GB" sz="1800" b="1">
                <a:solidFill>
                  <a:schemeClr val="lt1"/>
                </a:solidFill>
                <a:latin typeface="Arial"/>
                <a:ea typeface="Arial"/>
                <a:cs typeface="Arial"/>
                <a:sym typeface="Arial"/>
              </a:rPr>
              <a:t>3. Decide unit of randomisation</a:t>
            </a:r>
            <a:endParaRPr sz="1800">
              <a:solidFill>
                <a:schemeClr val="lt1"/>
              </a:solidFill>
              <a:latin typeface="Arial"/>
              <a:ea typeface="Arial"/>
              <a:cs typeface="Arial"/>
              <a:sym typeface="Arial"/>
            </a:endParaRPr>
          </a:p>
          <a:p>
            <a:pPr marL="0" marR="0" lvl="0" indent="0" algn="ctr" rtl="0">
              <a:lnSpc>
                <a:spcPct val="90000"/>
              </a:lnSpc>
              <a:spcBef>
                <a:spcPts val="630"/>
              </a:spcBef>
              <a:spcAft>
                <a:spcPts val="0"/>
              </a:spcAft>
              <a:buNone/>
            </a:pPr>
            <a:r>
              <a:rPr lang="en-GB" sz="1100" i="1">
                <a:solidFill>
                  <a:schemeClr val="lt1"/>
                </a:solidFill>
                <a:latin typeface="Arial"/>
                <a:ea typeface="Arial"/>
                <a:cs typeface="Arial"/>
                <a:sym typeface="Arial"/>
              </a:rPr>
              <a:t>(eg individuals,  institutions or geographical areas)</a:t>
            </a:r>
            <a:endParaRPr/>
          </a:p>
        </p:txBody>
      </p:sp>
      <p:sp>
        <p:nvSpPr>
          <p:cNvPr id="10935" name="Google Shape;10935;p1075"/>
          <p:cNvSpPr/>
          <p:nvPr/>
        </p:nvSpPr>
        <p:spPr>
          <a:xfrm>
            <a:off x="4527637" y="4646693"/>
            <a:ext cx="474949" cy="91440"/>
          </a:xfrm>
          <a:custGeom>
            <a:avLst/>
            <a:gdLst/>
            <a:ahLst/>
            <a:cxnLst/>
            <a:rect l="l" t="t" r="r" b="b"/>
            <a:pathLst>
              <a:path w="474949" h="91440" extrusionOk="0">
                <a:moveTo>
                  <a:pt x="0" y="45720"/>
                </a:moveTo>
                <a:lnTo>
                  <a:pt x="474949" y="45720"/>
                </a:lnTo>
              </a:path>
            </a:pathLst>
          </a:custGeom>
          <a:noFill/>
          <a:ln w="38100" cap="flat" cmpd="sng">
            <a:solidFill>
              <a:srgbClr val="1E99D5"/>
            </a:solidFill>
            <a:prstDash val="solid"/>
            <a:miter lim="800000"/>
            <a:headEnd type="none" w="sm" len="sm"/>
            <a:tailEnd type="triangle" w="med" len="med"/>
          </a:ln>
        </p:spPr>
        <p:txBody>
          <a:bodyPr spcFirstLastPara="1" wrap="square" lIns="237525" tIns="43175" rIns="237525" bIns="43175" anchor="t" anchorCtr="0">
            <a:noAutofit/>
          </a:bodyPr>
          <a:lstStyle/>
          <a:p>
            <a:pPr marL="0" marR="0" lvl="0" indent="0" algn="l" rtl="0">
              <a:lnSpc>
                <a:spcPct val="90000"/>
              </a:lnSpc>
              <a:spcBef>
                <a:spcPts val="0"/>
              </a:spcBef>
              <a:spcAft>
                <a:spcPts val="0"/>
              </a:spcAft>
              <a:buNone/>
            </a:pPr>
            <a:endParaRPr sz="500">
              <a:solidFill>
                <a:schemeClr val="lt1"/>
              </a:solidFill>
              <a:latin typeface="Arial"/>
              <a:ea typeface="Arial"/>
              <a:cs typeface="Arial"/>
              <a:sym typeface="Arial"/>
            </a:endParaRPr>
          </a:p>
        </p:txBody>
      </p:sp>
      <p:sp>
        <p:nvSpPr>
          <p:cNvPr id="10936" name="Google Shape;10936;p1075"/>
          <p:cNvSpPr/>
          <p:nvPr/>
        </p:nvSpPr>
        <p:spPr>
          <a:xfrm>
            <a:off x="2331394" y="4033001"/>
            <a:ext cx="2198042" cy="1318825"/>
          </a:xfrm>
          <a:custGeom>
            <a:avLst/>
            <a:gdLst/>
            <a:ahLst/>
            <a:cxnLst/>
            <a:rect l="l" t="t" r="r" b="b"/>
            <a:pathLst>
              <a:path w="2198042" h="1318825" extrusionOk="0">
                <a:moveTo>
                  <a:pt x="0" y="0"/>
                </a:moveTo>
                <a:lnTo>
                  <a:pt x="2198042" y="0"/>
                </a:lnTo>
                <a:lnTo>
                  <a:pt x="2198042" y="1318825"/>
                </a:lnTo>
                <a:lnTo>
                  <a:pt x="0" y="1318825"/>
                </a:lnTo>
                <a:lnTo>
                  <a:pt x="0" y="0"/>
                </a:lnTo>
                <a:close/>
              </a:path>
            </a:pathLst>
          </a:custGeom>
          <a:solidFill>
            <a:schemeClr val="accent1"/>
          </a:solidFill>
          <a:ln>
            <a:noFill/>
          </a:ln>
        </p:spPr>
        <p:txBody>
          <a:bodyPr spcFirstLastPara="1" wrap="square" lIns="85325" tIns="85325" rIns="85325" bIns="85325" anchor="ctr" anchorCtr="0">
            <a:noAutofit/>
          </a:bodyPr>
          <a:lstStyle/>
          <a:p>
            <a:pPr marL="0" marR="0" lvl="0" indent="0" algn="ctr" rtl="0">
              <a:lnSpc>
                <a:spcPct val="90000"/>
              </a:lnSpc>
              <a:spcBef>
                <a:spcPts val="0"/>
              </a:spcBef>
              <a:spcAft>
                <a:spcPts val="0"/>
              </a:spcAft>
              <a:buNone/>
            </a:pPr>
            <a:r>
              <a:rPr lang="en-GB" sz="1800" b="1">
                <a:solidFill>
                  <a:schemeClr val="lt1"/>
                </a:solidFill>
                <a:latin typeface="Arial"/>
                <a:ea typeface="Arial"/>
                <a:cs typeface="Arial"/>
                <a:sym typeface="Arial"/>
              </a:rPr>
              <a:t>4. Power Calculations</a:t>
            </a:r>
            <a:endParaRPr/>
          </a:p>
          <a:p>
            <a:pPr marL="0" marR="0" lvl="0" indent="0" algn="ctr" rtl="0">
              <a:lnSpc>
                <a:spcPct val="90000"/>
              </a:lnSpc>
              <a:spcBef>
                <a:spcPts val="630"/>
              </a:spcBef>
              <a:spcAft>
                <a:spcPts val="0"/>
              </a:spcAft>
              <a:buNone/>
            </a:pPr>
            <a:r>
              <a:rPr lang="en-GB" sz="1100" i="1">
                <a:solidFill>
                  <a:schemeClr val="lt1"/>
                </a:solidFill>
                <a:latin typeface="Arial"/>
                <a:ea typeface="Arial"/>
                <a:cs typeface="Arial"/>
                <a:sym typeface="Arial"/>
              </a:rPr>
              <a:t>(How many units – people, institutions, or areas - are required for a robust result?)</a:t>
            </a:r>
            <a:endParaRPr/>
          </a:p>
        </p:txBody>
      </p:sp>
      <p:sp>
        <p:nvSpPr>
          <p:cNvPr id="10937" name="Google Shape;10937;p1075"/>
          <p:cNvSpPr/>
          <p:nvPr/>
        </p:nvSpPr>
        <p:spPr>
          <a:xfrm>
            <a:off x="7231232" y="4646693"/>
            <a:ext cx="474949" cy="91440"/>
          </a:xfrm>
          <a:custGeom>
            <a:avLst/>
            <a:gdLst/>
            <a:ahLst/>
            <a:cxnLst/>
            <a:rect l="l" t="t" r="r" b="b"/>
            <a:pathLst>
              <a:path w="474949" h="91440" extrusionOk="0">
                <a:moveTo>
                  <a:pt x="0" y="45720"/>
                </a:moveTo>
                <a:lnTo>
                  <a:pt x="474949" y="45720"/>
                </a:lnTo>
              </a:path>
            </a:pathLst>
          </a:custGeom>
          <a:noFill/>
          <a:ln w="38100" cap="flat" cmpd="sng">
            <a:solidFill>
              <a:srgbClr val="1E99D5"/>
            </a:solidFill>
            <a:prstDash val="solid"/>
            <a:miter lim="800000"/>
            <a:headEnd type="none" w="sm" len="sm"/>
            <a:tailEnd type="triangle" w="med" len="med"/>
          </a:ln>
        </p:spPr>
        <p:txBody>
          <a:bodyPr spcFirstLastPara="1" wrap="square" lIns="237525" tIns="43175" rIns="237525" bIns="43175" anchor="t" anchorCtr="0">
            <a:noAutofit/>
          </a:bodyPr>
          <a:lstStyle/>
          <a:p>
            <a:pPr marL="0" marR="0" lvl="0" indent="0" algn="l" rtl="0">
              <a:lnSpc>
                <a:spcPct val="90000"/>
              </a:lnSpc>
              <a:spcBef>
                <a:spcPts val="0"/>
              </a:spcBef>
              <a:spcAft>
                <a:spcPts val="0"/>
              </a:spcAft>
              <a:buNone/>
            </a:pPr>
            <a:endParaRPr sz="500">
              <a:solidFill>
                <a:schemeClr val="lt1"/>
              </a:solidFill>
              <a:latin typeface="Arial"/>
              <a:ea typeface="Arial"/>
              <a:cs typeface="Arial"/>
              <a:sym typeface="Arial"/>
            </a:endParaRPr>
          </a:p>
        </p:txBody>
      </p:sp>
      <p:sp>
        <p:nvSpPr>
          <p:cNvPr id="10938" name="Google Shape;10938;p1075"/>
          <p:cNvSpPr/>
          <p:nvPr/>
        </p:nvSpPr>
        <p:spPr>
          <a:xfrm>
            <a:off x="5034986" y="4033001"/>
            <a:ext cx="2198042" cy="1318825"/>
          </a:xfrm>
          <a:custGeom>
            <a:avLst/>
            <a:gdLst/>
            <a:ahLst/>
            <a:cxnLst/>
            <a:rect l="l" t="t" r="r" b="b"/>
            <a:pathLst>
              <a:path w="2198042" h="1318825" extrusionOk="0">
                <a:moveTo>
                  <a:pt x="0" y="0"/>
                </a:moveTo>
                <a:lnTo>
                  <a:pt x="2198042" y="0"/>
                </a:lnTo>
                <a:lnTo>
                  <a:pt x="2198042" y="1318825"/>
                </a:lnTo>
                <a:lnTo>
                  <a:pt x="0" y="1318825"/>
                </a:lnTo>
                <a:lnTo>
                  <a:pt x="0" y="0"/>
                </a:lnTo>
                <a:close/>
              </a:path>
            </a:pathLst>
          </a:custGeom>
          <a:solidFill>
            <a:schemeClr val="accent1"/>
          </a:solidFill>
          <a:ln>
            <a:noFill/>
          </a:ln>
        </p:spPr>
        <p:txBody>
          <a:bodyPr spcFirstLastPara="1" wrap="square" lIns="85325" tIns="85325" rIns="85325" bIns="85325" anchor="ctr" anchorCtr="0">
            <a:noAutofit/>
          </a:bodyPr>
          <a:lstStyle/>
          <a:p>
            <a:pPr marL="0" marR="0" lvl="0" indent="0" algn="ctr" rtl="0">
              <a:lnSpc>
                <a:spcPct val="90000"/>
              </a:lnSpc>
              <a:spcBef>
                <a:spcPts val="0"/>
              </a:spcBef>
              <a:spcAft>
                <a:spcPts val="0"/>
              </a:spcAft>
              <a:buNone/>
            </a:pPr>
            <a:r>
              <a:rPr lang="en-GB" sz="1800" b="1">
                <a:solidFill>
                  <a:schemeClr val="lt1"/>
                </a:solidFill>
                <a:latin typeface="Arial"/>
                <a:ea typeface="Arial"/>
                <a:cs typeface="Arial"/>
                <a:sym typeface="Arial"/>
              </a:rPr>
              <a:t>5. Random assignment</a:t>
            </a:r>
            <a:endParaRPr/>
          </a:p>
        </p:txBody>
      </p:sp>
      <p:sp>
        <p:nvSpPr>
          <p:cNvPr id="10939" name="Google Shape;10939;p1075"/>
          <p:cNvSpPr/>
          <p:nvPr/>
        </p:nvSpPr>
        <p:spPr>
          <a:xfrm>
            <a:off x="7738579" y="4033001"/>
            <a:ext cx="2198042" cy="1318825"/>
          </a:xfrm>
          <a:custGeom>
            <a:avLst/>
            <a:gdLst/>
            <a:ahLst/>
            <a:cxnLst/>
            <a:rect l="l" t="t" r="r" b="b"/>
            <a:pathLst>
              <a:path w="2198042" h="1318825" extrusionOk="0">
                <a:moveTo>
                  <a:pt x="0" y="0"/>
                </a:moveTo>
                <a:lnTo>
                  <a:pt x="2198042" y="0"/>
                </a:lnTo>
                <a:lnTo>
                  <a:pt x="2198042" y="1318825"/>
                </a:lnTo>
                <a:lnTo>
                  <a:pt x="0" y="1318825"/>
                </a:lnTo>
                <a:lnTo>
                  <a:pt x="0" y="0"/>
                </a:lnTo>
                <a:close/>
              </a:path>
            </a:pathLst>
          </a:custGeom>
          <a:solidFill>
            <a:schemeClr val="accent1"/>
          </a:solidFill>
          <a:ln>
            <a:noFill/>
          </a:ln>
        </p:spPr>
        <p:txBody>
          <a:bodyPr spcFirstLastPara="1" wrap="square" lIns="85325" tIns="85325" rIns="85325" bIns="85325" anchor="ctr" anchorCtr="0">
            <a:noAutofit/>
          </a:bodyPr>
          <a:lstStyle/>
          <a:p>
            <a:pPr marL="0" marR="0" lvl="0" indent="0" algn="ctr" rtl="0">
              <a:lnSpc>
                <a:spcPct val="90000"/>
              </a:lnSpc>
              <a:spcBef>
                <a:spcPts val="0"/>
              </a:spcBef>
              <a:spcAft>
                <a:spcPts val="0"/>
              </a:spcAft>
              <a:buNone/>
            </a:pPr>
            <a:r>
              <a:rPr lang="en-GB" sz="1800" b="1">
                <a:solidFill>
                  <a:schemeClr val="lt1"/>
                </a:solidFill>
                <a:latin typeface="Arial"/>
                <a:ea typeface="Arial"/>
                <a:cs typeface="Arial"/>
                <a:sym typeface="Arial"/>
              </a:rPr>
              <a:t>6. Implement intervention</a:t>
            </a:r>
            <a:endParaRPr/>
          </a:p>
        </p:txBody>
      </p:sp>
      <p:sp>
        <p:nvSpPr>
          <p:cNvPr id="10940" name="Google Shape;10940;p1075"/>
          <p:cNvSpPr/>
          <p:nvPr/>
        </p:nvSpPr>
        <p:spPr>
          <a:xfrm>
            <a:off x="4529436" y="4033000"/>
            <a:ext cx="5994600" cy="1501500"/>
          </a:xfrm>
          <a:prstGeom prst="rect">
            <a:avLst/>
          </a:prstGeom>
          <a:solidFill>
            <a:schemeClr val="lt1">
              <a:alpha val="8039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945"/>
        <p:cNvGrpSpPr/>
        <p:nvPr/>
      </p:nvGrpSpPr>
      <p:grpSpPr>
        <a:xfrm>
          <a:off x="0" y="0"/>
          <a:ext cx="0" cy="0"/>
          <a:chOff x="0" y="0"/>
          <a:chExt cx="0" cy="0"/>
        </a:xfrm>
      </p:grpSpPr>
      <p:sp>
        <p:nvSpPr>
          <p:cNvPr id="10946" name="Google Shape;10946;p1076"/>
          <p:cNvSpPr txBox="1">
            <a:spLocks noGrp="1"/>
          </p:cNvSpPr>
          <p:nvPr>
            <p:ph type="title"/>
          </p:nvPr>
        </p:nvSpPr>
        <p:spPr>
          <a:xfrm>
            <a:off x="425450"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400"/>
              <a:buNone/>
            </a:pPr>
            <a:r>
              <a:rPr lang="en-GB" sz="3500" b="1"/>
              <a:t>How Do I Know If My Sample is Big Enough?</a:t>
            </a:r>
            <a:endParaRPr sz="3500"/>
          </a:p>
        </p:txBody>
      </p:sp>
      <p:sp>
        <p:nvSpPr>
          <p:cNvPr id="10947" name="Google Shape;10947;p1076"/>
          <p:cNvSpPr txBox="1"/>
          <p:nvPr/>
        </p:nvSpPr>
        <p:spPr>
          <a:xfrm>
            <a:off x="837625" y="1462175"/>
            <a:ext cx="3687900" cy="207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t>You need enough data to know what you’re looking at.</a:t>
            </a:r>
            <a:endParaRPr sz="2400"/>
          </a:p>
          <a:p>
            <a:pPr marL="0" lvl="0" indent="0" algn="l" rtl="0">
              <a:spcBef>
                <a:spcPts val="0"/>
              </a:spcBef>
              <a:spcAft>
                <a:spcPts val="0"/>
              </a:spcAft>
              <a:buNone/>
            </a:pPr>
            <a:endParaRPr sz="2400"/>
          </a:p>
          <a:p>
            <a:pPr marL="0" lvl="0" indent="0" algn="l" rtl="0">
              <a:spcBef>
                <a:spcPts val="0"/>
              </a:spcBef>
              <a:spcAft>
                <a:spcPts val="0"/>
              </a:spcAft>
              <a:buNone/>
            </a:pPr>
            <a:r>
              <a:rPr lang="en-GB" sz="2400"/>
              <a:t>28 data points?… nope!</a:t>
            </a:r>
            <a:endParaRPr sz="2400"/>
          </a:p>
        </p:txBody>
      </p:sp>
      <p:pic>
        <p:nvPicPr>
          <p:cNvPr id="10948" name="Google Shape;10948;p1076"/>
          <p:cNvPicPr preferRelativeResize="0"/>
          <p:nvPr/>
        </p:nvPicPr>
        <p:blipFill rotWithShape="1">
          <a:blip r:embed="rId3">
            <a:alphaModFix/>
          </a:blip>
          <a:srcRect/>
          <a:stretch/>
        </p:blipFill>
        <p:spPr>
          <a:xfrm>
            <a:off x="7151849" y="1217238"/>
            <a:ext cx="3384630" cy="5423904"/>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953"/>
        <p:cNvGrpSpPr/>
        <p:nvPr/>
      </p:nvGrpSpPr>
      <p:grpSpPr>
        <a:xfrm>
          <a:off x="0" y="0"/>
          <a:ext cx="0" cy="0"/>
          <a:chOff x="0" y="0"/>
          <a:chExt cx="0" cy="0"/>
        </a:xfrm>
      </p:grpSpPr>
      <p:sp>
        <p:nvSpPr>
          <p:cNvPr id="10954" name="Google Shape;10954;p1077"/>
          <p:cNvSpPr txBox="1">
            <a:spLocks noGrp="1"/>
          </p:cNvSpPr>
          <p:nvPr>
            <p:ph type="title"/>
          </p:nvPr>
        </p:nvSpPr>
        <p:spPr>
          <a:xfrm>
            <a:off x="425450" y="0"/>
            <a:ext cx="10515600" cy="1325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400"/>
              <a:buNone/>
            </a:pPr>
            <a:r>
              <a:rPr lang="en-GB" sz="3500" b="1">
                <a:solidFill>
                  <a:schemeClr val="dk1"/>
                </a:solidFill>
              </a:rPr>
              <a:t>How Do I Know If My Sample is Big Enough?</a:t>
            </a:r>
            <a:endParaRPr sz="3500" b="1"/>
          </a:p>
        </p:txBody>
      </p:sp>
      <p:sp>
        <p:nvSpPr>
          <p:cNvPr id="10955" name="Google Shape;10955;p1077"/>
          <p:cNvSpPr txBox="1"/>
          <p:nvPr/>
        </p:nvSpPr>
        <p:spPr>
          <a:xfrm>
            <a:off x="837625" y="1462175"/>
            <a:ext cx="3687900" cy="207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2400">
                <a:solidFill>
                  <a:schemeClr val="dk1"/>
                </a:solidFill>
              </a:rPr>
              <a:t>You need enough data to know what you’re looking at.</a:t>
            </a:r>
            <a:endParaRPr sz="2400"/>
          </a:p>
          <a:p>
            <a:pPr marL="0" lvl="0" indent="0" algn="l" rtl="0">
              <a:spcBef>
                <a:spcPts val="0"/>
              </a:spcBef>
              <a:spcAft>
                <a:spcPts val="0"/>
              </a:spcAft>
              <a:buNone/>
            </a:pPr>
            <a:endParaRPr sz="2400"/>
          </a:p>
          <a:p>
            <a:pPr marL="0" lvl="0" indent="0" algn="l" rtl="0">
              <a:spcBef>
                <a:spcPts val="0"/>
              </a:spcBef>
              <a:spcAft>
                <a:spcPts val="0"/>
              </a:spcAft>
              <a:buClr>
                <a:schemeClr val="dk1"/>
              </a:buClr>
              <a:buSzPts val="1100"/>
              <a:buFont typeface="Arial"/>
              <a:buNone/>
            </a:pPr>
            <a:r>
              <a:rPr lang="en-GB" sz="2400">
                <a:solidFill>
                  <a:schemeClr val="dk1"/>
                </a:solidFill>
              </a:rPr>
              <a:t>84 data points?… nope!</a:t>
            </a:r>
            <a:endParaRPr sz="2400"/>
          </a:p>
        </p:txBody>
      </p:sp>
      <p:pic>
        <p:nvPicPr>
          <p:cNvPr id="10956" name="Google Shape;10956;p1077"/>
          <p:cNvPicPr preferRelativeResize="0"/>
          <p:nvPr/>
        </p:nvPicPr>
        <p:blipFill rotWithShape="1">
          <a:blip r:embed="rId3">
            <a:alphaModFix/>
          </a:blip>
          <a:srcRect/>
          <a:stretch/>
        </p:blipFill>
        <p:spPr>
          <a:xfrm>
            <a:off x="6696909" y="1292673"/>
            <a:ext cx="3381088" cy="5384434"/>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0961"/>
        <p:cNvGrpSpPr/>
        <p:nvPr/>
      </p:nvGrpSpPr>
      <p:grpSpPr>
        <a:xfrm>
          <a:off x="0" y="0"/>
          <a:ext cx="0" cy="0"/>
          <a:chOff x="0" y="0"/>
          <a:chExt cx="0" cy="0"/>
        </a:xfrm>
      </p:grpSpPr>
      <p:sp>
        <p:nvSpPr>
          <p:cNvPr id="10962" name="Google Shape;10962;p1078"/>
          <p:cNvSpPr txBox="1">
            <a:spLocks noGrp="1"/>
          </p:cNvSpPr>
          <p:nvPr>
            <p:ph type="title"/>
          </p:nvPr>
        </p:nvSpPr>
        <p:spPr>
          <a:xfrm>
            <a:off x="425450" y="0"/>
            <a:ext cx="10515600" cy="1325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400"/>
              <a:buNone/>
            </a:pPr>
            <a:r>
              <a:rPr lang="en-GB" sz="3500" b="1">
                <a:solidFill>
                  <a:schemeClr val="dk1"/>
                </a:solidFill>
              </a:rPr>
              <a:t>How Do I Know If My Sample is Big Enough?</a:t>
            </a:r>
            <a:endParaRPr sz="3500" b="1"/>
          </a:p>
        </p:txBody>
      </p:sp>
      <p:sp>
        <p:nvSpPr>
          <p:cNvPr id="10963" name="Google Shape;10963;p1078"/>
          <p:cNvSpPr txBox="1"/>
          <p:nvPr/>
        </p:nvSpPr>
        <p:spPr>
          <a:xfrm>
            <a:off x="837625" y="1462175"/>
            <a:ext cx="4007400" cy="207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2400">
                <a:solidFill>
                  <a:schemeClr val="dk1"/>
                </a:solidFill>
              </a:rPr>
              <a:t>You need enough data to know what you’re looking at.</a:t>
            </a:r>
            <a:endParaRPr sz="2400"/>
          </a:p>
          <a:p>
            <a:pPr marL="0" lvl="0" indent="0" algn="l" rtl="0">
              <a:spcBef>
                <a:spcPts val="0"/>
              </a:spcBef>
              <a:spcAft>
                <a:spcPts val="0"/>
              </a:spcAft>
              <a:buNone/>
            </a:pPr>
            <a:endParaRPr sz="2400"/>
          </a:p>
          <a:p>
            <a:pPr marL="0" lvl="0" indent="0" algn="l" rtl="0">
              <a:spcBef>
                <a:spcPts val="0"/>
              </a:spcBef>
              <a:spcAft>
                <a:spcPts val="0"/>
              </a:spcAft>
              <a:buClr>
                <a:schemeClr val="dk1"/>
              </a:buClr>
              <a:buSzPts val="1100"/>
              <a:buFont typeface="Arial"/>
              <a:buNone/>
            </a:pPr>
            <a:r>
              <a:rPr lang="en-GB" sz="2400">
                <a:solidFill>
                  <a:schemeClr val="dk1"/>
                </a:solidFill>
              </a:rPr>
              <a:t>828 data points?… Maybe!</a:t>
            </a:r>
            <a:endParaRPr sz="2400"/>
          </a:p>
        </p:txBody>
      </p:sp>
      <p:pic>
        <p:nvPicPr>
          <p:cNvPr id="10964" name="Google Shape;10964;p1078"/>
          <p:cNvPicPr preferRelativeResize="0"/>
          <p:nvPr/>
        </p:nvPicPr>
        <p:blipFill rotWithShape="1">
          <a:blip r:embed="rId3">
            <a:alphaModFix/>
          </a:blip>
          <a:srcRect/>
          <a:stretch/>
        </p:blipFill>
        <p:spPr>
          <a:xfrm>
            <a:off x="6690686" y="1210428"/>
            <a:ext cx="3480319" cy="545679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076"/>
        <p:cNvGrpSpPr/>
        <p:nvPr/>
      </p:nvGrpSpPr>
      <p:grpSpPr>
        <a:xfrm>
          <a:off x="0" y="0"/>
          <a:ext cx="0" cy="0"/>
          <a:chOff x="0" y="0"/>
          <a:chExt cx="0" cy="0"/>
        </a:xfrm>
      </p:grpSpPr>
      <p:sp>
        <p:nvSpPr>
          <p:cNvPr id="9077" name="Google Shape;9077;p947"/>
          <p:cNvSpPr txBox="1">
            <a:spLocks noGrp="1"/>
          </p:cNvSpPr>
          <p:nvPr>
            <p:ph type="title"/>
          </p:nvPr>
        </p:nvSpPr>
        <p:spPr>
          <a:xfrm>
            <a:off x="415600" y="2867800"/>
            <a:ext cx="11360700" cy="11223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GB"/>
              <a:t>Define measurable outcomes</a:t>
            </a:r>
            <a:endParaRPr/>
          </a:p>
        </p:txBody>
      </p:sp>
      <p:pic>
        <p:nvPicPr>
          <p:cNvPr id="9078" name="Google Shape;9078;p947"/>
          <p:cNvPicPr preferRelativeResize="0"/>
          <p:nvPr/>
        </p:nvPicPr>
        <p:blipFill>
          <a:blip r:embed="rId3">
            <a:alphaModFix/>
          </a:blip>
          <a:stretch>
            <a:fillRect/>
          </a:stretch>
        </p:blipFill>
        <p:spPr>
          <a:xfrm>
            <a:off x="415591" y="346061"/>
            <a:ext cx="1624425" cy="1502875"/>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0969"/>
        <p:cNvGrpSpPr/>
        <p:nvPr/>
      </p:nvGrpSpPr>
      <p:grpSpPr>
        <a:xfrm>
          <a:off x="0" y="0"/>
          <a:ext cx="0" cy="0"/>
          <a:chOff x="0" y="0"/>
          <a:chExt cx="0" cy="0"/>
        </a:xfrm>
      </p:grpSpPr>
      <p:sp>
        <p:nvSpPr>
          <p:cNvPr id="10970" name="Google Shape;10970;p1079"/>
          <p:cNvSpPr txBox="1">
            <a:spLocks noGrp="1"/>
          </p:cNvSpPr>
          <p:nvPr>
            <p:ph type="title"/>
          </p:nvPr>
        </p:nvSpPr>
        <p:spPr>
          <a:xfrm>
            <a:off x="425450" y="0"/>
            <a:ext cx="10515600" cy="1325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400"/>
              <a:buNone/>
            </a:pPr>
            <a:r>
              <a:rPr lang="en-GB" sz="3500" b="1">
                <a:solidFill>
                  <a:schemeClr val="dk1"/>
                </a:solidFill>
              </a:rPr>
              <a:t>How Do I Know If My Sample is Big Enough?</a:t>
            </a:r>
            <a:endParaRPr sz="3500" b="1"/>
          </a:p>
        </p:txBody>
      </p:sp>
      <p:sp>
        <p:nvSpPr>
          <p:cNvPr id="10971" name="Google Shape;10971;p1079"/>
          <p:cNvSpPr txBox="1"/>
          <p:nvPr/>
        </p:nvSpPr>
        <p:spPr>
          <a:xfrm>
            <a:off x="837625" y="1462175"/>
            <a:ext cx="3687900" cy="207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2400">
                <a:solidFill>
                  <a:schemeClr val="dk1"/>
                </a:solidFill>
              </a:rPr>
              <a:t>You need enough data to know what you’re looking at.</a:t>
            </a:r>
            <a:endParaRPr sz="2400"/>
          </a:p>
          <a:p>
            <a:pPr marL="0" lvl="0" indent="0" algn="l" rtl="0">
              <a:spcBef>
                <a:spcPts val="0"/>
              </a:spcBef>
              <a:spcAft>
                <a:spcPts val="0"/>
              </a:spcAft>
              <a:buNone/>
            </a:pPr>
            <a:endParaRPr sz="2400"/>
          </a:p>
          <a:p>
            <a:pPr marL="0" lvl="0" indent="0" algn="l" rtl="0">
              <a:spcBef>
                <a:spcPts val="0"/>
              </a:spcBef>
              <a:spcAft>
                <a:spcPts val="0"/>
              </a:spcAft>
              <a:buNone/>
            </a:pPr>
            <a:r>
              <a:rPr lang="en-GB" sz="2400"/>
              <a:t>8,000 data points… Hello, puppy!</a:t>
            </a:r>
            <a:endParaRPr sz="2400"/>
          </a:p>
        </p:txBody>
      </p:sp>
      <p:pic>
        <p:nvPicPr>
          <p:cNvPr id="10972" name="Google Shape;10972;p1079"/>
          <p:cNvPicPr preferRelativeResize="0"/>
          <p:nvPr/>
        </p:nvPicPr>
        <p:blipFill rotWithShape="1">
          <a:blip r:embed="rId3">
            <a:alphaModFix/>
          </a:blip>
          <a:srcRect/>
          <a:stretch/>
        </p:blipFill>
        <p:spPr>
          <a:xfrm>
            <a:off x="7144941" y="1253227"/>
            <a:ext cx="3488280" cy="5565328"/>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0977"/>
        <p:cNvGrpSpPr/>
        <p:nvPr/>
      </p:nvGrpSpPr>
      <p:grpSpPr>
        <a:xfrm>
          <a:off x="0" y="0"/>
          <a:ext cx="0" cy="0"/>
          <a:chOff x="0" y="0"/>
          <a:chExt cx="0" cy="0"/>
        </a:xfrm>
      </p:grpSpPr>
      <p:sp>
        <p:nvSpPr>
          <p:cNvPr id="10978" name="Google Shape;10978;p1080"/>
          <p:cNvSpPr txBox="1">
            <a:spLocks noGrp="1"/>
          </p:cNvSpPr>
          <p:nvPr>
            <p:ph type="title"/>
          </p:nvPr>
        </p:nvSpPr>
        <p:spPr>
          <a:xfrm>
            <a:off x="425450" y="0"/>
            <a:ext cx="10515600" cy="1325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400"/>
              <a:buNone/>
            </a:pPr>
            <a:r>
              <a:rPr lang="en-GB" sz="3500" b="1">
                <a:solidFill>
                  <a:schemeClr val="dk1"/>
                </a:solidFill>
              </a:rPr>
              <a:t>How Do I Know If My Sample is Big Enough?</a:t>
            </a:r>
            <a:endParaRPr sz="3500" b="1"/>
          </a:p>
        </p:txBody>
      </p:sp>
      <p:sp>
        <p:nvSpPr>
          <p:cNvPr id="10979" name="Google Shape;10979;p1080"/>
          <p:cNvSpPr txBox="1"/>
          <p:nvPr/>
        </p:nvSpPr>
        <p:spPr>
          <a:xfrm>
            <a:off x="837625" y="1462175"/>
            <a:ext cx="3687900" cy="207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2400">
                <a:solidFill>
                  <a:schemeClr val="dk1"/>
                </a:solidFill>
              </a:rPr>
              <a:t>You need enough data to know what you’re looking at.</a:t>
            </a:r>
            <a:endParaRPr sz="2400"/>
          </a:p>
          <a:p>
            <a:pPr marL="0" lvl="0" indent="0" algn="l" rtl="0">
              <a:spcBef>
                <a:spcPts val="0"/>
              </a:spcBef>
              <a:spcAft>
                <a:spcPts val="0"/>
              </a:spcAft>
              <a:buNone/>
            </a:pPr>
            <a:endParaRPr sz="2400"/>
          </a:p>
          <a:p>
            <a:pPr marL="0" lvl="0" indent="0" algn="l" rtl="0">
              <a:spcBef>
                <a:spcPts val="0"/>
              </a:spcBef>
              <a:spcAft>
                <a:spcPts val="0"/>
              </a:spcAft>
              <a:buNone/>
            </a:pPr>
            <a:r>
              <a:rPr lang="en-GB" sz="2400"/>
              <a:t>237,777 data points… too much data... but you’re welcome!</a:t>
            </a:r>
            <a:endParaRPr sz="2400"/>
          </a:p>
        </p:txBody>
      </p:sp>
      <p:pic>
        <p:nvPicPr>
          <p:cNvPr id="10980" name="Google Shape;10980;p1080"/>
          <p:cNvPicPr preferRelativeResize="0"/>
          <p:nvPr/>
        </p:nvPicPr>
        <p:blipFill rotWithShape="1">
          <a:blip r:embed="rId3">
            <a:alphaModFix/>
          </a:blip>
          <a:srcRect/>
          <a:stretch/>
        </p:blipFill>
        <p:spPr>
          <a:xfrm>
            <a:off x="7519756" y="1325710"/>
            <a:ext cx="3284134" cy="5206818"/>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0985"/>
        <p:cNvGrpSpPr/>
        <p:nvPr/>
      </p:nvGrpSpPr>
      <p:grpSpPr>
        <a:xfrm>
          <a:off x="0" y="0"/>
          <a:ext cx="0" cy="0"/>
          <a:chOff x="0" y="0"/>
          <a:chExt cx="0" cy="0"/>
        </a:xfrm>
      </p:grpSpPr>
      <p:sp>
        <p:nvSpPr>
          <p:cNvPr id="10986" name="Google Shape;10986;p1081"/>
          <p:cNvSpPr txBox="1">
            <a:spLocks noGrp="1"/>
          </p:cNvSpPr>
          <p:nvPr>
            <p:ph type="title"/>
          </p:nvPr>
        </p:nvSpPr>
        <p:spPr>
          <a:xfrm>
            <a:off x="425450" y="0"/>
            <a:ext cx="10515600" cy="1325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400"/>
              <a:buNone/>
            </a:pPr>
            <a:r>
              <a:rPr lang="en-GB" sz="3500" b="1">
                <a:solidFill>
                  <a:schemeClr val="dk1"/>
                </a:solidFill>
              </a:rPr>
              <a:t>How Do I Know if the Difference is Significant?</a:t>
            </a:r>
            <a:endParaRPr sz="3500" b="1"/>
          </a:p>
        </p:txBody>
      </p:sp>
      <p:sp>
        <p:nvSpPr>
          <p:cNvPr id="10987" name="Google Shape;10987;p1081"/>
          <p:cNvSpPr txBox="1"/>
          <p:nvPr/>
        </p:nvSpPr>
        <p:spPr>
          <a:xfrm>
            <a:off x="548521" y="1891622"/>
            <a:ext cx="3675900" cy="1522800"/>
          </a:xfrm>
          <a:prstGeom prst="rect">
            <a:avLst/>
          </a:prstGeom>
          <a:noFill/>
          <a:ln>
            <a:noFill/>
          </a:ln>
        </p:spPr>
        <p:txBody>
          <a:bodyPr spcFirstLastPara="1" wrap="square" lIns="57125" tIns="57125" rIns="57125" bIns="57125" anchor="t" anchorCtr="0">
            <a:noAutofit/>
          </a:bodyPr>
          <a:lstStyle/>
          <a:p>
            <a:pPr marL="0" marR="0" lvl="0" indent="0" algn="l" rtl="0">
              <a:lnSpc>
                <a:spcPct val="100000"/>
              </a:lnSpc>
              <a:spcBef>
                <a:spcPts val="0"/>
              </a:spcBef>
              <a:spcAft>
                <a:spcPts val="0"/>
              </a:spcAft>
              <a:buNone/>
            </a:pPr>
            <a:r>
              <a:rPr lang="en-GB" sz="2400" b="1" i="0" u="none" strike="noStrike" cap="none">
                <a:solidFill>
                  <a:srgbClr val="000000"/>
                </a:solidFill>
                <a:latin typeface="Arial"/>
                <a:ea typeface="Arial"/>
                <a:cs typeface="Arial"/>
                <a:sym typeface="Arial"/>
              </a:rPr>
              <a:t>Product 1</a:t>
            </a:r>
            <a:endParaRPr sz="2400" b="1" i="0" u="none" strike="noStrike" cap="none">
              <a:solidFill>
                <a:srgbClr val="000000"/>
              </a:solidFill>
              <a:latin typeface="Arial"/>
              <a:ea typeface="Arial"/>
              <a:cs typeface="Arial"/>
              <a:sym typeface="Arial"/>
            </a:endParaRPr>
          </a:p>
        </p:txBody>
      </p:sp>
      <p:sp>
        <p:nvSpPr>
          <p:cNvPr id="10988" name="Google Shape;10988;p1081"/>
          <p:cNvSpPr txBox="1"/>
          <p:nvPr/>
        </p:nvSpPr>
        <p:spPr>
          <a:xfrm>
            <a:off x="548521" y="4719506"/>
            <a:ext cx="3675900" cy="1522800"/>
          </a:xfrm>
          <a:prstGeom prst="rect">
            <a:avLst/>
          </a:prstGeom>
          <a:noFill/>
          <a:ln>
            <a:noFill/>
          </a:ln>
        </p:spPr>
        <p:txBody>
          <a:bodyPr spcFirstLastPara="1" wrap="square" lIns="57125" tIns="57125" rIns="57125" bIns="57125" anchor="t" anchorCtr="0">
            <a:noAutofit/>
          </a:bodyPr>
          <a:lstStyle/>
          <a:p>
            <a:pPr marL="0" marR="0" lvl="0" indent="0" algn="l" rtl="0">
              <a:lnSpc>
                <a:spcPct val="100000"/>
              </a:lnSpc>
              <a:spcBef>
                <a:spcPts val="0"/>
              </a:spcBef>
              <a:spcAft>
                <a:spcPts val="0"/>
              </a:spcAft>
              <a:buNone/>
            </a:pPr>
            <a:r>
              <a:rPr lang="en-GB" sz="2400" b="1" i="0" u="none" strike="noStrike" cap="none">
                <a:solidFill>
                  <a:srgbClr val="000000"/>
                </a:solidFill>
                <a:latin typeface="Arial"/>
                <a:ea typeface="Arial"/>
                <a:cs typeface="Arial"/>
                <a:sym typeface="Arial"/>
              </a:rPr>
              <a:t>Product 2</a:t>
            </a:r>
            <a:endParaRPr sz="2400" b="1" i="0" u="none" strike="noStrike" cap="none">
              <a:solidFill>
                <a:srgbClr val="000000"/>
              </a:solidFill>
              <a:latin typeface="Arial"/>
              <a:ea typeface="Arial"/>
              <a:cs typeface="Arial"/>
              <a:sym typeface="Arial"/>
            </a:endParaRPr>
          </a:p>
        </p:txBody>
      </p:sp>
      <p:grpSp>
        <p:nvGrpSpPr>
          <p:cNvPr id="10989" name="Google Shape;10989;p1081"/>
          <p:cNvGrpSpPr/>
          <p:nvPr/>
        </p:nvGrpSpPr>
        <p:grpSpPr>
          <a:xfrm>
            <a:off x="3518010" y="1795582"/>
            <a:ext cx="2840745" cy="818540"/>
            <a:chOff x="2280575" y="1719325"/>
            <a:chExt cx="1547500" cy="513900"/>
          </a:xfrm>
        </p:grpSpPr>
        <p:pic>
          <p:nvPicPr>
            <p:cNvPr id="10990" name="Google Shape;10990;p1081"/>
            <p:cNvPicPr preferRelativeResize="0"/>
            <p:nvPr/>
          </p:nvPicPr>
          <p:blipFill rotWithShape="1">
            <a:blip r:embed="rId3">
              <a:alphaModFix/>
            </a:blip>
            <a:srcRect t="4998" r="54564" b="43944"/>
            <a:stretch/>
          </p:blipFill>
          <p:spPr>
            <a:xfrm>
              <a:off x="2280575" y="1719325"/>
              <a:ext cx="1547500" cy="513900"/>
            </a:xfrm>
            <a:prstGeom prst="rect">
              <a:avLst/>
            </a:prstGeom>
            <a:noFill/>
            <a:ln>
              <a:noFill/>
            </a:ln>
          </p:spPr>
        </p:pic>
        <p:pic>
          <p:nvPicPr>
            <p:cNvPr id="10991" name="Google Shape;10991;p1081"/>
            <p:cNvPicPr preferRelativeResize="0"/>
            <p:nvPr/>
          </p:nvPicPr>
          <p:blipFill rotWithShape="1">
            <a:blip r:embed="rId4">
              <a:alphaModFix/>
            </a:blip>
            <a:srcRect/>
            <a:stretch/>
          </p:blipFill>
          <p:spPr>
            <a:xfrm>
              <a:off x="3413139" y="1839667"/>
              <a:ext cx="245906" cy="238891"/>
            </a:xfrm>
            <a:prstGeom prst="rect">
              <a:avLst/>
            </a:prstGeom>
            <a:noFill/>
            <a:ln>
              <a:noFill/>
            </a:ln>
          </p:spPr>
        </p:pic>
      </p:grpSp>
      <p:pic>
        <p:nvPicPr>
          <p:cNvPr id="10992" name="Google Shape;10992;p1081"/>
          <p:cNvPicPr preferRelativeResize="0"/>
          <p:nvPr/>
        </p:nvPicPr>
        <p:blipFill rotWithShape="1">
          <a:blip r:embed="rId5">
            <a:alphaModFix/>
          </a:blip>
          <a:srcRect/>
          <a:stretch/>
        </p:blipFill>
        <p:spPr>
          <a:xfrm>
            <a:off x="3725703" y="5513887"/>
            <a:ext cx="1433199" cy="692731"/>
          </a:xfrm>
          <a:prstGeom prst="rect">
            <a:avLst/>
          </a:prstGeom>
          <a:noFill/>
          <a:ln>
            <a:noFill/>
          </a:ln>
        </p:spPr>
      </p:pic>
      <p:sp>
        <p:nvSpPr>
          <p:cNvPr id="10993" name="Google Shape;10993;p1081"/>
          <p:cNvSpPr txBox="1"/>
          <p:nvPr/>
        </p:nvSpPr>
        <p:spPr>
          <a:xfrm>
            <a:off x="6358759" y="4589595"/>
            <a:ext cx="1209600" cy="52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b="1">
                <a:solidFill>
                  <a:srgbClr val="1E99D5"/>
                </a:solidFill>
                <a:latin typeface="Calibri"/>
                <a:ea typeface="Calibri"/>
                <a:cs typeface="Calibri"/>
                <a:sym typeface="Calibri"/>
              </a:rPr>
              <a:t>2,777</a:t>
            </a:r>
            <a:endParaRPr sz="1800" b="1">
              <a:solidFill>
                <a:srgbClr val="1E99D5"/>
              </a:solidFill>
              <a:latin typeface="Calibri"/>
              <a:ea typeface="Calibri"/>
              <a:cs typeface="Calibri"/>
              <a:sym typeface="Calibri"/>
            </a:endParaRPr>
          </a:p>
        </p:txBody>
      </p:sp>
      <p:sp>
        <p:nvSpPr>
          <p:cNvPr id="10994" name="Google Shape;10994;p1081"/>
          <p:cNvSpPr txBox="1"/>
          <p:nvPr/>
        </p:nvSpPr>
        <p:spPr>
          <a:xfrm>
            <a:off x="6358759" y="1821566"/>
            <a:ext cx="1209600" cy="52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b="1">
                <a:solidFill>
                  <a:srgbClr val="1E99D5"/>
                </a:solidFill>
                <a:latin typeface="Calibri"/>
                <a:ea typeface="Calibri"/>
                <a:cs typeface="Calibri"/>
                <a:sym typeface="Calibri"/>
              </a:rPr>
              <a:t>2,777</a:t>
            </a:r>
            <a:endParaRPr sz="1800" b="1">
              <a:solidFill>
                <a:srgbClr val="1E99D5"/>
              </a:solidFill>
              <a:latin typeface="Calibri"/>
              <a:ea typeface="Calibri"/>
              <a:cs typeface="Calibri"/>
              <a:sym typeface="Calibri"/>
            </a:endParaRPr>
          </a:p>
        </p:txBody>
      </p:sp>
      <p:pic>
        <p:nvPicPr>
          <p:cNvPr id="10995" name="Google Shape;10995;p1081"/>
          <p:cNvPicPr preferRelativeResize="0"/>
          <p:nvPr/>
        </p:nvPicPr>
        <p:blipFill rotWithShape="1">
          <a:blip r:embed="rId3">
            <a:alphaModFix/>
          </a:blip>
          <a:srcRect t="4998" r="54564" b="43944"/>
          <a:stretch/>
        </p:blipFill>
        <p:spPr>
          <a:xfrm>
            <a:off x="3517906" y="4563727"/>
            <a:ext cx="2840676" cy="818523"/>
          </a:xfrm>
          <a:prstGeom prst="rect">
            <a:avLst/>
          </a:prstGeom>
          <a:noFill/>
          <a:ln>
            <a:noFill/>
          </a:ln>
        </p:spPr>
      </p:pic>
      <p:pic>
        <p:nvPicPr>
          <p:cNvPr id="10996" name="Google Shape;10996;p1081"/>
          <p:cNvPicPr preferRelativeResize="0"/>
          <p:nvPr/>
        </p:nvPicPr>
        <p:blipFill rotWithShape="1">
          <a:blip r:embed="rId5">
            <a:alphaModFix/>
          </a:blip>
          <a:srcRect/>
          <a:stretch/>
        </p:blipFill>
        <p:spPr>
          <a:xfrm>
            <a:off x="3842328" y="2518769"/>
            <a:ext cx="1433199" cy="692731"/>
          </a:xfrm>
          <a:prstGeom prst="rect">
            <a:avLst/>
          </a:prstGeom>
          <a:noFill/>
          <a:ln>
            <a:noFill/>
          </a:ln>
        </p:spPr>
      </p:pic>
      <p:sp>
        <p:nvSpPr>
          <p:cNvPr id="10997" name="Google Shape;10997;p1081"/>
          <p:cNvSpPr/>
          <p:nvPr/>
        </p:nvSpPr>
        <p:spPr>
          <a:xfrm>
            <a:off x="7568475" y="2543800"/>
            <a:ext cx="3675900" cy="1985400"/>
          </a:xfrm>
          <a:prstGeom prst="rect">
            <a:avLst/>
          </a:prstGeom>
          <a:solidFill>
            <a:srgbClr val="1899D6"/>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2400"/>
              <a:buFont typeface="Arial"/>
              <a:buNone/>
            </a:pPr>
            <a:r>
              <a:rPr lang="en-GB" sz="2400" b="1" u="sng">
                <a:solidFill>
                  <a:schemeClr val="lt1"/>
                </a:solidFill>
              </a:rPr>
              <a:t>Power</a:t>
            </a:r>
            <a:r>
              <a:rPr lang="en-GB" sz="2400">
                <a:solidFill>
                  <a:schemeClr val="lt1"/>
                </a:solidFill>
              </a:rPr>
              <a:t> refers to the ability that your evaluation has to detect a ‘true’ effect</a:t>
            </a:r>
            <a:endParaRPr sz="2400">
              <a:solidFill>
                <a:srgbClr val="FFFFFF"/>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1002"/>
        <p:cNvGrpSpPr/>
        <p:nvPr/>
      </p:nvGrpSpPr>
      <p:grpSpPr>
        <a:xfrm>
          <a:off x="0" y="0"/>
          <a:ext cx="0" cy="0"/>
          <a:chOff x="0" y="0"/>
          <a:chExt cx="0" cy="0"/>
        </a:xfrm>
      </p:grpSpPr>
      <p:sp>
        <p:nvSpPr>
          <p:cNvPr id="11003" name="Google Shape;11003;p1082"/>
          <p:cNvSpPr txBox="1">
            <a:spLocks noGrp="1"/>
          </p:cNvSpPr>
          <p:nvPr>
            <p:ph type="title"/>
          </p:nvPr>
        </p:nvSpPr>
        <p:spPr>
          <a:xfrm>
            <a:off x="425450" y="0"/>
            <a:ext cx="10515600" cy="1325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400"/>
              <a:buNone/>
            </a:pPr>
            <a:r>
              <a:rPr lang="en-GB" sz="3500" b="1">
                <a:solidFill>
                  <a:schemeClr val="dk1"/>
                </a:solidFill>
              </a:rPr>
              <a:t>How Do I Know if the Difference is Significant?</a:t>
            </a:r>
            <a:endParaRPr sz="3500" b="1"/>
          </a:p>
        </p:txBody>
      </p:sp>
      <p:sp>
        <p:nvSpPr>
          <p:cNvPr id="11004" name="Google Shape;11004;p1082"/>
          <p:cNvSpPr/>
          <p:nvPr/>
        </p:nvSpPr>
        <p:spPr>
          <a:xfrm>
            <a:off x="7568475" y="2543800"/>
            <a:ext cx="3675900" cy="1985400"/>
          </a:xfrm>
          <a:prstGeom prst="rect">
            <a:avLst/>
          </a:prstGeom>
          <a:solidFill>
            <a:srgbClr val="434343"/>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b="0" i="0" u="none" strike="noStrike" cap="none">
                <a:solidFill>
                  <a:srgbClr val="FFFFFF"/>
                </a:solidFill>
                <a:latin typeface="Arial"/>
                <a:ea typeface="Arial"/>
                <a:cs typeface="Arial"/>
                <a:sym typeface="Arial"/>
              </a:rPr>
              <a:t>Which product would you go for?</a:t>
            </a:r>
            <a:endParaRPr sz="2400" b="0" i="0" u="none" strike="noStrike" cap="none">
              <a:solidFill>
                <a:srgbClr val="FFFFFF"/>
              </a:solidFill>
              <a:latin typeface="Arial"/>
              <a:ea typeface="Arial"/>
              <a:cs typeface="Arial"/>
              <a:sym typeface="Arial"/>
            </a:endParaRPr>
          </a:p>
        </p:txBody>
      </p:sp>
      <p:sp>
        <p:nvSpPr>
          <p:cNvPr id="11005" name="Google Shape;11005;p1082"/>
          <p:cNvSpPr txBox="1"/>
          <p:nvPr/>
        </p:nvSpPr>
        <p:spPr>
          <a:xfrm>
            <a:off x="548521" y="1891622"/>
            <a:ext cx="3675900" cy="1522800"/>
          </a:xfrm>
          <a:prstGeom prst="rect">
            <a:avLst/>
          </a:prstGeom>
          <a:noFill/>
          <a:ln>
            <a:noFill/>
          </a:ln>
        </p:spPr>
        <p:txBody>
          <a:bodyPr spcFirstLastPara="1" wrap="square" lIns="57125" tIns="57125" rIns="57125" bIns="57125" anchor="t" anchorCtr="0">
            <a:noAutofit/>
          </a:bodyPr>
          <a:lstStyle/>
          <a:p>
            <a:pPr marL="0" marR="0" lvl="0" indent="0" algn="l" rtl="0">
              <a:lnSpc>
                <a:spcPct val="100000"/>
              </a:lnSpc>
              <a:spcBef>
                <a:spcPts val="0"/>
              </a:spcBef>
              <a:spcAft>
                <a:spcPts val="0"/>
              </a:spcAft>
              <a:buNone/>
            </a:pPr>
            <a:r>
              <a:rPr lang="en-GB" sz="2400" b="1" i="0" u="none" strike="noStrike" cap="none">
                <a:solidFill>
                  <a:srgbClr val="000000"/>
                </a:solidFill>
                <a:latin typeface="Arial"/>
                <a:ea typeface="Arial"/>
                <a:cs typeface="Arial"/>
                <a:sym typeface="Arial"/>
              </a:rPr>
              <a:t>Product 1</a:t>
            </a:r>
            <a:endParaRPr sz="2400" b="1" i="0" u="none" strike="noStrike" cap="none">
              <a:solidFill>
                <a:srgbClr val="000000"/>
              </a:solidFill>
              <a:latin typeface="Arial"/>
              <a:ea typeface="Arial"/>
              <a:cs typeface="Arial"/>
              <a:sym typeface="Arial"/>
            </a:endParaRPr>
          </a:p>
        </p:txBody>
      </p:sp>
      <p:sp>
        <p:nvSpPr>
          <p:cNvPr id="11006" name="Google Shape;11006;p1082"/>
          <p:cNvSpPr txBox="1"/>
          <p:nvPr/>
        </p:nvSpPr>
        <p:spPr>
          <a:xfrm>
            <a:off x="548521" y="4719506"/>
            <a:ext cx="3675900" cy="1522800"/>
          </a:xfrm>
          <a:prstGeom prst="rect">
            <a:avLst/>
          </a:prstGeom>
          <a:noFill/>
          <a:ln>
            <a:noFill/>
          </a:ln>
        </p:spPr>
        <p:txBody>
          <a:bodyPr spcFirstLastPara="1" wrap="square" lIns="57125" tIns="57125" rIns="57125" bIns="57125" anchor="t" anchorCtr="0">
            <a:noAutofit/>
          </a:bodyPr>
          <a:lstStyle/>
          <a:p>
            <a:pPr marL="0" marR="0" lvl="0" indent="0" algn="l" rtl="0">
              <a:lnSpc>
                <a:spcPct val="100000"/>
              </a:lnSpc>
              <a:spcBef>
                <a:spcPts val="0"/>
              </a:spcBef>
              <a:spcAft>
                <a:spcPts val="0"/>
              </a:spcAft>
              <a:buNone/>
            </a:pPr>
            <a:r>
              <a:rPr lang="en-GB" sz="2400" b="1" i="0" u="none" strike="noStrike" cap="none">
                <a:solidFill>
                  <a:srgbClr val="000000"/>
                </a:solidFill>
                <a:latin typeface="Arial"/>
                <a:ea typeface="Arial"/>
                <a:cs typeface="Arial"/>
                <a:sym typeface="Arial"/>
              </a:rPr>
              <a:t>Product 2</a:t>
            </a:r>
            <a:endParaRPr sz="2400" b="1" i="0" u="none" strike="noStrike" cap="none">
              <a:solidFill>
                <a:srgbClr val="000000"/>
              </a:solidFill>
              <a:latin typeface="Arial"/>
              <a:ea typeface="Arial"/>
              <a:cs typeface="Arial"/>
              <a:sym typeface="Arial"/>
            </a:endParaRPr>
          </a:p>
        </p:txBody>
      </p:sp>
      <p:grpSp>
        <p:nvGrpSpPr>
          <p:cNvPr id="11007" name="Google Shape;11007;p1082"/>
          <p:cNvGrpSpPr/>
          <p:nvPr/>
        </p:nvGrpSpPr>
        <p:grpSpPr>
          <a:xfrm>
            <a:off x="3518010" y="1795582"/>
            <a:ext cx="2840745" cy="818540"/>
            <a:chOff x="2280575" y="1719325"/>
            <a:chExt cx="1547500" cy="513900"/>
          </a:xfrm>
        </p:grpSpPr>
        <p:pic>
          <p:nvPicPr>
            <p:cNvPr id="11008" name="Google Shape;11008;p1082"/>
            <p:cNvPicPr preferRelativeResize="0"/>
            <p:nvPr/>
          </p:nvPicPr>
          <p:blipFill rotWithShape="1">
            <a:blip r:embed="rId3">
              <a:alphaModFix/>
            </a:blip>
            <a:srcRect t="4998" r="54564" b="43944"/>
            <a:stretch/>
          </p:blipFill>
          <p:spPr>
            <a:xfrm>
              <a:off x="2280575" y="1719325"/>
              <a:ext cx="1547500" cy="513900"/>
            </a:xfrm>
            <a:prstGeom prst="rect">
              <a:avLst/>
            </a:prstGeom>
            <a:noFill/>
            <a:ln>
              <a:noFill/>
            </a:ln>
          </p:spPr>
        </p:pic>
        <p:pic>
          <p:nvPicPr>
            <p:cNvPr id="11009" name="Google Shape;11009;p1082"/>
            <p:cNvPicPr preferRelativeResize="0"/>
            <p:nvPr/>
          </p:nvPicPr>
          <p:blipFill rotWithShape="1">
            <a:blip r:embed="rId4">
              <a:alphaModFix/>
            </a:blip>
            <a:srcRect/>
            <a:stretch/>
          </p:blipFill>
          <p:spPr>
            <a:xfrm>
              <a:off x="3413139" y="1839667"/>
              <a:ext cx="245906" cy="238891"/>
            </a:xfrm>
            <a:prstGeom prst="rect">
              <a:avLst/>
            </a:prstGeom>
            <a:noFill/>
            <a:ln>
              <a:noFill/>
            </a:ln>
          </p:spPr>
        </p:pic>
      </p:grpSp>
      <p:pic>
        <p:nvPicPr>
          <p:cNvPr id="11010" name="Google Shape;11010;p1082"/>
          <p:cNvPicPr preferRelativeResize="0"/>
          <p:nvPr/>
        </p:nvPicPr>
        <p:blipFill rotWithShape="1">
          <a:blip r:embed="rId5">
            <a:alphaModFix/>
          </a:blip>
          <a:srcRect/>
          <a:stretch/>
        </p:blipFill>
        <p:spPr>
          <a:xfrm>
            <a:off x="3725703" y="5513887"/>
            <a:ext cx="1433199" cy="692731"/>
          </a:xfrm>
          <a:prstGeom prst="rect">
            <a:avLst/>
          </a:prstGeom>
          <a:noFill/>
          <a:ln>
            <a:noFill/>
          </a:ln>
        </p:spPr>
      </p:pic>
      <p:sp>
        <p:nvSpPr>
          <p:cNvPr id="11011" name="Google Shape;11011;p1082"/>
          <p:cNvSpPr txBox="1"/>
          <p:nvPr/>
        </p:nvSpPr>
        <p:spPr>
          <a:xfrm>
            <a:off x="6358759" y="4589595"/>
            <a:ext cx="1209600" cy="52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b="1">
                <a:solidFill>
                  <a:srgbClr val="1E99D5"/>
                </a:solidFill>
                <a:latin typeface="Calibri"/>
                <a:ea typeface="Calibri"/>
                <a:cs typeface="Calibri"/>
                <a:sym typeface="Calibri"/>
              </a:rPr>
              <a:t>2,777</a:t>
            </a:r>
            <a:endParaRPr sz="1800" b="1">
              <a:solidFill>
                <a:srgbClr val="1E99D5"/>
              </a:solidFill>
              <a:latin typeface="Calibri"/>
              <a:ea typeface="Calibri"/>
              <a:cs typeface="Calibri"/>
              <a:sym typeface="Calibri"/>
            </a:endParaRPr>
          </a:p>
        </p:txBody>
      </p:sp>
      <p:pic>
        <p:nvPicPr>
          <p:cNvPr id="11012" name="Google Shape;11012;p1082"/>
          <p:cNvPicPr preferRelativeResize="0"/>
          <p:nvPr/>
        </p:nvPicPr>
        <p:blipFill rotWithShape="1">
          <a:blip r:embed="rId3">
            <a:alphaModFix/>
          </a:blip>
          <a:srcRect t="4998" r="54564" b="43944"/>
          <a:stretch/>
        </p:blipFill>
        <p:spPr>
          <a:xfrm>
            <a:off x="3517906" y="4563727"/>
            <a:ext cx="2840676" cy="818523"/>
          </a:xfrm>
          <a:prstGeom prst="rect">
            <a:avLst/>
          </a:prstGeom>
          <a:noFill/>
          <a:ln>
            <a:noFill/>
          </a:ln>
        </p:spPr>
      </p:pic>
      <p:sp>
        <p:nvSpPr>
          <p:cNvPr id="11013" name="Google Shape;11013;p1082"/>
          <p:cNvSpPr txBox="1"/>
          <p:nvPr/>
        </p:nvSpPr>
        <p:spPr>
          <a:xfrm>
            <a:off x="6358759" y="1821566"/>
            <a:ext cx="1209600" cy="52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b="1">
                <a:solidFill>
                  <a:srgbClr val="1E99D5"/>
                </a:solidFill>
                <a:latin typeface="Calibri"/>
                <a:ea typeface="Calibri"/>
                <a:cs typeface="Calibri"/>
                <a:sym typeface="Calibri"/>
              </a:rPr>
              <a:t>2,777</a:t>
            </a:r>
            <a:endParaRPr sz="1800" b="1">
              <a:solidFill>
                <a:srgbClr val="1E99D5"/>
              </a:solidFill>
              <a:latin typeface="Calibri"/>
              <a:ea typeface="Calibri"/>
              <a:cs typeface="Calibri"/>
              <a:sym typeface="Calibri"/>
            </a:endParaRPr>
          </a:p>
        </p:txBody>
      </p:sp>
      <p:pic>
        <p:nvPicPr>
          <p:cNvPr id="11014" name="Google Shape;11014;p1082"/>
          <p:cNvPicPr preferRelativeResize="0"/>
          <p:nvPr/>
        </p:nvPicPr>
        <p:blipFill rotWithShape="1">
          <a:blip r:embed="rId5">
            <a:alphaModFix/>
          </a:blip>
          <a:srcRect/>
          <a:stretch/>
        </p:blipFill>
        <p:spPr>
          <a:xfrm>
            <a:off x="3842328" y="2518769"/>
            <a:ext cx="1433199" cy="692731"/>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1019"/>
        <p:cNvGrpSpPr/>
        <p:nvPr/>
      </p:nvGrpSpPr>
      <p:grpSpPr>
        <a:xfrm>
          <a:off x="0" y="0"/>
          <a:ext cx="0" cy="0"/>
          <a:chOff x="0" y="0"/>
          <a:chExt cx="0" cy="0"/>
        </a:xfrm>
      </p:grpSpPr>
      <p:sp>
        <p:nvSpPr>
          <p:cNvPr id="11020" name="Google Shape;11020;p1083"/>
          <p:cNvSpPr txBox="1">
            <a:spLocks noGrp="1"/>
          </p:cNvSpPr>
          <p:nvPr>
            <p:ph type="title"/>
          </p:nvPr>
        </p:nvSpPr>
        <p:spPr>
          <a:xfrm>
            <a:off x="425450" y="0"/>
            <a:ext cx="10515600" cy="1325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400"/>
              <a:buNone/>
            </a:pPr>
            <a:r>
              <a:rPr lang="en-GB" sz="3500" b="1">
                <a:solidFill>
                  <a:schemeClr val="dk1"/>
                </a:solidFill>
              </a:rPr>
              <a:t>How Do I Know if the Difference is Significant?</a:t>
            </a:r>
            <a:endParaRPr sz="3500" b="1"/>
          </a:p>
        </p:txBody>
      </p:sp>
      <p:sp>
        <p:nvSpPr>
          <p:cNvPr id="11021" name="Google Shape;11021;p1083"/>
          <p:cNvSpPr txBox="1"/>
          <p:nvPr/>
        </p:nvSpPr>
        <p:spPr>
          <a:xfrm>
            <a:off x="548521" y="1891622"/>
            <a:ext cx="3675900" cy="1522800"/>
          </a:xfrm>
          <a:prstGeom prst="rect">
            <a:avLst/>
          </a:prstGeom>
          <a:noFill/>
          <a:ln>
            <a:noFill/>
          </a:ln>
        </p:spPr>
        <p:txBody>
          <a:bodyPr spcFirstLastPara="1" wrap="square" lIns="57125" tIns="57125" rIns="57125" bIns="57125" anchor="t" anchorCtr="0">
            <a:noAutofit/>
          </a:bodyPr>
          <a:lstStyle/>
          <a:p>
            <a:pPr marL="0" marR="0" lvl="0" indent="0" algn="l" rtl="0">
              <a:lnSpc>
                <a:spcPct val="100000"/>
              </a:lnSpc>
              <a:spcBef>
                <a:spcPts val="0"/>
              </a:spcBef>
              <a:spcAft>
                <a:spcPts val="0"/>
              </a:spcAft>
              <a:buNone/>
            </a:pPr>
            <a:r>
              <a:rPr lang="en-GB" sz="2400" b="1" i="0" u="none" strike="noStrike" cap="none">
                <a:solidFill>
                  <a:srgbClr val="000000"/>
                </a:solidFill>
                <a:latin typeface="Arial"/>
                <a:ea typeface="Arial"/>
                <a:cs typeface="Arial"/>
                <a:sym typeface="Arial"/>
              </a:rPr>
              <a:t>Product 1</a:t>
            </a:r>
            <a:endParaRPr sz="2400" b="1" i="0" u="none" strike="noStrike" cap="none">
              <a:solidFill>
                <a:srgbClr val="000000"/>
              </a:solidFill>
              <a:latin typeface="Arial"/>
              <a:ea typeface="Arial"/>
              <a:cs typeface="Arial"/>
              <a:sym typeface="Arial"/>
            </a:endParaRPr>
          </a:p>
        </p:txBody>
      </p:sp>
      <p:sp>
        <p:nvSpPr>
          <p:cNvPr id="11022" name="Google Shape;11022;p1083"/>
          <p:cNvSpPr txBox="1"/>
          <p:nvPr/>
        </p:nvSpPr>
        <p:spPr>
          <a:xfrm>
            <a:off x="548521" y="4719506"/>
            <a:ext cx="3675900" cy="1522800"/>
          </a:xfrm>
          <a:prstGeom prst="rect">
            <a:avLst/>
          </a:prstGeom>
          <a:noFill/>
          <a:ln>
            <a:noFill/>
          </a:ln>
        </p:spPr>
        <p:txBody>
          <a:bodyPr spcFirstLastPara="1" wrap="square" lIns="57125" tIns="57125" rIns="57125" bIns="57125" anchor="t" anchorCtr="0">
            <a:noAutofit/>
          </a:bodyPr>
          <a:lstStyle/>
          <a:p>
            <a:pPr marL="0" marR="0" lvl="0" indent="0" algn="l" rtl="0">
              <a:lnSpc>
                <a:spcPct val="100000"/>
              </a:lnSpc>
              <a:spcBef>
                <a:spcPts val="0"/>
              </a:spcBef>
              <a:spcAft>
                <a:spcPts val="0"/>
              </a:spcAft>
              <a:buNone/>
            </a:pPr>
            <a:r>
              <a:rPr lang="en-GB" sz="2400" b="1" i="0" u="none" strike="noStrike" cap="none">
                <a:solidFill>
                  <a:srgbClr val="000000"/>
                </a:solidFill>
                <a:latin typeface="Arial"/>
                <a:ea typeface="Arial"/>
                <a:cs typeface="Arial"/>
                <a:sym typeface="Arial"/>
              </a:rPr>
              <a:t>Product 2</a:t>
            </a:r>
            <a:endParaRPr sz="2400" b="1" i="0" u="none" strike="noStrike" cap="none">
              <a:solidFill>
                <a:srgbClr val="000000"/>
              </a:solidFill>
              <a:latin typeface="Arial"/>
              <a:ea typeface="Arial"/>
              <a:cs typeface="Arial"/>
              <a:sym typeface="Arial"/>
            </a:endParaRPr>
          </a:p>
        </p:txBody>
      </p:sp>
      <p:grpSp>
        <p:nvGrpSpPr>
          <p:cNvPr id="11023" name="Google Shape;11023;p1083"/>
          <p:cNvGrpSpPr/>
          <p:nvPr/>
        </p:nvGrpSpPr>
        <p:grpSpPr>
          <a:xfrm>
            <a:off x="3518010" y="1795582"/>
            <a:ext cx="2840745" cy="818540"/>
            <a:chOff x="2280575" y="1719325"/>
            <a:chExt cx="1547500" cy="513900"/>
          </a:xfrm>
        </p:grpSpPr>
        <p:pic>
          <p:nvPicPr>
            <p:cNvPr id="11024" name="Google Shape;11024;p1083"/>
            <p:cNvPicPr preferRelativeResize="0"/>
            <p:nvPr/>
          </p:nvPicPr>
          <p:blipFill rotWithShape="1">
            <a:blip r:embed="rId3">
              <a:alphaModFix/>
            </a:blip>
            <a:srcRect t="4998" r="54564" b="43944"/>
            <a:stretch/>
          </p:blipFill>
          <p:spPr>
            <a:xfrm>
              <a:off x="2280575" y="1719325"/>
              <a:ext cx="1547500" cy="513900"/>
            </a:xfrm>
            <a:prstGeom prst="rect">
              <a:avLst/>
            </a:prstGeom>
            <a:noFill/>
            <a:ln>
              <a:noFill/>
            </a:ln>
          </p:spPr>
        </p:pic>
        <p:pic>
          <p:nvPicPr>
            <p:cNvPr id="11025" name="Google Shape;11025;p1083"/>
            <p:cNvPicPr preferRelativeResize="0"/>
            <p:nvPr/>
          </p:nvPicPr>
          <p:blipFill rotWithShape="1">
            <a:blip r:embed="rId4">
              <a:alphaModFix/>
            </a:blip>
            <a:srcRect/>
            <a:stretch/>
          </p:blipFill>
          <p:spPr>
            <a:xfrm>
              <a:off x="3413139" y="1839667"/>
              <a:ext cx="245906" cy="238891"/>
            </a:xfrm>
            <a:prstGeom prst="rect">
              <a:avLst/>
            </a:prstGeom>
            <a:noFill/>
            <a:ln>
              <a:noFill/>
            </a:ln>
          </p:spPr>
        </p:pic>
      </p:grpSp>
      <p:pic>
        <p:nvPicPr>
          <p:cNvPr id="11026" name="Google Shape;11026;p1083"/>
          <p:cNvPicPr preferRelativeResize="0"/>
          <p:nvPr/>
        </p:nvPicPr>
        <p:blipFill rotWithShape="1">
          <a:blip r:embed="rId5">
            <a:alphaModFix/>
          </a:blip>
          <a:srcRect/>
          <a:stretch/>
        </p:blipFill>
        <p:spPr>
          <a:xfrm>
            <a:off x="3725703" y="5513887"/>
            <a:ext cx="1433199" cy="692731"/>
          </a:xfrm>
          <a:prstGeom prst="rect">
            <a:avLst/>
          </a:prstGeom>
          <a:noFill/>
          <a:ln>
            <a:noFill/>
          </a:ln>
        </p:spPr>
      </p:pic>
      <p:sp>
        <p:nvSpPr>
          <p:cNvPr id="11027" name="Google Shape;11027;p1083"/>
          <p:cNvSpPr txBox="1"/>
          <p:nvPr/>
        </p:nvSpPr>
        <p:spPr>
          <a:xfrm>
            <a:off x="6358759" y="4589595"/>
            <a:ext cx="1209600" cy="52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b="1">
                <a:solidFill>
                  <a:srgbClr val="1E99D5"/>
                </a:solidFill>
                <a:latin typeface="Calibri"/>
                <a:ea typeface="Calibri"/>
                <a:cs typeface="Calibri"/>
                <a:sym typeface="Calibri"/>
              </a:rPr>
              <a:t>21</a:t>
            </a:r>
            <a:endParaRPr sz="1800" b="1">
              <a:solidFill>
                <a:srgbClr val="1E99D5"/>
              </a:solidFill>
              <a:latin typeface="Calibri"/>
              <a:ea typeface="Calibri"/>
              <a:cs typeface="Calibri"/>
              <a:sym typeface="Calibri"/>
            </a:endParaRPr>
          </a:p>
        </p:txBody>
      </p:sp>
      <p:pic>
        <p:nvPicPr>
          <p:cNvPr id="11028" name="Google Shape;11028;p1083"/>
          <p:cNvPicPr preferRelativeResize="0"/>
          <p:nvPr/>
        </p:nvPicPr>
        <p:blipFill rotWithShape="1">
          <a:blip r:embed="rId3">
            <a:alphaModFix/>
          </a:blip>
          <a:srcRect t="4998" r="54564" b="43944"/>
          <a:stretch/>
        </p:blipFill>
        <p:spPr>
          <a:xfrm>
            <a:off x="3517906" y="4563727"/>
            <a:ext cx="2840676" cy="818523"/>
          </a:xfrm>
          <a:prstGeom prst="rect">
            <a:avLst/>
          </a:prstGeom>
          <a:noFill/>
          <a:ln>
            <a:noFill/>
          </a:ln>
        </p:spPr>
      </p:pic>
      <p:sp>
        <p:nvSpPr>
          <p:cNvPr id="11029" name="Google Shape;11029;p1083"/>
          <p:cNvSpPr txBox="1"/>
          <p:nvPr/>
        </p:nvSpPr>
        <p:spPr>
          <a:xfrm>
            <a:off x="6358759" y="1821566"/>
            <a:ext cx="1209600" cy="52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b="1">
                <a:solidFill>
                  <a:srgbClr val="1E99D5"/>
                </a:solidFill>
                <a:latin typeface="Calibri"/>
                <a:ea typeface="Calibri"/>
                <a:cs typeface="Calibri"/>
                <a:sym typeface="Calibri"/>
              </a:rPr>
              <a:t>21</a:t>
            </a:r>
            <a:endParaRPr sz="1800" b="1">
              <a:solidFill>
                <a:srgbClr val="1E99D5"/>
              </a:solidFill>
              <a:latin typeface="Calibri"/>
              <a:ea typeface="Calibri"/>
              <a:cs typeface="Calibri"/>
              <a:sym typeface="Calibri"/>
            </a:endParaRPr>
          </a:p>
        </p:txBody>
      </p:sp>
      <p:pic>
        <p:nvPicPr>
          <p:cNvPr id="11030" name="Google Shape;11030;p1083"/>
          <p:cNvPicPr preferRelativeResize="0"/>
          <p:nvPr/>
        </p:nvPicPr>
        <p:blipFill rotWithShape="1">
          <a:blip r:embed="rId5">
            <a:alphaModFix/>
          </a:blip>
          <a:srcRect/>
          <a:stretch/>
        </p:blipFill>
        <p:spPr>
          <a:xfrm>
            <a:off x="3842328" y="2518769"/>
            <a:ext cx="1433199" cy="692731"/>
          </a:xfrm>
          <a:prstGeom prst="rect">
            <a:avLst/>
          </a:prstGeom>
          <a:noFill/>
          <a:ln>
            <a:noFill/>
          </a:ln>
        </p:spPr>
      </p:pic>
      <p:sp>
        <p:nvSpPr>
          <p:cNvPr id="11031" name="Google Shape;11031;p1083"/>
          <p:cNvSpPr/>
          <p:nvPr/>
        </p:nvSpPr>
        <p:spPr>
          <a:xfrm>
            <a:off x="7568475" y="2543800"/>
            <a:ext cx="3675900" cy="1985400"/>
          </a:xfrm>
          <a:prstGeom prst="rect">
            <a:avLst/>
          </a:prstGeom>
          <a:solidFill>
            <a:srgbClr val="434343"/>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Font typeface="Arial"/>
              <a:buNone/>
            </a:pPr>
            <a:r>
              <a:rPr lang="en-GB" sz="2400">
                <a:solidFill>
                  <a:schemeClr val="lt1"/>
                </a:solidFill>
              </a:rPr>
              <a:t>Are you as sure as you were before?</a:t>
            </a:r>
            <a:endParaRPr sz="2400">
              <a:solidFill>
                <a:srgbClr val="FFFFFF"/>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1036"/>
        <p:cNvGrpSpPr/>
        <p:nvPr/>
      </p:nvGrpSpPr>
      <p:grpSpPr>
        <a:xfrm>
          <a:off x="0" y="0"/>
          <a:ext cx="0" cy="0"/>
          <a:chOff x="0" y="0"/>
          <a:chExt cx="0" cy="0"/>
        </a:xfrm>
      </p:grpSpPr>
      <p:sp>
        <p:nvSpPr>
          <p:cNvPr id="11037" name="Google Shape;11037;p1084"/>
          <p:cNvSpPr txBox="1">
            <a:spLocks noGrp="1"/>
          </p:cNvSpPr>
          <p:nvPr>
            <p:ph type="title"/>
          </p:nvPr>
        </p:nvSpPr>
        <p:spPr>
          <a:xfrm>
            <a:off x="425450" y="0"/>
            <a:ext cx="10515600" cy="1325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400"/>
              <a:buNone/>
            </a:pPr>
            <a:r>
              <a:rPr lang="en-GB" sz="3500" b="1">
                <a:solidFill>
                  <a:schemeClr val="dk1"/>
                </a:solidFill>
              </a:rPr>
              <a:t>How Do I Know if the Difference is Significant?</a:t>
            </a:r>
            <a:endParaRPr sz="3500" b="1"/>
          </a:p>
        </p:txBody>
      </p:sp>
      <p:sp>
        <p:nvSpPr>
          <p:cNvPr id="11038" name="Google Shape;11038;p1084"/>
          <p:cNvSpPr/>
          <p:nvPr/>
        </p:nvSpPr>
        <p:spPr>
          <a:xfrm>
            <a:off x="5540825" y="2275100"/>
            <a:ext cx="3225000" cy="1325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39" name="Google Shape;11039;p1084"/>
          <p:cNvSpPr txBox="1"/>
          <p:nvPr/>
        </p:nvSpPr>
        <p:spPr>
          <a:xfrm>
            <a:off x="548521" y="1891622"/>
            <a:ext cx="3675900" cy="1522800"/>
          </a:xfrm>
          <a:prstGeom prst="rect">
            <a:avLst/>
          </a:prstGeom>
          <a:noFill/>
          <a:ln>
            <a:noFill/>
          </a:ln>
        </p:spPr>
        <p:txBody>
          <a:bodyPr spcFirstLastPara="1" wrap="square" lIns="57125" tIns="57125" rIns="57125" bIns="57125" anchor="t" anchorCtr="0">
            <a:noAutofit/>
          </a:bodyPr>
          <a:lstStyle/>
          <a:p>
            <a:pPr marL="0" marR="0" lvl="0" indent="0" algn="l" rtl="0">
              <a:lnSpc>
                <a:spcPct val="100000"/>
              </a:lnSpc>
              <a:spcBef>
                <a:spcPts val="0"/>
              </a:spcBef>
              <a:spcAft>
                <a:spcPts val="0"/>
              </a:spcAft>
              <a:buNone/>
            </a:pPr>
            <a:r>
              <a:rPr lang="en-GB" sz="2400" b="1" i="0" u="none" strike="noStrike" cap="none">
                <a:solidFill>
                  <a:srgbClr val="000000"/>
                </a:solidFill>
                <a:latin typeface="Arial"/>
                <a:ea typeface="Arial"/>
                <a:cs typeface="Arial"/>
                <a:sym typeface="Arial"/>
              </a:rPr>
              <a:t>Product 1</a:t>
            </a:r>
            <a:endParaRPr sz="2400" b="1" i="0" u="none" strike="noStrike" cap="none">
              <a:solidFill>
                <a:srgbClr val="000000"/>
              </a:solidFill>
              <a:latin typeface="Arial"/>
              <a:ea typeface="Arial"/>
              <a:cs typeface="Arial"/>
              <a:sym typeface="Arial"/>
            </a:endParaRPr>
          </a:p>
        </p:txBody>
      </p:sp>
      <p:sp>
        <p:nvSpPr>
          <p:cNvPr id="11040" name="Google Shape;11040;p1084"/>
          <p:cNvSpPr txBox="1"/>
          <p:nvPr/>
        </p:nvSpPr>
        <p:spPr>
          <a:xfrm>
            <a:off x="548521" y="4719506"/>
            <a:ext cx="3675900" cy="1522800"/>
          </a:xfrm>
          <a:prstGeom prst="rect">
            <a:avLst/>
          </a:prstGeom>
          <a:noFill/>
          <a:ln>
            <a:noFill/>
          </a:ln>
        </p:spPr>
        <p:txBody>
          <a:bodyPr spcFirstLastPara="1" wrap="square" lIns="57125" tIns="57125" rIns="57125" bIns="57125" anchor="t" anchorCtr="0">
            <a:noAutofit/>
          </a:bodyPr>
          <a:lstStyle/>
          <a:p>
            <a:pPr marL="0" marR="0" lvl="0" indent="0" algn="l" rtl="0">
              <a:lnSpc>
                <a:spcPct val="100000"/>
              </a:lnSpc>
              <a:spcBef>
                <a:spcPts val="0"/>
              </a:spcBef>
              <a:spcAft>
                <a:spcPts val="0"/>
              </a:spcAft>
              <a:buNone/>
            </a:pPr>
            <a:r>
              <a:rPr lang="en-GB" sz="2400" b="1" i="0" u="none" strike="noStrike" cap="none">
                <a:solidFill>
                  <a:srgbClr val="000000"/>
                </a:solidFill>
                <a:latin typeface="Arial"/>
                <a:ea typeface="Arial"/>
                <a:cs typeface="Arial"/>
                <a:sym typeface="Arial"/>
              </a:rPr>
              <a:t>Product 2</a:t>
            </a:r>
            <a:endParaRPr sz="2400" b="1" i="0" u="none" strike="noStrike" cap="none">
              <a:solidFill>
                <a:srgbClr val="000000"/>
              </a:solidFill>
              <a:latin typeface="Arial"/>
              <a:ea typeface="Arial"/>
              <a:cs typeface="Arial"/>
              <a:sym typeface="Arial"/>
            </a:endParaRPr>
          </a:p>
        </p:txBody>
      </p:sp>
      <p:grpSp>
        <p:nvGrpSpPr>
          <p:cNvPr id="11041" name="Google Shape;11041;p1084"/>
          <p:cNvGrpSpPr/>
          <p:nvPr/>
        </p:nvGrpSpPr>
        <p:grpSpPr>
          <a:xfrm>
            <a:off x="3518010" y="1795582"/>
            <a:ext cx="2840745" cy="818540"/>
            <a:chOff x="2280575" y="1719325"/>
            <a:chExt cx="1547500" cy="513900"/>
          </a:xfrm>
        </p:grpSpPr>
        <p:pic>
          <p:nvPicPr>
            <p:cNvPr id="11042" name="Google Shape;11042;p1084"/>
            <p:cNvPicPr preferRelativeResize="0"/>
            <p:nvPr/>
          </p:nvPicPr>
          <p:blipFill rotWithShape="1">
            <a:blip r:embed="rId3">
              <a:alphaModFix/>
            </a:blip>
            <a:srcRect t="4998" r="54564" b="43944"/>
            <a:stretch/>
          </p:blipFill>
          <p:spPr>
            <a:xfrm>
              <a:off x="2280575" y="1719325"/>
              <a:ext cx="1547500" cy="513900"/>
            </a:xfrm>
            <a:prstGeom prst="rect">
              <a:avLst/>
            </a:prstGeom>
            <a:noFill/>
            <a:ln>
              <a:noFill/>
            </a:ln>
          </p:spPr>
        </p:pic>
        <p:pic>
          <p:nvPicPr>
            <p:cNvPr id="11043" name="Google Shape;11043;p1084"/>
            <p:cNvPicPr preferRelativeResize="0"/>
            <p:nvPr/>
          </p:nvPicPr>
          <p:blipFill rotWithShape="1">
            <a:blip r:embed="rId4">
              <a:alphaModFix/>
            </a:blip>
            <a:srcRect/>
            <a:stretch/>
          </p:blipFill>
          <p:spPr>
            <a:xfrm>
              <a:off x="3413139" y="1839667"/>
              <a:ext cx="245906" cy="238891"/>
            </a:xfrm>
            <a:prstGeom prst="rect">
              <a:avLst/>
            </a:prstGeom>
            <a:noFill/>
            <a:ln>
              <a:noFill/>
            </a:ln>
          </p:spPr>
        </p:pic>
      </p:grpSp>
      <p:pic>
        <p:nvPicPr>
          <p:cNvPr id="11044" name="Google Shape;11044;p1084"/>
          <p:cNvPicPr preferRelativeResize="0"/>
          <p:nvPr/>
        </p:nvPicPr>
        <p:blipFill rotWithShape="1">
          <a:blip r:embed="rId5">
            <a:alphaModFix/>
          </a:blip>
          <a:srcRect/>
          <a:stretch/>
        </p:blipFill>
        <p:spPr>
          <a:xfrm>
            <a:off x="3725703" y="5513887"/>
            <a:ext cx="1433199" cy="692731"/>
          </a:xfrm>
          <a:prstGeom prst="rect">
            <a:avLst/>
          </a:prstGeom>
          <a:noFill/>
          <a:ln>
            <a:noFill/>
          </a:ln>
        </p:spPr>
      </p:pic>
      <p:sp>
        <p:nvSpPr>
          <p:cNvPr id="11045" name="Google Shape;11045;p1084"/>
          <p:cNvSpPr txBox="1"/>
          <p:nvPr/>
        </p:nvSpPr>
        <p:spPr>
          <a:xfrm>
            <a:off x="6358759" y="4589595"/>
            <a:ext cx="1209600" cy="52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b="1">
                <a:solidFill>
                  <a:srgbClr val="1E99D5"/>
                </a:solidFill>
                <a:latin typeface="Calibri"/>
                <a:ea typeface="Calibri"/>
                <a:cs typeface="Calibri"/>
                <a:sym typeface="Calibri"/>
              </a:rPr>
              <a:t>21</a:t>
            </a:r>
            <a:endParaRPr sz="1800" b="1">
              <a:solidFill>
                <a:srgbClr val="1E99D5"/>
              </a:solidFill>
              <a:latin typeface="Calibri"/>
              <a:ea typeface="Calibri"/>
              <a:cs typeface="Calibri"/>
              <a:sym typeface="Calibri"/>
            </a:endParaRPr>
          </a:p>
        </p:txBody>
      </p:sp>
      <p:pic>
        <p:nvPicPr>
          <p:cNvPr id="11046" name="Google Shape;11046;p1084"/>
          <p:cNvPicPr preferRelativeResize="0"/>
          <p:nvPr/>
        </p:nvPicPr>
        <p:blipFill rotWithShape="1">
          <a:blip r:embed="rId3">
            <a:alphaModFix/>
          </a:blip>
          <a:srcRect t="4998" r="54564" b="43944"/>
          <a:stretch/>
        </p:blipFill>
        <p:spPr>
          <a:xfrm>
            <a:off x="3517906" y="4563727"/>
            <a:ext cx="2840676" cy="818523"/>
          </a:xfrm>
          <a:prstGeom prst="rect">
            <a:avLst/>
          </a:prstGeom>
          <a:noFill/>
          <a:ln>
            <a:noFill/>
          </a:ln>
        </p:spPr>
      </p:pic>
      <p:sp>
        <p:nvSpPr>
          <p:cNvPr id="11047" name="Google Shape;11047;p1084"/>
          <p:cNvSpPr txBox="1"/>
          <p:nvPr/>
        </p:nvSpPr>
        <p:spPr>
          <a:xfrm>
            <a:off x="6358759" y="1821566"/>
            <a:ext cx="1209600" cy="52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b="1">
                <a:solidFill>
                  <a:srgbClr val="1E99D5"/>
                </a:solidFill>
                <a:latin typeface="Calibri"/>
                <a:ea typeface="Calibri"/>
                <a:cs typeface="Calibri"/>
                <a:sym typeface="Calibri"/>
              </a:rPr>
              <a:t>21</a:t>
            </a:r>
            <a:endParaRPr sz="1800" b="1">
              <a:solidFill>
                <a:srgbClr val="1E99D5"/>
              </a:solidFill>
              <a:latin typeface="Calibri"/>
              <a:ea typeface="Calibri"/>
              <a:cs typeface="Calibri"/>
              <a:sym typeface="Calibri"/>
            </a:endParaRPr>
          </a:p>
        </p:txBody>
      </p:sp>
      <p:pic>
        <p:nvPicPr>
          <p:cNvPr id="11048" name="Google Shape;11048;p1084"/>
          <p:cNvPicPr preferRelativeResize="0"/>
          <p:nvPr/>
        </p:nvPicPr>
        <p:blipFill rotWithShape="1">
          <a:blip r:embed="rId5">
            <a:alphaModFix/>
          </a:blip>
          <a:srcRect/>
          <a:stretch/>
        </p:blipFill>
        <p:spPr>
          <a:xfrm>
            <a:off x="3842328" y="2518769"/>
            <a:ext cx="1433199" cy="692731"/>
          </a:xfrm>
          <a:prstGeom prst="rect">
            <a:avLst/>
          </a:prstGeom>
          <a:noFill/>
          <a:ln>
            <a:noFill/>
          </a:ln>
        </p:spPr>
      </p:pic>
      <p:sp>
        <p:nvSpPr>
          <p:cNvPr id="11049" name="Google Shape;11049;p1084"/>
          <p:cNvSpPr/>
          <p:nvPr/>
        </p:nvSpPr>
        <p:spPr>
          <a:xfrm>
            <a:off x="7568475" y="2543800"/>
            <a:ext cx="3675900" cy="1985400"/>
          </a:xfrm>
          <a:prstGeom prst="rect">
            <a:avLst/>
          </a:prstGeom>
          <a:solidFill>
            <a:srgbClr val="1899D6"/>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a:solidFill>
                  <a:srgbClr val="FFFFFF"/>
                </a:solidFill>
              </a:rPr>
              <a:t>The more data you have, the more certain you can be.</a:t>
            </a:r>
            <a:endParaRPr sz="2400" b="0" i="0" u="none" strike="noStrike" cap="none">
              <a:solidFill>
                <a:srgbClr val="FFFFFF"/>
              </a:solidFill>
              <a:latin typeface="Arial"/>
              <a:ea typeface="Arial"/>
              <a:cs typeface="Arial"/>
              <a:sym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1054"/>
        <p:cNvGrpSpPr/>
        <p:nvPr/>
      </p:nvGrpSpPr>
      <p:grpSpPr>
        <a:xfrm>
          <a:off x="0" y="0"/>
          <a:ext cx="0" cy="0"/>
          <a:chOff x="0" y="0"/>
          <a:chExt cx="0" cy="0"/>
        </a:xfrm>
      </p:grpSpPr>
      <p:sp>
        <p:nvSpPr>
          <p:cNvPr id="11055" name="Google Shape;11055;p1085"/>
          <p:cNvSpPr txBox="1">
            <a:spLocks noGrp="1"/>
          </p:cNvSpPr>
          <p:nvPr>
            <p:ph type="title"/>
          </p:nvPr>
        </p:nvSpPr>
        <p:spPr>
          <a:xfrm>
            <a:off x="425450" y="0"/>
            <a:ext cx="10515600" cy="1325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400"/>
              <a:buNone/>
            </a:pPr>
            <a:r>
              <a:rPr lang="en-GB" sz="3500" b="1">
                <a:solidFill>
                  <a:schemeClr val="dk1"/>
                </a:solidFill>
              </a:rPr>
              <a:t>How Do I Know if the Difference is Significant?</a:t>
            </a:r>
            <a:endParaRPr sz="3500" b="1"/>
          </a:p>
        </p:txBody>
      </p:sp>
      <p:sp>
        <p:nvSpPr>
          <p:cNvPr id="11056" name="Google Shape;11056;p1085"/>
          <p:cNvSpPr/>
          <p:nvPr/>
        </p:nvSpPr>
        <p:spPr>
          <a:xfrm>
            <a:off x="5540825" y="2275100"/>
            <a:ext cx="3225000" cy="1325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57" name="Google Shape;11057;p1085"/>
          <p:cNvSpPr txBox="1"/>
          <p:nvPr/>
        </p:nvSpPr>
        <p:spPr>
          <a:xfrm>
            <a:off x="548521" y="1891622"/>
            <a:ext cx="3675900" cy="1522800"/>
          </a:xfrm>
          <a:prstGeom prst="rect">
            <a:avLst/>
          </a:prstGeom>
          <a:noFill/>
          <a:ln>
            <a:noFill/>
          </a:ln>
        </p:spPr>
        <p:txBody>
          <a:bodyPr spcFirstLastPara="1" wrap="square" lIns="57125" tIns="57125" rIns="57125" bIns="57125" anchor="t" anchorCtr="0">
            <a:noAutofit/>
          </a:bodyPr>
          <a:lstStyle/>
          <a:p>
            <a:pPr marL="0" marR="0" lvl="0" indent="0" algn="l" rtl="0">
              <a:lnSpc>
                <a:spcPct val="100000"/>
              </a:lnSpc>
              <a:spcBef>
                <a:spcPts val="0"/>
              </a:spcBef>
              <a:spcAft>
                <a:spcPts val="0"/>
              </a:spcAft>
              <a:buNone/>
            </a:pPr>
            <a:r>
              <a:rPr lang="en-GB" sz="2400" b="1" i="0" u="none" strike="noStrike" cap="none">
                <a:solidFill>
                  <a:srgbClr val="000000"/>
                </a:solidFill>
                <a:latin typeface="Arial"/>
                <a:ea typeface="Arial"/>
                <a:cs typeface="Arial"/>
                <a:sym typeface="Arial"/>
              </a:rPr>
              <a:t>Product 1</a:t>
            </a:r>
            <a:endParaRPr sz="2400" b="1" i="0" u="none" strike="noStrike" cap="none">
              <a:solidFill>
                <a:srgbClr val="000000"/>
              </a:solidFill>
              <a:latin typeface="Arial"/>
              <a:ea typeface="Arial"/>
              <a:cs typeface="Arial"/>
              <a:sym typeface="Arial"/>
            </a:endParaRPr>
          </a:p>
        </p:txBody>
      </p:sp>
      <p:sp>
        <p:nvSpPr>
          <p:cNvPr id="11058" name="Google Shape;11058;p1085"/>
          <p:cNvSpPr txBox="1"/>
          <p:nvPr/>
        </p:nvSpPr>
        <p:spPr>
          <a:xfrm>
            <a:off x="548521" y="4719506"/>
            <a:ext cx="3675900" cy="1522800"/>
          </a:xfrm>
          <a:prstGeom prst="rect">
            <a:avLst/>
          </a:prstGeom>
          <a:noFill/>
          <a:ln>
            <a:noFill/>
          </a:ln>
        </p:spPr>
        <p:txBody>
          <a:bodyPr spcFirstLastPara="1" wrap="square" lIns="57125" tIns="57125" rIns="57125" bIns="57125" anchor="t" anchorCtr="0">
            <a:noAutofit/>
          </a:bodyPr>
          <a:lstStyle/>
          <a:p>
            <a:pPr marL="0" marR="0" lvl="0" indent="0" algn="l" rtl="0">
              <a:lnSpc>
                <a:spcPct val="100000"/>
              </a:lnSpc>
              <a:spcBef>
                <a:spcPts val="0"/>
              </a:spcBef>
              <a:spcAft>
                <a:spcPts val="0"/>
              </a:spcAft>
              <a:buNone/>
            </a:pPr>
            <a:r>
              <a:rPr lang="en-GB" sz="2400" b="1" i="0" u="none" strike="noStrike" cap="none">
                <a:solidFill>
                  <a:srgbClr val="000000"/>
                </a:solidFill>
                <a:latin typeface="Arial"/>
                <a:ea typeface="Arial"/>
                <a:cs typeface="Arial"/>
                <a:sym typeface="Arial"/>
              </a:rPr>
              <a:t>Product 2</a:t>
            </a:r>
            <a:endParaRPr sz="2400" b="1" i="0" u="none" strike="noStrike" cap="none">
              <a:solidFill>
                <a:srgbClr val="000000"/>
              </a:solidFill>
              <a:latin typeface="Arial"/>
              <a:ea typeface="Arial"/>
              <a:cs typeface="Arial"/>
              <a:sym typeface="Arial"/>
            </a:endParaRPr>
          </a:p>
        </p:txBody>
      </p:sp>
      <p:pic>
        <p:nvPicPr>
          <p:cNvPr id="11059" name="Google Shape;11059;p1085"/>
          <p:cNvPicPr preferRelativeResize="0"/>
          <p:nvPr/>
        </p:nvPicPr>
        <p:blipFill rotWithShape="1">
          <a:blip r:embed="rId3">
            <a:alphaModFix/>
          </a:blip>
          <a:srcRect/>
          <a:stretch/>
        </p:blipFill>
        <p:spPr>
          <a:xfrm>
            <a:off x="3725703" y="5513887"/>
            <a:ext cx="1433199" cy="692731"/>
          </a:xfrm>
          <a:prstGeom prst="rect">
            <a:avLst/>
          </a:prstGeom>
          <a:noFill/>
          <a:ln>
            <a:noFill/>
          </a:ln>
        </p:spPr>
      </p:pic>
      <p:pic>
        <p:nvPicPr>
          <p:cNvPr id="11060" name="Google Shape;11060;p1085"/>
          <p:cNvPicPr preferRelativeResize="0"/>
          <p:nvPr/>
        </p:nvPicPr>
        <p:blipFill rotWithShape="1">
          <a:blip r:embed="rId3">
            <a:alphaModFix/>
          </a:blip>
          <a:srcRect/>
          <a:stretch/>
        </p:blipFill>
        <p:spPr>
          <a:xfrm>
            <a:off x="3842328" y="2518769"/>
            <a:ext cx="1433199" cy="692731"/>
          </a:xfrm>
          <a:prstGeom prst="rect">
            <a:avLst/>
          </a:prstGeom>
          <a:noFill/>
          <a:ln>
            <a:noFill/>
          </a:ln>
        </p:spPr>
      </p:pic>
      <p:sp>
        <p:nvSpPr>
          <p:cNvPr id="11061" name="Google Shape;11061;p1085"/>
          <p:cNvSpPr txBox="1"/>
          <p:nvPr/>
        </p:nvSpPr>
        <p:spPr>
          <a:xfrm>
            <a:off x="6358759" y="4589595"/>
            <a:ext cx="1209600" cy="52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b="1">
                <a:solidFill>
                  <a:srgbClr val="1E99D5"/>
                </a:solidFill>
                <a:latin typeface="Calibri"/>
                <a:ea typeface="Calibri"/>
                <a:cs typeface="Calibri"/>
                <a:sym typeface="Calibri"/>
              </a:rPr>
              <a:t>21</a:t>
            </a:r>
            <a:endParaRPr sz="1800" b="1">
              <a:solidFill>
                <a:srgbClr val="1E99D5"/>
              </a:solidFill>
              <a:latin typeface="Calibri"/>
              <a:ea typeface="Calibri"/>
              <a:cs typeface="Calibri"/>
              <a:sym typeface="Calibri"/>
            </a:endParaRPr>
          </a:p>
        </p:txBody>
      </p:sp>
      <p:sp>
        <p:nvSpPr>
          <p:cNvPr id="11062" name="Google Shape;11062;p1085"/>
          <p:cNvSpPr txBox="1"/>
          <p:nvPr/>
        </p:nvSpPr>
        <p:spPr>
          <a:xfrm>
            <a:off x="6358759" y="1821566"/>
            <a:ext cx="1209600" cy="52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b="1">
                <a:solidFill>
                  <a:srgbClr val="1E99D5"/>
                </a:solidFill>
                <a:latin typeface="Calibri"/>
                <a:ea typeface="Calibri"/>
                <a:cs typeface="Calibri"/>
                <a:sym typeface="Calibri"/>
              </a:rPr>
              <a:t>21</a:t>
            </a:r>
            <a:endParaRPr sz="1800" b="1">
              <a:solidFill>
                <a:srgbClr val="1E99D5"/>
              </a:solidFill>
              <a:latin typeface="Calibri"/>
              <a:ea typeface="Calibri"/>
              <a:cs typeface="Calibri"/>
              <a:sym typeface="Calibri"/>
            </a:endParaRPr>
          </a:p>
        </p:txBody>
      </p:sp>
      <p:grpSp>
        <p:nvGrpSpPr>
          <p:cNvPr id="11063" name="Google Shape;11063;p1085"/>
          <p:cNvGrpSpPr/>
          <p:nvPr/>
        </p:nvGrpSpPr>
        <p:grpSpPr>
          <a:xfrm>
            <a:off x="3469674" y="1749697"/>
            <a:ext cx="2699103" cy="706099"/>
            <a:chOff x="2280513" y="1795525"/>
            <a:chExt cx="1656908" cy="513900"/>
          </a:xfrm>
        </p:grpSpPr>
        <p:grpSp>
          <p:nvGrpSpPr>
            <p:cNvPr id="11064" name="Google Shape;11064;p1085"/>
            <p:cNvGrpSpPr/>
            <p:nvPr/>
          </p:nvGrpSpPr>
          <p:grpSpPr>
            <a:xfrm>
              <a:off x="2280513" y="1795525"/>
              <a:ext cx="1656908" cy="513900"/>
              <a:chOff x="2280575" y="1719325"/>
              <a:chExt cx="1547500" cy="513900"/>
            </a:xfrm>
          </p:grpSpPr>
          <p:pic>
            <p:nvPicPr>
              <p:cNvPr id="11065" name="Google Shape;11065;p1085"/>
              <p:cNvPicPr preferRelativeResize="0"/>
              <p:nvPr/>
            </p:nvPicPr>
            <p:blipFill rotWithShape="1">
              <a:blip r:embed="rId4">
                <a:alphaModFix/>
              </a:blip>
              <a:srcRect t="4998" r="54564" b="43944"/>
              <a:stretch/>
            </p:blipFill>
            <p:spPr>
              <a:xfrm>
                <a:off x="2280575" y="1719325"/>
                <a:ext cx="1547500" cy="513900"/>
              </a:xfrm>
              <a:prstGeom prst="rect">
                <a:avLst/>
              </a:prstGeom>
              <a:noFill/>
              <a:ln>
                <a:noFill/>
              </a:ln>
            </p:spPr>
          </p:pic>
          <p:pic>
            <p:nvPicPr>
              <p:cNvPr id="11066" name="Google Shape;11066;p1085"/>
              <p:cNvPicPr preferRelativeResize="0"/>
              <p:nvPr/>
            </p:nvPicPr>
            <p:blipFill rotWithShape="1">
              <a:blip r:embed="rId5">
                <a:alphaModFix/>
              </a:blip>
              <a:srcRect/>
              <a:stretch/>
            </p:blipFill>
            <p:spPr>
              <a:xfrm>
                <a:off x="3413139" y="1839667"/>
                <a:ext cx="245906" cy="238891"/>
              </a:xfrm>
              <a:prstGeom prst="rect">
                <a:avLst/>
              </a:prstGeom>
              <a:noFill/>
              <a:ln>
                <a:noFill/>
              </a:ln>
            </p:spPr>
          </p:pic>
        </p:grpSp>
        <p:pic>
          <p:nvPicPr>
            <p:cNvPr id="11067" name="Google Shape;11067;p1085"/>
            <p:cNvPicPr preferRelativeResize="0"/>
            <p:nvPr/>
          </p:nvPicPr>
          <p:blipFill rotWithShape="1">
            <a:blip r:embed="rId5">
              <a:alphaModFix/>
            </a:blip>
            <a:srcRect/>
            <a:stretch/>
          </p:blipFill>
          <p:spPr>
            <a:xfrm>
              <a:off x="3505701" y="1908930"/>
              <a:ext cx="245906" cy="238891"/>
            </a:xfrm>
            <a:prstGeom prst="rect">
              <a:avLst/>
            </a:prstGeom>
            <a:noFill/>
            <a:ln>
              <a:noFill/>
            </a:ln>
          </p:spPr>
        </p:pic>
        <p:pic>
          <p:nvPicPr>
            <p:cNvPr id="11068" name="Google Shape;11068;p1085"/>
            <p:cNvPicPr preferRelativeResize="0"/>
            <p:nvPr/>
          </p:nvPicPr>
          <p:blipFill rotWithShape="1">
            <a:blip r:embed="rId5">
              <a:alphaModFix/>
            </a:blip>
            <a:srcRect/>
            <a:stretch/>
          </p:blipFill>
          <p:spPr>
            <a:xfrm>
              <a:off x="3221954" y="1908930"/>
              <a:ext cx="245906" cy="238891"/>
            </a:xfrm>
            <a:prstGeom prst="rect">
              <a:avLst/>
            </a:prstGeom>
            <a:noFill/>
            <a:ln>
              <a:noFill/>
            </a:ln>
          </p:spPr>
        </p:pic>
        <p:pic>
          <p:nvPicPr>
            <p:cNvPr id="11069" name="Google Shape;11069;p1085"/>
            <p:cNvPicPr preferRelativeResize="0"/>
            <p:nvPr/>
          </p:nvPicPr>
          <p:blipFill rotWithShape="1">
            <a:blip r:embed="rId5">
              <a:alphaModFix/>
            </a:blip>
            <a:srcRect/>
            <a:stretch/>
          </p:blipFill>
          <p:spPr>
            <a:xfrm>
              <a:off x="2957281" y="1908930"/>
              <a:ext cx="245906" cy="238891"/>
            </a:xfrm>
            <a:prstGeom prst="rect">
              <a:avLst/>
            </a:prstGeom>
            <a:noFill/>
            <a:ln>
              <a:noFill/>
            </a:ln>
          </p:spPr>
        </p:pic>
        <p:pic>
          <p:nvPicPr>
            <p:cNvPr id="11070" name="Google Shape;11070;p1085"/>
            <p:cNvPicPr preferRelativeResize="0"/>
            <p:nvPr/>
          </p:nvPicPr>
          <p:blipFill rotWithShape="1">
            <a:blip r:embed="rId5">
              <a:alphaModFix/>
            </a:blip>
            <a:srcRect/>
            <a:stretch/>
          </p:blipFill>
          <p:spPr>
            <a:xfrm>
              <a:off x="2692595" y="1908930"/>
              <a:ext cx="245906" cy="238891"/>
            </a:xfrm>
            <a:prstGeom prst="rect">
              <a:avLst/>
            </a:prstGeom>
            <a:noFill/>
            <a:ln>
              <a:noFill/>
            </a:ln>
          </p:spPr>
        </p:pic>
      </p:grpSp>
      <p:grpSp>
        <p:nvGrpSpPr>
          <p:cNvPr id="11071" name="Google Shape;11071;p1085"/>
          <p:cNvGrpSpPr/>
          <p:nvPr/>
        </p:nvGrpSpPr>
        <p:grpSpPr>
          <a:xfrm>
            <a:off x="3372245" y="4719491"/>
            <a:ext cx="2796530" cy="719717"/>
            <a:chOff x="2280513" y="3581350"/>
            <a:chExt cx="1656908" cy="513900"/>
          </a:xfrm>
        </p:grpSpPr>
        <p:pic>
          <p:nvPicPr>
            <p:cNvPr id="11072" name="Google Shape;11072;p1085"/>
            <p:cNvPicPr preferRelativeResize="0"/>
            <p:nvPr/>
          </p:nvPicPr>
          <p:blipFill rotWithShape="1">
            <a:blip r:embed="rId4">
              <a:alphaModFix/>
            </a:blip>
            <a:srcRect t="4998" r="54564" b="43944"/>
            <a:stretch/>
          </p:blipFill>
          <p:spPr>
            <a:xfrm>
              <a:off x="2280513" y="3581350"/>
              <a:ext cx="1656908" cy="513900"/>
            </a:xfrm>
            <a:prstGeom prst="rect">
              <a:avLst/>
            </a:prstGeom>
            <a:noFill/>
            <a:ln>
              <a:noFill/>
            </a:ln>
          </p:spPr>
        </p:pic>
        <p:pic>
          <p:nvPicPr>
            <p:cNvPr id="11073" name="Google Shape;11073;p1085"/>
            <p:cNvPicPr preferRelativeResize="0"/>
            <p:nvPr/>
          </p:nvPicPr>
          <p:blipFill rotWithShape="1">
            <a:blip r:embed="rId6">
              <a:alphaModFix/>
            </a:blip>
            <a:srcRect/>
            <a:stretch/>
          </p:blipFill>
          <p:spPr>
            <a:xfrm>
              <a:off x="3494698" y="3676627"/>
              <a:ext cx="267891" cy="261938"/>
            </a:xfrm>
            <a:prstGeom prst="rect">
              <a:avLst/>
            </a:prstGeom>
            <a:noFill/>
            <a:ln>
              <a:noFill/>
            </a:ln>
          </p:spPr>
        </p:pic>
      </p:grpSp>
      <p:sp>
        <p:nvSpPr>
          <p:cNvPr id="11074" name="Google Shape;11074;p1085"/>
          <p:cNvSpPr/>
          <p:nvPr/>
        </p:nvSpPr>
        <p:spPr>
          <a:xfrm>
            <a:off x="7568475" y="2543800"/>
            <a:ext cx="3675900" cy="1985400"/>
          </a:xfrm>
          <a:prstGeom prst="rect">
            <a:avLst/>
          </a:prstGeom>
          <a:solidFill>
            <a:srgbClr val="434343"/>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Font typeface="Arial"/>
              <a:buNone/>
            </a:pPr>
            <a:r>
              <a:rPr lang="en-GB" sz="2400">
                <a:solidFill>
                  <a:schemeClr val="lt1"/>
                </a:solidFill>
              </a:rPr>
              <a:t>Now which product would you go for?</a:t>
            </a:r>
            <a:endParaRPr sz="2400">
              <a:solidFill>
                <a:srgbClr val="FFFFFF"/>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1079"/>
        <p:cNvGrpSpPr/>
        <p:nvPr/>
      </p:nvGrpSpPr>
      <p:grpSpPr>
        <a:xfrm>
          <a:off x="0" y="0"/>
          <a:ext cx="0" cy="0"/>
          <a:chOff x="0" y="0"/>
          <a:chExt cx="0" cy="0"/>
        </a:xfrm>
      </p:grpSpPr>
      <p:sp>
        <p:nvSpPr>
          <p:cNvPr id="11080" name="Google Shape;11080;p1086"/>
          <p:cNvSpPr txBox="1">
            <a:spLocks noGrp="1"/>
          </p:cNvSpPr>
          <p:nvPr>
            <p:ph type="title"/>
          </p:nvPr>
        </p:nvSpPr>
        <p:spPr>
          <a:xfrm>
            <a:off x="425450" y="0"/>
            <a:ext cx="10515600" cy="1325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400"/>
              <a:buNone/>
            </a:pPr>
            <a:r>
              <a:rPr lang="en-GB" sz="3500" b="1">
                <a:solidFill>
                  <a:schemeClr val="dk1"/>
                </a:solidFill>
              </a:rPr>
              <a:t>How Do I Know if the Difference is Significant?</a:t>
            </a:r>
            <a:endParaRPr sz="3500" b="1"/>
          </a:p>
        </p:txBody>
      </p:sp>
      <p:sp>
        <p:nvSpPr>
          <p:cNvPr id="11081" name="Google Shape;11081;p1086"/>
          <p:cNvSpPr txBox="1"/>
          <p:nvPr/>
        </p:nvSpPr>
        <p:spPr>
          <a:xfrm>
            <a:off x="70104" y="6528521"/>
            <a:ext cx="4114800" cy="33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000">
                <a:solidFill>
                  <a:srgbClr val="A5A5A5"/>
                </a:solidFill>
              </a:rPr>
              <a:t>© The Behavioural Insights Team</a:t>
            </a:r>
            <a:endParaRPr sz="1000">
              <a:solidFill>
                <a:srgbClr val="A5A5A5"/>
              </a:solidFill>
            </a:endParaRPr>
          </a:p>
        </p:txBody>
      </p:sp>
      <p:sp>
        <p:nvSpPr>
          <p:cNvPr id="11082" name="Google Shape;11082;p1086"/>
          <p:cNvSpPr/>
          <p:nvPr/>
        </p:nvSpPr>
        <p:spPr>
          <a:xfrm>
            <a:off x="5429250" y="5000625"/>
            <a:ext cx="3225000" cy="1325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83" name="Google Shape;11083;p1086"/>
          <p:cNvSpPr/>
          <p:nvPr/>
        </p:nvSpPr>
        <p:spPr>
          <a:xfrm>
            <a:off x="5540825" y="2275100"/>
            <a:ext cx="3225000" cy="1325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84" name="Google Shape;11084;p1086"/>
          <p:cNvSpPr txBox="1"/>
          <p:nvPr/>
        </p:nvSpPr>
        <p:spPr>
          <a:xfrm>
            <a:off x="548521" y="1891622"/>
            <a:ext cx="3675900" cy="1522800"/>
          </a:xfrm>
          <a:prstGeom prst="rect">
            <a:avLst/>
          </a:prstGeom>
          <a:noFill/>
          <a:ln>
            <a:noFill/>
          </a:ln>
        </p:spPr>
        <p:txBody>
          <a:bodyPr spcFirstLastPara="1" wrap="square" lIns="57125" tIns="57125" rIns="57125" bIns="57125" anchor="t" anchorCtr="0">
            <a:noAutofit/>
          </a:bodyPr>
          <a:lstStyle/>
          <a:p>
            <a:pPr marL="0" marR="0" lvl="0" indent="0" algn="l" rtl="0">
              <a:lnSpc>
                <a:spcPct val="100000"/>
              </a:lnSpc>
              <a:spcBef>
                <a:spcPts val="0"/>
              </a:spcBef>
              <a:spcAft>
                <a:spcPts val="0"/>
              </a:spcAft>
              <a:buNone/>
            </a:pPr>
            <a:r>
              <a:rPr lang="en-GB" sz="2400" b="1" i="0" u="none" strike="noStrike" cap="none">
                <a:solidFill>
                  <a:srgbClr val="000000"/>
                </a:solidFill>
                <a:latin typeface="Arial"/>
                <a:ea typeface="Arial"/>
                <a:cs typeface="Arial"/>
                <a:sym typeface="Arial"/>
              </a:rPr>
              <a:t>Product 1</a:t>
            </a:r>
            <a:endParaRPr sz="2400" b="1" i="0" u="none" strike="noStrike" cap="none">
              <a:solidFill>
                <a:srgbClr val="000000"/>
              </a:solidFill>
              <a:latin typeface="Arial"/>
              <a:ea typeface="Arial"/>
              <a:cs typeface="Arial"/>
              <a:sym typeface="Arial"/>
            </a:endParaRPr>
          </a:p>
        </p:txBody>
      </p:sp>
      <p:sp>
        <p:nvSpPr>
          <p:cNvPr id="11085" name="Google Shape;11085;p1086"/>
          <p:cNvSpPr txBox="1"/>
          <p:nvPr/>
        </p:nvSpPr>
        <p:spPr>
          <a:xfrm>
            <a:off x="548521" y="4719506"/>
            <a:ext cx="3675900" cy="1522800"/>
          </a:xfrm>
          <a:prstGeom prst="rect">
            <a:avLst/>
          </a:prstGeom>
          <a:noFill/>
          <a:ln>
            <a:noFill/>
          </a:ln>
        </p:spPr>
        <p:txBody>
          <a:bodyPr spcFirstLastPara="1" wrap="square" lIns="57125" tIns="57125" rIns="57125" bIns="57125" anchor="t" anchorCtr="0">
            <a:noAutofit/>
          </a:bodyPr>
          <a:lstStyle/>
          <a:p>
            <a:pPr marL="0" marR="0" lvl="0" indent="0" algn="l" rtl="0">
              <a:lnSpc>
                <a:spcPct val="100000"/>
              </a:lnSpc>
              <a:spcBef>
                <a:spcPts val="0"/>
              </a:spcBef>
              <a:spcAft>
                <a:spcPts val="0"/>
              </a:spcAft>
              <a:buNone/>
            </a:pPr>
            <a:r>
              <a:rPr lang="en-GB" sz="2400" b="1" i="0" u="none" strike="noStrike" cap="none">
                <a:solidFill>
                  <a:srgbClr val="000000"/>
                </a:solidFill>
                <a:latin typeface="Arial"/>
                <a:ea typeface="Arial"/>
                <a:cs typeface="Arial"/>
                <a:sym typeface="Arial"/>
              </a:rPr>
              <a:t>Product 2</a:t>
            </a:r>
            <a:endParaRPr sz="2400" b="1" i="0" u="none" strike="noStrike" cap="none">
              <a:solidFill>
                <a:srgbClr val="000000"/>
              </a:solidFill>
              <a:latin typeface="Arial"/>
              <a:ea typeface="Arial"/>
              <a:cs typeface="Arial"/>
              <a:sym typeface="Arial"/>
            </a:endParaRPr>
          </a:p>
        </p:txBody>
      </p:sp>
      <p:grpSp>
        <p:nvGrpSpPr>
          <p:cNvPr id="11086" name="Google Shape;11086;p1086"/>
          <p:cNvGrpSpPr/>
          <p:nvPr/>
        </p:nvGrpSpPr>
        <p:grpSpPr>
          <a:xfrm>
            <a:off x="3518010" y="1795582"/>
            <a:ext cx="2840745" cy="818540"/>
            <a:chOff x="2280575" y="1719325"/>
            <a:chExt cx="1547500" cy="513900"/>
          </a:xfrm>
        </p:grpSpPr>
        <p:pic>
          <p:nvPicPr>
            <p:cNvPr id="11087" name="Google Shape;11087;p1086"/>
            <p:cNvPicPr preferRelativeResize="0"/>
            <p:nvPr/>
          </p:nvPicPr>
          <p:blipFill rotWithShape="1">
            <a:blip r:embed="rId3">
              <a:alphaModFix/>
            </a:blip>
            <a:srcRect t="4998" r="54564" b="43944"/>
            <a:stretch/>
          </p:blipFill>
          <p:spPr>
            <a:xfrm>
              <a:off x="2280575" y="1719325"/>
              <a:ext cx="1547500" cy="513900"/>
            </a:xfrm>
            <a:prstGeom prst="rect">
              <a:avLst/>
            </a:prstGeom>
            <a:noFill/>
            <a:ln>
              <a:noFill/>
            </a:ln>
          </p:spPr>
        </p:pic>
        <p:pic>
          <p:nvPicPr>
            <p:cNvPr id="11088" name="Google Shape;11088;p1086"/>
            <p:cNvPicPr preferRelativeResize="0"/>
            <p:nvPr/>
          </p:nvPicPr>
          <p:blipFill rotWithShape="1">
            <a:blip r:embed="rId4">
              <a:alphaModFix/>
            </a:blip>
            <a:srcRect/>
            <a:stretch/>
          </p:blipFill>
          <p:spPr>
            <a:xfrm>
              <a:off x="3413139" y="1839667"/>
              <a:ext cx="245906" cy="238891"/>
            </a:xfrm>
            <a:prstGeom prst="rect">
              <a:avLst/>
            </a:prstGeom>
            <a:noFill/>
            <a:ln>
              <a:noFill/>
            </a:ln>
          </p:spPr>
        </p:pic>
      </p:grpSp>
      <p:pic>
        <p:nvPicPr>
          <p:cNvPr id="11089" name="Google Shape;11089;p1086"/>
          <p:cNvPicPr preferRelativeResize="0"/>
          <p:nvPr/>
        </p:nvPicPr>
        <p:blipFill rotWithShape="1">
          <a:blip r:embed="rId5">
            <a:alphaModFix/>
          </a:blip>
          <a:srcRect/>
          <a:stretch/>
        </p:blipFill>
        <p:spPr>
          <a:xfrm>
            <a:off x="3725703" y="5513887"/>
            <a:ext cx="1433199" cy="692731"/>
          </a:xfrm>
          <a:prstGeom prst="rect">
            <a:avLst/>
          </a:prstGeom>
          <a:noFill/>
          <a:ln>
            <a:noFill/>
          </a:ln>
        </p:spPr>
      </p:pic>
      <p:sp>
        <p:nvSpPr>
          <p:cNvPr id="11090" name="Google Shape;11090;p1086"/>
          <p:cNvSpPr txBox="1"/>
          <p:nvPr/>
        </p:nvSpPr>
        <p:spPr>
          <a:xfrm>
            <a:off x="6358759" y="4589595"/>
            <a:ext cx="1209600" cy="52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b="1">
                <a:solidFill>
                  <a:srgbClr val="1E99D5"/>
                </a:solidFill>
                <a:latin typeface="Calibri"/>
                <a:ea typeface="Calibri"/>
                <a:cs typeface="Calibri"/>
                <a:sym typeface="Calibri"/>
              </a:rPr>
              <a:t>2,777</a:t>
            </a:r>
            <a:endParaRPr sz="1800" b="1">
              <a:solidFill>
                <a:srgbClr val="1E99D5"/>
              </a:solidFill>
              <a:latin typeface="Calibri"/>
              <a:ea typeface="Calibri"/>
              <a:cs typeface="Calibri"/>
              <a:sym typeface="Calibri"/>
            </a:endParaRPr>
          </a:p>
        </p:txBody>
      </p:sp>
      <p:pic>
        <p:nvPicPr>
          <p:cNvPr id="11091" name="Google Shape;11091;p1086"/>
          <p:cNvPicPr preferRelativeResize="0"/>
          <p:nvPr/>
        </p:nvPicPr>
        <p:blipFill rotWithShape="1">
          <a:blip r:embed="rId3">
            <a:alphaModFix/>
          </a:blip>
          <a:srcRect t="4998" r="54564" b="43944"/>
          <a:stretch/>
        </p:blipFill>
        <p:spPr>
          <a:xfrm>
            <a:off x="3517906" y="4563727"/>
            <a:ext cx="2840676" cy="818523"/>
          </a:xfrm>
          <a:prstGeom prst="rect">
            <a:avLst/>
          </a:prstGeom>
          <a:noFill/>
          <a:ln>
            <a:noFill/>
          </a:ln>
        </p:spPr>
      </p:pic>
      <p:sp>
        <p:nvSpPr>
          <p:cNvPr id="11092" name="Google Shape;11092;p1086"/>
          <p:cNvSpPr txBox="1"/>
          <p:nvPr/>
        </p:nvSpPr>
        <p:spPr>
          <a:xfrm>
            <a:off x="6358759" y="1821566"/>
            <a:ext cx="1209600" cy="52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b="1">
                <a:solidFill>
                  <a:srgbClr val="1E99D5"/>
                </a:solidFill>
                <a:latin typeface="Calibri"/>
                <a:ea typeface="Calibri"/>
                <a:cs typeface="Calibri"/>
                <a:sym typeface="Calibri"/>
              </a:rPr>
              <a:t>2,777</a:t>
            </a:r>
            <a:endParaRPr sz="1800" b="1">
              <a:solidFill>
                <a:srgbClr val="1E99D5"/>
              </a:solidFill>
              <a:latin typeface="Calibri"/>
              <a:ea typeface="Calibri"/>
              <a:cs typeface="Calibri"/>
              <a:sym typeface="Calibri"/>
            </a:endParaRPr>
          </a:p>
        </p:txBody>
      </p:sp>
      <p:pic>
        <p:nvPicPr>
          <p:cNvPr id="11093" name="Google Shape;11093;p1086"/>
          <p:cNvPicPr preferRelativeResize="0"/>
          <p:nvPr/>
        </p:nvPicPr>
        <p:blipFill rotWithShape="1">
          <a:blip r:embed="rId5">
            <a:alphaModFix/>
          </a:blip>
          <a:srcRect/>
          <a:stretch/>
        </p:blipFill>
        <p:spPr>
          <a:xfrm>
            <a:off x="3842328" y="2518769"/>
            <a:ext cx="1433199" cy="692731"/>
          </a:xfrm>
          <a:prstGeom prst="rect">
            <a:avLst/>
          </a:prstGeom>
          <a:noFill/>
          <a:ln>
            <a:noFill/>
          </a:ln>
        </p:spPr>
      </p:pic>
      <p:sp>
        <p:nvSpPr>
          <p:cNvPr id="11094" name="Google Shape;11094;p1086"/>
          <p:cNvSpPr/>
          <p:nvPr/>
        </p:nvSpPr>
        <p:spPr>
          <a:xfrm>
            <a:off x="7568475" y="2543800"/>
            <a:ext cx="3675900" cy="1985400"/>
          </a:xfrm>
          <a:prstGeom prst="rect">
            <a:avLst/>
          </a:prstGeom>
          <a:solidFill>
            <a:srgbClr val="1899D7"/>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2400"/>
              <a:buFont typeface="Arial"/>
              <a:buNone/>
            </a:pPr>
            <a:r>
              <a:rPr lang="en-GB" sz="2400">
                <a:solidFill>
                  <a:schemeClr val="lt1"/>
                </a:solidFill>
              </a:rPr>
              <a:t>Unless the difference is big, the best way to be certain of the ‘real’ product rating is to have a big sample.</a:t>
            </a:r>
            <a:endParaRPr sz="2400" b="0" i="0" u="none" strike="noStrike" cap="none">
              <a:solidFill>
                <a:srgbClr val="FFFFFF"/>
              </a:solidFill>
              <a:latin typeface="Arial"/>
              <a:ea typeface="Arial"/>
              <a:cs typeface="Arial"/>
              <a:sym typeface="Aria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1099"/>
        <p:cNvGrpSpPr/>
        <p:nvPr/>
      </p:nvGrpSpPr>
      <p:grpSpPr>
        <a:xfrm>
          <a:off x="0" y="0"/>
          <a:ext cx="0" cy="0"/>
          <a:chOff x="0" y="0"/>
          <a:chExt cx="0" cy="0"/>
        </a:xfrm>
      </p:grpSpPr>
      <p:sp>
        <p:nvSpPr>
          <p:cNvPr id="11100" name="Google Shape;11100;p1087"/>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500"/>
              <a:buFont typeface="Arial"/>
              <a:buNone/>
            </a:pPr>
            <a:r>
              <a:rPr lang="en-GB" b="1"/>
              <a:t>Key steps of an RCT</a:t>
            </a:r>
            <a:endParaRPr b="1"/>
          </a:p>
        </p:txBody>
      </p:sp>
      <p:sp>
        <p:nvSpPr>
          <p:cNvPr id="11101" name="Google Shape;11101;p1087"/>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 The Behavioural Insights Team</a:t>
            </a:r>
            <a:endParaRPr/>
          </a:p>
        </p:txBody>
      </p:sp>
      <p:sp>
        <p:nvSpPr>
          <p:cNvPr id="11102" name="Google Shape;11102;p1087"/>
          <p:cNvSpPr/>
          <p:nvPr/>
        </p:nvSpPr>
        <p:spPr>
          <a:xfrm>
            <a:off x="4527637" y="2822317"/>
            <a:ext cx="474949" cy="91440"/>
          </a:xfrm>
          <a:custGeom>
            <a:avLst/>
            <a:gdLst/>
            <a:ahLst/>
            <a:cxnLst/>
            <a:rect l="l" t="t" r="r" b="b"/>
            <a:pathLst>
              <a:path w="474949" h="91440" extrusionOk="0">
                <a:moveTo>
                  <a:pt x="0" y="45720"/>
                </a:moveTo>
                <a:lnTo>
                  <a:pt x="474949" y="45720"/>
                </a:lnTo>
              </a:path>
            </a:pathLst>
          </a:custGeom>
          <a:noFill/>
          <a:ln w="38100" cap="flat" cmpd="sng">
            <a:solidFill>
              <a:srgbClr val="1E99D5"/>
            </a:solidFill>
            <a:prstDash val="solid"/>
            <a:miter lim="800000"/>
            <a:headEnd type="none" w="sm" len="sm"/>
            <a:tailEnd type="triangle" w="med" len="med"/>
          </a:ln>
        </p:spPr>
        <p:txBody>
          <a:bodyPr spcFirstLastPara="1" wrap="square" lIns="237525" tIns="43175" rIns="237525" bIns="43175" anchor="t" anchorCtr="0">
            <a:noAutofit/>
          </a:bodyPr>
          <a:lstStyle/>
          <a:p>
            <a:pPr marL="0" marR="0" lvl="0" indent="0" algn="l" rtl="0">
              <a:lnSpc>
                <a:spcPct val="90000"/>
              </a:lnSpc>
              <a:spcBef>
                <a:spcPts val="0"/>
              </a:spcBef>
              <a:spcAft>
                <a:spcPts val="0"/>
              </a:spcAft>
              <a:buNone/>
            </a:pPr>
            <a:endParaRPr sz="500">
              <a:solidFill>
                <a:schemeClr val="lt1"/>
              </a:solidFill>
              <a:latin typeface="Arial"/>
              <a:ea typeface="Arial"/>
              <a:cs typeface="Arial"/>
              <a:sym typeface="Arial"/>
            </a:endParaRPr>
          </a:p>
        </p:txBody>
      </p:sp>
      <p:sp>
        <p:nvSpPr>
          <p:cNvPr id="11103" name="Google Shape;11103;p1087"/>
          <p:cNvSpPr/>
          <p:nvPr/>
        </p:nvSpPr>
        <p:spPr>
          <a:xfrm>
            <a:off x="2331394" y="2208627"/>
            <a:ext cx="2198042" cy="1318825"/>
          </a:xfrm>
          <a:custGeom>
            <a:avLst/>
            <a:gdLst/>
            <a:ahLst/>
            <a:cxnLst/>
            <a:rect l="l" t="t" r="r" b="b"/>
            <a:pathLst>
              <a:path w="2198042" h="1318825" extrusionOk="0">
                <a:moveTo>
                  <a:pt x="0" y="0"/>
                </a:moveTo>
                <a:lnTo>
                  <a:pt x="2198042" y="0"/>
                </a:lnTo>
                <a:lnTo>
                  <a:pt x="2198042" y="1318825"/>
                </a:lnTo>
                <a:lnTo>
                  <a:pt x="0" y="1318825"/>
                </a:lnTo>
                <a:lnTo>
                  <a:pt x="0" y="0"/>
                </a:lnTo>
                <a:close/>
              </a:path>
            </a:pathLst>
          </a:custGeom>
          <a:solidFill>
            <a:schemeClr val="accent1"/>
          </a:solidFill>
          <a:ln>
            <a:noFill/>
          </a:ln>
        </p:spPr>
        <p:txBody>
          <a:bodyPr spcFirstLastPara="1" wrap="square" lIns="85325" tIns="85325" rIns="85325" bIns="85325" anchor="ctr" anchorCtr="0">
            <a:noAutofit/>
          </a:bodyPr>
          <a:lstStyle/>
          <a:p>
            <a:pPr marL="228600" marR="0" lvl="0" indent="-228600" algn="ctr" rtl="0">
              <a:lnSpc>
                <a:spcPct val="90000"/>
              </a:lnSpc>
              <a:spcBef>
                <a:spcPts val="0"/>
              </a:spcBef>
              <a:spcAft>
                <a:spcPts val="0"/>
              </a:spcAft>
              <a:buClr>
                <a:schemeClr val="lt1"/>
              </a:buClr>
              <a:buSzPts val="1800"/>
              <a:buFont typeface="Arial"/>
              <a:buAutoNum type="arabicPeriod"/>
            </a:pPr>
            <a:r>
              <a:rPr lang="en-GB" sz="1800" b="1">
                <a:solidFill>
                  <a:schemeClr val="lt1"/>
                </a:solidFill>
              </a:rPr>
              <a:t>Plan the </a:t>
            </a:r>
            <a:r>
              <a:rPr lang="en-GB" sz="1800" b="1">
                <a:solidFill>
                  <a:schemeClr val="lt1"/>
                </a:solidFill>
                <a:latin typeface="Arial"/>
                <a:ea typeface="Arial"/>
                <a:cs typeface="Arial"/>
                <a:sym typeface="Arial"/>
              </a:rPr>
              <a:t>intervention</a:t>
            </a:r>
            <a:endParaRPr/>
          </a:p>
        </p:txBody>
      </p:sp>
      <p:sp>
        <p:nvSpPr>
          <p:cNvPr id="11104" name="Google Shape;11104;p1087"/>
          <p:cNvSpPr/>
          <p:nvPr/>
        </p:nvSpPr>
        <p:spPr>
          <a:xfrm>
            <a:off x="7231232" y="2822317"/>
            <a:ext cx="474949" cy="91440"/>
          </a:xfrm>
          <a:custGeom>
            <a:avLst/>
            <a:gdLst/>
            <a:ahLst/>
            <a:cxnLst/>
            <a:rect l="l" t="t" r="r" b="b"/>
            <a:pathLst>
              <a:path w="474949" h="91440" extrusionOk="0">
                <a:moveTo>
                  <a:pt x="0" y="45720"/>
                </a:moveTo>
                <a:lnTo>
                  <a:pt x="474949" y="45720"/>
                </a:lnTo>
              </a:path>
            </a:pathLst>
          </a:custGeom>
          <a:noFill/>
          <a:ln w="38100" cap="flat" cmpd="sng">
            <a:solidFill>
              <a:srgbClr val="1E99D5"/>
            </a:solidFill>
            <a:prstDash val="solid"/>
            <a:miter lim="800000"/>
            <a:headEnd type="none" w="sm" len="sm"/>
            <a:tailEnd type="triangle" w="med" len="med"/>
          </a:ln>
        </p:spPr>
        <p:txBody>
          <a:bodyPr spcFirstLastPara="1" wrap="square" lIns="237525" tIns="43175" rIns="237525" bIns="43175" anchor="t" anchorCtr="0">
            <a:noAutofit/>
          </a:bodyPr>
          <a:lstStyle/>
          <a:p>
            <a:pPr marL="0" marR="0" lvl="0" indent="0" algn="l" rtl="0">
              <a:lnSpc>
                <a:spcPct val="90000"/>
              </a:lnSpc>
              <a:spcBef>
                <a:spcPts val="0"/>
              </a:spcBef>
              <a:spcAft>
                <a:spcPts val="0"/>
              </a:spcAft>
              <a:buNone/>
            </a:pPr>
            <a:endParaRPr sz="500">
              <a:solidFill>
                <a:schemeClr val="lt1"/>
              </a:solidFill>
              <a:latin typeface="Arial"/>
              <a:ea typeface="Arial"/>
              <a:cs typeface="Arial"/>
              <a:sym typeface="Arial"/>
            </a:endParaRPr>
          </a:p>
        </p:txBody>
      </p:sp>
      <p:sp>
        <p:nvSpPr>
          <p:cNvPr id="11105" name="Google Shape;11105;p1087"/>
          <p:cNvSpPr/>
          <p:nvPr/>
        </p:nvSpPr>
        <p:spPr>
          <a:xfrm>
            <a:off x="5034986" y="2208627"/>
            <a:ext cx="2198042" cy="1318825"/>
          </a:xfrm>
          <a:custGeom>
            <a:avLst/>
            <a:gdLst/>
            <a:ahLst/>
            <a:cxnLst/>
            <a:rect l="l" t="t" r="r" b="b"/>
            <a:pathLst>
              <a:path w="2198042" h="1318825" extrusionOk="0">
                <a:moveTo>
                  <a:pt x="0" y="0"/>
                </a:moveTo>
                <a:lnTo>
                  <a:pt x="2198042" y="0"/>
                </a:lnTo>
                <a:lnTo>
                  <a:pt x="2198042" y="1318825"/>
                </a:lnTo>
                <a:lnTo>
                  <a:pt x="0" y="1318825"/>
                </a:lnTo>
                <a:lnTo>
                  <a:pt x="0" y="0"/>
                </a:lnTo>
                <a:close/>
              </a:path>
            </a:pathLst>
          </a:custGeom>
          <a:solidFill>
            <a:schemeClr val="accent1"/>
          </a:solidFill>
          <a:ln>
            <a:noFill/>
          </a:ln>
        </p:spPr>
        <p:txBody>
          <a:bodyPr spcFirstLastPara="1" wrap="square" lIns="85325" tIns="85325" rIns="85325" bIns="85325" anchor="ctr" anchorCtr="0">
            <a:noAutofit/>
          </a:bodyPr>
          <a:lstStyle/>
          <a:p>
            <a:pPr marL="0" marR="0" lvl="0" indent="0" algn="ctr" rtl="0">
              <a:lnSpc>
                <a:spcPct val="90000"/>
              </a:lnSpc>
              <a:spcBef>
                <a:spcPts val="0"/>
              </a:spcBef>
              <a:spcAft>
                <a:spcPts val="0"/>
              </a:spcAft>
              <a:buNone/>
            </a:pPr>
            <a:r>
              <a:rPr lang="en-GB" sz="1800" b="1">
                <a:solidFill>
                  <a:schemeClr val="lt1"/>
                </a:solidFill>
              </a:rPr>
              <a:t>2. </a:t>
            </a:r>
            <a:r>
              <a:rPr lang="en-GB" sz="1800" b="1">
                <a:solidFill>
                  <a:schemeClr val="lt1"/>
                </a:solidFill>
                <a:latin typeface="Arial"/>
                <a:ea typeface="Arial"/>
                <a:cs typeface="Arial"/>
                <a:sym typeface="Arial"/>
              </a:rPr>
              <a:t>Determine the outcome</a:t>
            </a:r>
            <a:endParaRPr/>
          </a:p>
        </p:txBody>
      </p:sp>
      <p:sp>
        <p:nvSpPr>
          <p:cNvPr id="11106" name="Google Shape;11106;p1087"/>
          <p:cNvSpPr/>
          <p:nvPr/>
        </p:nvSpPr>
        <p:spPr>
          <a:xfrm>
            <a:off x="3430415" y="3525651"/>
            <a:ext cx="5407184" cy="474949"/>
          </a:xfrm>
          <a:custGeom>
            <a:avLst/>
            <a:gdLst/>
            <a:ahLst/>
            <a:cxnLst/>
            <a:rect l="l" t="t" r="r" b="b"/>
            <a:pathLst>
              <a:path w="5407184" h="474949" extrusionOk="0">
                <a:moveTo>
                  <a:pt x="5407184" y="0"/>
                </a:moveTo>
                <a:lnTo>
                  <a:pt x="5407184" y="254574"/>
                </a:lnTo>
                <a:lnTo>
                  <a:pt x="0" y="254574"/>
                </a:lnTo>
                <a:lnTo>
                  <a:pt x="0" y="474949"/>
                </a:lnTo>
              </a:path>
            </a:pathLst>
          </a:custGeom>
          <a:noFill/>
          <a:ln w="38100" cap="flat" cmpd="sng">
            <a:solidFill>
              <a:srgbClr val="1E99D5"/>
            </a:solidFill>
            <a:prstDash val="solid"/>
            <a:miter lim="800000"/>
            <a:headEnd type="none" w="sm" len="sm"/>
            <a:tailEnd type="triangle" w="med" len="med"/>
          </a:ln>
        </p:spPr>
        <p:txBody>
          <a:bodyPr spcFirstLastPara="1" wrap="square" lIns="2580500" tIns="234925" rIns="2580500" bIns="234925" anchor="t" anchorCtr="0">
            <a:noAutofit/>
          </a:bodyPr>
          <a:lstStyle/>
          <a:p>
            <a:pPr marL="0" marR="0" lvl="0" indent="0" algn="l" rtl="0">
              <a:lnSpc>
                <a:spcPct val="90000"/>
              </a:lnSpc>
              <a:spcBef>
                <a:spcPts val="0"/>
              </a:spcBef>
              <a:spcAft>
                <a:spcPts val="0"/>
              </a:spcAft>
              <a:buNone/>
            </a:pPr>
            <a:endParaRPr sz="500">
              <a:solidFill>
                <a:schemeClr val="lt1"/>
              </a:solidFill>
              <a:latin typeface="Arial"/>
              <a:ea typeface="Arial"/>
              <a:cs typeface="Arial"/>
              <a:sym typeface="Arial"/>
            </a:endParaRPr>
          </a:p>
        </p:txBody>
      </p:sp>
      <p:sp>
        <p:nvSpPr>
          <p:cNvPr id="11107" name="Google Shape;11107;p1087"/>
          <p:cNvSpPr/>
          <p:nvPr/>
        </p:nvSpPr>
        <p:spPr>
          <a:xfrm>
            <a:off x="7738579" y="2208627"/>
            <a:ext cx="2198042" cy="1318825"/>
          </a:xfrm>
          <a:custGeom>
            <a:avLst/>
            <a:gdLst/>
            <a:ahLst/>
            <a:cxnLst/>
            <a:rect l="l" t="t" r="r" b="b"/>
            <a:pathLst>
              <a:path w="2198042" h="1318825" extrusionOk="0">
                <a:moveTo>
                  <a:pt x="0" y="0"/>
                </a:moveTo>
                <a:lnTo>
                  <a:pt x="2198042" y="0"/>
                </a:lnTo>
                <a:lnTo>
                  <a:pt x="2198042" y="1318825"/>
                </a:lnTo>
                <a:lnTo>
                  <a:pt x="0" y="1318825"/>
                </a:lnTo>
                <a:lnTo>
                  <a:pt x="0" y="0"/>
                </a:lnTo>
                <a:close/>
              </a:path>
            </a:pathLst>
          </a:custGeom>
          <a:solidFill>
            <a:schemeClr val="accent1"/>
          </a:solidFill>
          <a:ln>
            <a:noFill/>
          </a:ln>
        </p:spPr>
        <p:txBody>
          <a:bodyPr spcFirstLastPara="1" wrap="square" lIns="85325" tIns="85325" rIns="85325" bIns="85325" anchor="ctr" anchorCtr="0">
            <a:noAutofit/>
          </a:bodyPr>
          <a:lstStyle/>
          <a:p>
            <a:pPr marL="0" marR="0" lvl="0" indent="0" algn="ctr" rtl="0">
              <a:lnSpc>
                <a:spcPct val="90000"/>
              </a:lnSpc>
              <a:spcBef>
                <a:spcPts val="0"/>
              </a:spcBef>
              <a:spcAft>
                <a:spcPts val="0"/>
              </a:spcAft>
              <a:buNone/>
            </a:pPr>
            <a:r>
              <a:rPr lang="en-GB" sz="1800" b="1">
                <a:solidFill>
                  <a:schemeClr val="lt1"/>
                </a:solidFill>
                <a:latin typeface="Arial"/>
                <a:ea typeface="Arial"/>
                <a:cs typeface="Arial"/>
                <a:sym typeface="Arial"/>
              </a:rPr>
              <a:t>3. Decide unit of randomisation</a:t>
            </a:r>
            <a:endParaRPr sz="1800">
              <a:solidFill>
                <a:schemeClr val="lt1"/>
              </a:solidFill>
              <a:latin typeface="Arial"/>
              <a:ea typeface="Arial"/>
              <a:cs typeface="Arial"/>
              <a:sym typeface="Arial"/>
            </a:endParaRPr>
          </a:p>
          <a:p>
            <a:pPr marL="0" marR="0" lvl="0" indent="0" algn="ctr" rtl="0">
              <a:lnSpc>
                <a:spcPct val="90000"/>
              </a:lnSpc>
              <a:spcBef>
                <a:spcPts val="630"/>
              </a:spcBef>
              <a:spcAft>
                <a:spcPts val="0"/>
              </a:spcAft>
              <a:buNone/>
            </a:pPr>
            <a:r>
              <a:rPr lang="en-GB" sz="1100" i="1">
                <a:solidFill>
                  <a:schemeClr val="lt1"/>
                </a:solidFill>
                <a:latin typeface="Arial"/>
                <a:ea typeface="Arial"/>
                <a:cs typeface="Arial"/>
                <a:sym typeface="Arial"/>
              </a:rPr>
              <a:t>(eg individuals,  institutions or geographical areas)</a:t>
            </a:r>
            <a:endParaRPr/>
          </a:p>
        </p:txBody>
      </p:sp>
      <p:sp>
        <p:nvSpPr>
          <p:cNvPr id="11108" name="Google Shape;11108;p1087"/>
          <p:cNvSpPr/>
          <p:nvPr/>
        </p:nvSpPr>
        <p:spPr>
          <a:xfrm>
            <a:off x="4527637" y="4646693"/>
            <a:ext cx="474949" cy="91440"/>
          </a:xfrm>
          <a:custGeom>
            <a:avLst/>
            <a:gdLst/>
            <a:ahLst/>
            <a:cxnLst/>
            <a:rect l="l" t="t" r="r" b="b"/>
            <a:pathLst>
              <a:path w="474949" h="91440" extrusionOk="0">
                <a:moveTo>
                  <a:pt x="0" y="45720"/>
                </a:moveTo>
                <a:lnTo>
                  <a:pt x="474949" y="45720"/>
                </a:lnTo>
              </a:path>
            </a:pathLst>
          </a:custGeom>
          <a:noFill/>
          <a:ln w="38100" cap="flat" cmpd="sng">
            <a:solidFill>
              <a:srgbClr val="1E99D5"/>
            </a:solidFill>
            <a:prstDash val="solid"/>
            <a:miter lim="800000"/>
            <a:headEnd type="none" w="sm" len="sm"/>
            <a:tailEnd type="triangle" w="med" len="med"/>
          </a:ln>
        </p:spPr>
        <p:txBody>
          <a:bodyPr spcFirstLastPara="1" wrap="square" lIns="237525" tIns="43175" rIns="237525" bIns="43175" anchor="t" anchorCtr="0">
            <a:noAutofit/>
          </a:bodyPr>
          <a:lstStyle/>
          <a:p>
            <a:pPr marL="0" marR="0" lvl="0" indent="0" algn="l" rtl="0">
              <a:lnSpc>
                <a:spcPct val="90000"/>
              </a:lnSpc>
              <a:spcBef>
                <a:spcPts val="0"/>
              </a:spcBef>
              <a:spcAft>
                <a:spcPts val="0"/>
              </a:spcAft>
              <a:buNone/>
            </a:pPr>
            <a:endParaRPr sz="500">
              <a:solidFill>
                <a:schemeClr val="lt1"/>
              </a:solidFill>
              <a:latin typeface="Arial"/>
              <a:ea typeface="Arial"/>
              <a:cs typeface="Arial"/>
              <a:sym typeface="Arial"/>
            </a:endParaRPr>
          </a:p>
        </p:txBody>
      </p:sp>
      <p:sp>
        <p:nvSpPr>
          <p:cNvPr id="11109" name="Google Shape;11109;p1087"/>
          <p:cNvSpPr/>
          <p:nvPr/>
        </p:nvSpPr>
        <p:spPr>
          <a:xfrm>
            <a:off x="2331394" y="4033001"/>
            <a:ext cx="2198042" cy="1318825"/>
          </a:xfrm>
          <a:custGeom>
            <a:avLst/>
            <a:gdLst/>
            <a:ahLst/>
            <a:cxnLst/>
            <a:rect l="l" t="t" r="r" b="b"/>
            <a:pathLst>
              <a:path w="2198042" h="1318825" extrusionOk="0">
                <a:moveTo>
                  <a:pt x="0" y="0"/>
                </a:moveTo>
                <a:lnTo>
                  <a:pt x="2198042" y="0"/>
                </a:lnTo>
                <a:lnTo>
                  <a:pt x="2198042" y="1318825"/>
                </a:lnTo>
                <a:lnTo>
                  <a:pt x="0" y="1318825"/>
                </a:lnTo>
                <a:lnTo>
                  <a:pt x="0" y="0"/>
                </a:lnTo>
                <a:close/>
              </a:path>
            </a:pathLst>
          </a:custGeom>
          <a:solidFill>
            <a:schemeClr val="accent1"/>
          </a:solidFill>
          <a:ln>
            <a:noFill/>
          </a:ln>
        </p:spPr>
        <p:txBody>
          <a:bodyPr spcFirstLastPara="1" wrap="square" lIns="85325" tIns="85325" rIns="85325" bIns="85325" anchor="ctr" anchorCtr="0">
            <a:noAutofit/>
          </a:bodyPr>
          <a:lstStyle/>
          <a:p>
            <a:pPr marL="0" marR="0" lvl="0" indent="0" algn="ctr" rtl="0">
              <a:lnSpc>
                <a:spcPct val="90000"/>
              </a:lnSpc>
              <a:spcBef>
                <a:spcPts val="0"/>
              </a:spcBef>
              <a:spcAft>
                <a:spcPts val="0"/>
              </a:spcAft>
              <a:buNone/>
            </a:pPr>
            <a:r>
              <a:rPr lang="en-GB" sz="1800" b="1">
                <a:solidFill>
                  <a:schemeClr val="lt1"/>
                </a:solidFill>
                <a:latin typeface="Arial"/>
                <a:ea typeface="Arial"/>
                <a:cs typeface="Arial"/>
                <a:sym typeface="Arial"/>
              </a:rPr>
              <a:t>4. Power Calculations</a:t>
            </a:r>
            <a:endParaRPr/>
          </a:p>
          <a:p>
            <a:pPr marL="0" marR="0" lvl="0" indent="0" algn="ctr" rtl="0">
              <a:lnSpc>
                <a:spcPct val="90000"/>
              </a:lnSpc>
              <a:spcBef>
                <a:spcPts val="630"/>
              </a:spcBef>
              <a:spcAft>
                <a:spcPts val="0"/>
              </a:spcAft>
              <a:buNone/>
            </a:pPr>
            <a:r>
              <a:rPr lang="en-GB" sz="1100" i="1">
                <a:solidFill>
                  <a:schemeClr val="lt1"/>
                </a:solidFill>
                <a:latin typeface="Arial"/>
                <a:ea typeface="Arial"/>
                <a:cs typeface="Arial"/>
                <a:sym typeface="Arial"/>
              </a:rPr>
              <a:t>(How many units – people, institutions, or areas - are required for a robust result?)</a:t>
            </a:r>
            <a:endParaRPr/>
          </a:p>
        </p:txBody>
      </p:sp>
      <p:sp>
        <p:nvSpPr>
          <p:cNvPr id="11110" name="Google Shape;11110;p1087"/>
          <p:cNvSpPr/>
          <p:nvPr/>
        </p:nvSpPr>
        <p:spPr>
          <a:xfrm>
            <a:off x="7231232" y="4646693"/>
            <a:ext cx="474949" cy="91440"/>
          </a:xfrm>
          <a:custGeom>
            <a:avLst/>
            <a:gdLst/>
            <a:ahLst/>
            <a:cxnLst/>
            <a:rect l="l" t="t" r="r" b="b"/>
            <a:pathLst>
              <a:path w="474949" h="91440" extrusionOk="0">
                <a:moveTo>
                  <a:pt x="0" y="45720"/>
                </a:moveTo>
                <a:lnTo>
                  <a:pt x="474949" y="45720"/>
                </a:lnTo>
              </a:path>
            </a:pathLst>
          </a:custGeom>
          <a:noFill/>
          <a:ln w="38100" cap="flat" cmpd="sng">
            <a:solidFill>
              <a:srgbClr val="1E99D5"/>
            </a:solidFill>
            <a:prstDash val="solid"/>
            <a:miter lim="800000"/>
            <a:headEnd type="none" w="sm" len="sm"/>
            <a:tailEnd type="triangle" w="med" len="med"/>
          </a:ln>
        </p:spPr>
        <p:txBody>
          <a:bodyPr spcFirstLastPara="1" wrap="square" lIns="237525" tIns="43175" rIns="237525" bIns="43175" anchor="t" anchorCtr="0">
            <a:noAutofit/>
          </a:bodyPr>
          <a:lstStyle/>
          <a:p>
            <a:pPr marL="0" marR="0" lvl="0" indent="0" algn="l" rtl="0">
              <a:lnSpc>
                <a:spcPct val="90000"/>
              </a:lnSpc>
              <a:spcBef>
                <a:spcPts val="0"/>
              </a:spcBef>
              <a:spcAft>
                <a:spcPts val="0"/>
              </a:spcAft>
              <a:buNone/>
            </a:pPr>
            <a:endParaRPr sz="500">
              <a:solidFill>
                <a:schemeClr val="lt1"/>
              </a:solidFill>
              <a:latin typeface="Arial"/>
              <a:ea typeface="Arial"/>
              <a:cs typeface="Arial"/>
              <a:sym typeface="Arial"/>
            </a:endParaRPr>
          </a:p>
        </p:txBody>
      </p:sp>
      <p:sp>
        <p:nvSpPr>
          <p:cNvPr id="11111" name="Google Shape;11111;p1087"/>
          <p:cNvSpPr/>
          <p:nvPr/>
        </p:nvSpPr>
        <p:spPr>
          <a:xfrm>
            <a:off x="5034986" y="4033001"/>
            <a:ext cx="2198042" cy="1318825"/>
          </a:xfrm>
          <a:custGeom>
            <a:avLst/>
            <a:gdLst/>
            <a:ahLst/>
            <a:cxnLst/>
            <a:rect l="l" t="t" r="r" b="b"/>
            <a:pathLst>
              <a:path w="2198042" h="1318825" extrusionOk="0">
                <a:moveTo>
                  <a:pt x="0" y="0"/>
                </a:moveTo>
                <a:lnTo>
                  <a:pt x="2198042" y="0"/>
                </a:lnTo>
                <a:lnTo>
                  <a:pt x="2198042" y="1318825"/>
                </a:lnTo>
                <a:lnTo>
                  <a:pt x="0" y="1318825"/>
                </a:lnTo>
                <a:lnTo>
                  <a:pt x="0" y="0"/>
                </a:lnTo>
                <a:close/>
              </a:path>
            </a:pathLst>
          </a:custGeom>
          <a:solidFill>
            <a:schemeClr val="accent1"/>
          </a:solidFill>
          <a:ln>
            <a:noFill/>
          </a:ln>
        </p:spPr>
        <p:txBody>
          <a:bodyPr spcFirstLastPara="1" wrap="square" lIns="85325" tIns="85325" rIns="85325" bIns="85325" anchor="ctr" anchorCtr="0">
            <a:noAutofit/>
          </a:bodyPr>
          <a:lstStyle/>
          <a:p>
            <a:pPr marL="0" marR="0" lvl="0" indent="0" algn="ctr" rtl="0">
              <a:lnSpc>
                <a:spcPct val="90000"/>
              </a:lnSpc>
              <a:spcBef>
                <a:spcPts val="0"/>
              </a:spcBef>
              <a:spcAft>
                <a:spcPts val="0"/>
              </a:spcAft>
              <a:buNone/>
            </a:pPr>
            <a:r>
              <a:rPr lang="en-GB" sz="1800" b="1">
                <a:solidFill>
                  <a:schemeClr val="lt1"/>
                </a:solidFill>
                <a:latin typeface="Arial"/>
                <a:ea typeface="Arial"/>
                <a:cs typeface="Arial"/>
                <a:sym typeface="Arial"/>
              </a:rPr>
              <a:t>5. Random assignment</a:t>
            </a:r>
            <a:endParaRPr/>
          </a:p>
        </p:txBody>
      </p:sp>
      <p:sp>
        <p:nvSpPr>
          <p:cNvPr id="11112" name="Google Shape;11112;p1087"/>
          <p:cNvSpPr/>
          <p:nvPr/>
        </p:nvSpPr>
        <p:spPr>
          <a:xfrm>
            <a:off x="7738579" y="4033001"/>
            <a:ext cx="2198042" cy="1318825"/>
          </a:xfrm>
          <a:custGeom>
            <a:avLst/>
            <a:gdLst/>
            <a:ahLst/>
            <a:cxnLst/>
            <a:rect l="l" t="t" r="r" b="b"/>
            <a:pathLst>
              <a:path w="2198042" h="1318825" extrusionOk="0">
                <a:moveTo>
                  <a:pt x="0" y="0"/>
                </a:moveTo>
                <a:lnTo>
                  <a:pt x="2198042" y="0"/>
                </a:lnTo>
                <a:lnTo>
                  <a:pt x="2198042" y="1318825"/>
                </a:lnTo>
                <a:lnTo>
                  <a:pt x="0" y="1318825"/>
                </a:lnTo>
                <a:lnTo>
                  <a:pt x="0" y="0"/>
                </a:lnTo>
                <a:close/>
              </a:path>
            </a:pathLst>
          </a:custGeom>
          <a:solidFill>
            <a:schemeClr val="accent1"/>
          </a:solidFill>
          <a:ln>
            <a:noFill/>
          </a:ln>
        </p:spPr>
        <p:txBody>
          <a:bodyPr spcFirstLastPara="1" wrap="square" lIns="85325" tIns="85325" rIns="85325" bIns="85325" anchor="ctr" anchorCtr="0">
            <a:noAutofit/>
          </a:bodyPr>
          <a:lstStyle/>
          <a:p>
            <a:pPr marL="0" marR="0" lvl="0" indent="0" algn="ctr" rtl="0">
              <a:lnSpc>
                <a:spcPct val="90000"/>
              </a:lnSpc>
              <a:spcBef>
                <a:spcPts val="0"/>
              </a:spcBef>
              <a:spcAft>
                <a:spcPts val="0"/>
              </a:spcAft>
              <a:buNone/>
            </a:pPr>
            <a:r>
              <a:rPr lang="en-GB" sz="1800" b="1">
                <a:solidFill>
                  <a:schemeClr val="lt1"/>
                </a:solidFill>
                <a:latin typeface="Arial"/>
                <a:ea typeface="Arial"/>
                <a:cs typeface="Arial"/>
                <a:sym typeface="Arial"/>
              </a:rPr>
              <a:t>6. Implement intervention</a:t>
            </a:r>
            <a:endParaRPr/>
          </a:p>
        </p:txBody>
      </p:sp>
      <p:sp>
        <p:nvSpPr>
          <p:cNvPr id="11113" name="Google Shape;11113;p1087"/>
          <p:cNvSpPr/>
          <p:nvPr/>
        </p:nvSpPr>
        <p:spPr>
          <a:xfrm>
            <a:off x="7231232" y="4033000"/>
            <a:ext cx="3292800" cy="1501500"/>
          </a:xfrm>
          <a:prstGeom prst="rect">
            <a:avLst/>
          </a:prstGeom>
          <a:solidFill>
            <a:schemeClr val="lt1">
              <a:alpha val="8039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1118"/>
        <p:cNvGrpSpPr/>
        <p:nvPr/>
      </p:nvGrpSpPr>
      <p:grpSpPr>
        <a:xfrm>
          <a:off x="0" y="0"/>
          <a:ext cx="0" cy="0"/>
          <a:chOff x="0" y="0"/>
          <a:chExt cx="0" cy="0"/>
        </a:xfrm>
      </p:grpSpPr>
      <p:sp>
        <p:nvSpPr>
          <p:cNvPr id="11119" name="Google Shape;11119;p1088"/>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500"/>
              <a:buFont typeface="Arial"/>
              <a:buNone/>
            </a:pPr>
            <a:r>
              <a:rPr lang="en-GB" b="1"/>
              <a:t>Randomise – similar as possible</a:t>
            </a:r>
            <a:endParaRPr b="1"/>
          </a:p>
        </p:txBody>
      </p:sp>
      <p:sp>
        <p:nvSpPr>
          <p:cNvPr id="11120" name="Google Shape;11120;p1088"/>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 The Behavioural Insights Team</a:t>
            </a:r>
            <a:endParaRPr/>
          </a:p>
        </p:txBody>
      </p:sp>
      <p:sp>
        <p:nvSpPr>
          <p:cNvPr id="11121" name="Google Shape;11121;p1088"/>
          <p:cNvSpPr/>
          <p:nvPr/>
        </p:nvSpPr>
        <p:spPr>
          <a:xfrm>
            <a:off x="8124305" y="6081098"/>
            <a:ext cx="2302500" cy="523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122" name="Google Shape;11122;p1088"/>
          <p:cNvSpPr/>
          <p:nvPr/>
        </p:nvSpPr>
        <p:spPr>
          <a:xfrm>
            <a:off x="6161405" y="2413800"/>
            <a:ext cx="4191000" cy="4191000"/>
          </a:xfrm>
          <a:prstGeom prst="ellipse">
            <a:avLst/>
          </a:prstGeom>
          <a:solidFill>
            <a:srgbClr val="CDEBF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123" name="Google Shape;11123;p1088"/>
          <p:cNvSpPr/>
          <p:nvPr/>
        </p:nvSpPr>
        <p:spPr>
          <a:xfrm>
            <a:off x="1889907" y="2413800"/>
            <a:ext cx="4191000" cy="4191000"/>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1124" name="Google Shape;11124;p1088"/>
          <p:cNvPicPr preferRelativeResize="0"/>
          <p:nvPr/>
        </p:nvPicPr>
        <p:blipFill rotWithShape="1">
          <a:blip r:embed="rId3">
            <a:alphaModFix/>
          </a:blip>
          <a:srcRect/>
          <a:stretch/>
        </p:blipFill>
        <p:spPr>
          <a:xfrm flipH="1">
            <a:off x="2224062" y="2086346"/>
            <a:ext cx="451169" cy="863599"/>
          </a:xfrm>
          <a:prstGeom prst="rect">
            <a:avLst/>
          </a:prstGeom>
          <a:noFill/>
          <a:ln>
            <a:noFill/>
          </a:ln>
        </p:spPr>
      </p:pic>
      <p:pic>
        <p:nvPicPr>
          <p:cNvPr id="11125" name="Google Shape;11125;p1088"/>
          <p:cNvPicPr preferRelativeResize="0"/>
          <p:nvPr/>
        </p:nvPicPr>
        <p:blipFill rotWithShape="1">
          <a:blip r:embed="rId4">
            <a:alphaModFix/>
          </a:blip>
          <a:srcRect/>
          <a:stretch/>
        </p:blipFill>
        <p:spPr>
          <a:xfrm flipH="1">
            <a:off x="2884553" y="2360668"/>
            <a:ext cx="392197" cy="960120"/>
          </a:xfrm>
          <a:prstGeom prst="rect">
            <a:avLst/>
          </a:prstGeom>
          <a:noFill/>
          <a:ln>
            <a:noFill/>
          </a:ln>
        </p:spPr>
      </p:pic>
      <p:pic>
        <p:nvPicPr>
          <p:cNvPr id="11126" name="Google Shape;11126;p1088"/>
          <p:cNvPicPr preferRelativeResize="0"/>
          <p:nvPr/>
        </p:nvPicPr>
        <p:blipFill rotWithShape="1">
          <a:blip r:embed="rId5">
            <a:alphaModFix/>
          </a:blip>
          <a:srcRect/>
          <a:stretch/>
        </p:blipFill>
        <p:spPr>
          <a:xfrm flipH="1">
            <a:off x="3519461" y="2086346"/>
            <a:ext cx="451169" cy="863599"/>
          </a:xfrm>
          <a:prstGeom prst="rect">
            <a:avLst/>
          </a:prstGeom>
          <a:noFill/>
          <a:ln>
            <a:noFill/>
          </a:ln>
        </p:spPr>
      </p:pic>
      <p:pic>
        <p:nvPicPr>
          <p:cNvPr id="11127" name="Google Shape;11127;p1088"/>
          <p:cNvPicPr preferRelativeResize="0"/>
          <p:nvPr/>
        </p:nvPicPr>
        <p:blipFill rotWithShape="1">
          <a:blip r:embed="rId4">
            <a:alphaModFix/>
          </a:blip>
          <a:srcRect/>
          <a:stretch/>
        </p:blipFill>
        <p:spPr>
          <a:xfrm flipH="1">
            <a:off x="2290193" y="3320788"/>
            <a:ext cx="392197" cy="960120"/>
          </a:xfrm>
          <a:prstGeom prst="rect">
            <a:avLst/>
          </a:prstGeom>
          <a:noFill/>
          <a:ln>
            <a:noFill/>
          </a:ln>
        </p:spPr>
      </p:pic>
      <p:pic>
        <p:nvPicPr>
          <p:cNvPr id="11128" name="Google Shape;11128;p1088"/>
          <p:cNvPicPr preferRelativeResize="0"/>
          <p:nvPr/>
        </p:nvPicPr>
        <p:blipFill rotWithShape="1">
          <a:blip r:embed="rId5">
            <a:alphaModFix/>
          </a:blip>
          <a:srcRect/>
          <a:stretch/>
        </p:blipFill>
        <p:spPr>
          <a:xfrm flipH="1">
            <a:off x="3047021" y="3640826"/>
            <a:ext cx="451169" cy="863599"/>
          </a:xfrm>
          <a:prstGeom prst="rect">
            <a:avLst/>
          </a:prstGeom>
          <a:noFill/>
          <a:ln>
            <a:noFill/>
          </a:ln>
        </p:spPr>
      </p:pic>
      <p:pic>
        <p:nvPicPr>
          <p:cNvPr id="11129" name="Google Shape;11129;p1088"/>
          <p:cNvPicPr preferRelativeResize="0"/>
          <p:nvPr/>
        </p:nvPicPr>
        <p:blipFill rotWithShape="1">
          <a:blip r:embed="rId4">
            <a:alphaModFix/>
          </a:blip>
          <a:srcRect/>
          <a:stretch/>
        </p:blipFill>
        <p:spPr>
          <a:xfrm flipH="1">
            <a:off x="3570351" y="3046468"/>
            <a:ext cx="392197" cy="960120"/>
          </a:xfrm>
          <a:prstGeom prst="rect">
            <a:avLst/>
          </a:prstGeom>
          <a:noFill/>
          <a:ln>
            <a:noFill/>
          </a:ln>
        </p:spPr>
      </p:pic>
      <p:pic>
        <p:nvPicPr>
          <p:cNvPr id="11130" name="Google Shape;11130;p1088"/>
          <p:cNvPicPr preferRelativeResize="0"/>
          <p:nvPr/>
        </p:nvPicPr>
        <p:blipFill rotWithShape="1">
          <a:blip r:embed="rId5">
            <a:alphaModFix/>
          </a:blip>
          <a:srcRect/>
          <a:stretch/>
        </p:blipFill>
        <p:spPr>
          <a:xfrm flipH="1">
            <a:off x="2376462" y="1175756"/>
            <a:ext cx="451169" cy="863599"/>
          </a:xfrm>
          <a:prstGeom prst="rect">
            <a:avLst/>
          </a:prstGeom>
          <a:noFill/>
          <a:ln>
            <a:noFill/>
          </a:ln>
        </p:spPr>
      </p:pic>
      <p:pic>
        <p:nvPicPr>
          <p:cNvPr id="11131" name="Google Shape;11131;p1088"/>
          <p:cNvPicPr preferRelativeResize="0"/>
          <p:nvPr/>
        </p:nvPicPr>
        <p:blipFill rotWithShape="1">
          <a:blip r:embed="rId4">
            <a:alphaModFix/>
          </a:blip>
          <a:srcRect/>
          <a:stretch/>
        </p:blipFill>
        <p:spPr>
          <a:xfrm flipH="1">
            <a:off x="3036953" y="1278628"/>
            <a:ext cx="392197" cy="960120"/>
          </a:xfrm>
          <a:prstGeom prst="rect">
            <a:avLst/>
          </a:prstGeom>
          <a:noFill/>
          <a:ln>
            <a:noFill/>
          </a:ln>
        </p:spPr>
      </p:pic>
      <p:pic>
        <p:nvPicPr>
          <p:cNvPr id="11132" name="Google Shape;11132;p1088"/>
          <p:cNvPicPr preferRelativeResize="0"/>
          <p:nvPr/>
        </p:nvPicPr>
        <p:blipFill rotWithShape="1">
          <a:blip r:embed="rId5">
            <a:alphaModFix/>
          </a:blip>
          <a:srcRect/>
          <a:stretch/>
        </p:blipFill>
        <p:spPr>
          <a:xfrm flipH="1">
            <a:off x="3565182" y="1110986"/>
            <a:ext cx="451169" cy="863599"/>
          </a:xfrm>
          <a:prstGeom prst="rect">
            <a:avLst/>
          </a:prstGeom>
          <a:noFill/>
          <a:ln>
            <a:noFill/>
          </a:ln>
        </p:spPr>
      </p:pic>
      <p:pic>
        <p:nvPicPr>
          <p:cNvPr id="11133" name="Google Shape;11133;p1088"/>
          <p:cNvPicPr preferRelativeResize="0"/>
          <p:nvPr/>
        </p:nvPicPr>
        <p:blipFill rotWithShape="1">
          <a:blip r:embed="rId6">
            <a:alphaModFix/>
          </a:blip>
          <a:srcRect/>
          <a:stretch/>
        </p:blipFill>
        <p:spPr>
          <a:xfrm flipH="1">
            <a:off x="4225672" y="1385308"/>
            <a:ext cx="392197" cy="960120"/>
          </a:xfrm>
          <a:prstGeom prst="rect">
            <a:avLst/>
          </a:prstGeom>
          <a:noFill/>
          <a:ln>
            <a:noFill/>
          </a:ln>
        </p:spPr>
      </p:pic>
      <p:pic>
        <p:nvPicPr>
          <p:cNvPr id="11134" name="Google Shape;11134;p1088"/>
          <p:cNvPicPr preferRelativeResize="0"/>
          <p:nvPr/>
        </p:nvPicPr>
        <p:blipFill rotWithShape="1">
          <a:blip r:embed="rId5">
            <a:alphaModFix/>
          </a:blip>
          <a:srcRect/>
          <a:stretch/>
        </p:blipFill>
        <p:spPr>
          <a:xfrm flipH="1">
            <a:off x="4052861" y="2452106"/>
            <a:ext cx="451169" cy="863599"/>
          </a:xfrm>
          <a:prstGeom prst="rect">
            <a:avLst/>
          </a:prstGeom>
          <a:noFill/>
          <a:ln>
            <a:noFill/>
          </a:ln>
        </p:spPr>
      </p:pic>
      <p:pic>
        <p:nvPicPr>
          <p:cNvPr id="11135" name="Google Shape;11135;p1088"/>
          <p:cNvPicPr preferRelativeResize="0"/>
          <p:nvPr/>
        </p:nvPicPr>
        <p:blipFill rotWithShape="1">
          <a:blip r:embed="rId6">
            <a:alphaModFix/>
          </a:blip>
          <a:srcRect/>
          <a:stretch/>
        </p:blipFill>
        <p:spPr>
          <a:xfrm flipH="1">
            <a:off x="4713353" y="2726428"/>
            <a:ext cx="392197" cy="960120"/>
          </a:xfrm>
          <a:prstGeom prst="rect">
            <a:avLst/>
          </a:prstGeom>
          <a:noFill/>
          <a:ln>
            <a:noFill/>
          </a:ln>
        </p:spPr>
      </p:pic>
      <p:pic>
        <p:nvPicPr>
          <p:cNvPr id="11136" name="Google Shape;11136;p1088"/>
          <p:cNvPicPr preferRelativeResize="0"/>
          <p:nvPr/>
        </p:nvPicPr>
        <p:blipFill rotWithShape="1">
          <a:blip r:embed="rId5">
            <a:alphaModFix/>
          </a:blip>
          <a:srcRect/>
          <a:stretch/>
        </p:blipFill>
        <p:spPr>
          <a:xfrm flipH="1">
            <a:off x="4144302" y="3869426"/>
            <a:ext cx="451169" cy="863599"/>
          </a:xfrm>
          <a:prstGeom prst="rect">
            <a:avLst/>
          </a:prstGeom>
          <a:noFill/>
          <a:ln>
            <a:noFill/>
          </a:ln>
        </p:spPr>
      </p:pic>
      <p:pic>
        <p:nvPicPr>
          <p:cNvPr id="11137" name="Google Shape;11137;p1088"/>
          <p:cNvPicPr preferRelativeResize="0"/>
          <p:nvPr/>
        </p:nvPicPr>
        <p:blipFill rotWithShape="1">
          <a:blip r:embed="rId4">
            <a:alphaModFix/>
          </a:blip>
          <a:srcRect/>
          <a:stretch/>
        </p:blipFill>
        <p:spPr>
          <a:xfrm flipH="1">
            <a:off x="4720374" y="3931583"/>
            <a:ext cx="392197" cy="960120"/>
          </a:xfrm>
          <a:prstGeom prst="rect">
            <a:avLst/>
          </a:prstGeom>
          <a:noFill/>
          <a:ln>
            <a:noFill/>
          </a:ln>
        </p:spPr>
      </p:pic>
      <p:pic>
        <p:nvPicPr>
          <p:cNvPr id="11138" name="Google Shape;11138;p1088"/>
          <p:cNvPicPr preferRelativeResize="0"/>
          <p:nvPr/>
        </p:nvPicPr>
        <p:blipFill rotWithShape="1">
          <a:blip r:embed="rId3">
            <a:alphaModFix/>
          </a:blip>
          <a:srcRect/>
          <a:stretch/>
        </p:blipFill>
        <p:spPr>
          <a:xfrm flipH="1">
            <a:off x="5028222" y="1522466"/>
            <a:ext cx="451169" cy="863599"/>
          </a:xfrm>
          <a:prstGeom prst="rect">
            <a:avLst/>
          </a:prstGeom>
          <a:noFill/>
          <a:ln>
            <a:noFill/>
          </a:ln>
        </p:spPr>
      </p:pic>
      <p:pic>
        <p:nvPicPr>
          <p:cNvPr id="11139" name="Google Shape;11139;p1088"/>
          <p:cNvPicPr preferRelativeResize="0"/>
          <p:nvPr/>
        </p:nvPicPr>
        <p:blipFill rotWithShape="1">
          <a:blip r:embed="rId4">
            <a:alphaModFix/>
          </a:blip>
          <a:srcRect/>
          <a:stretch/>
        </p:blipFill>
        <p:spPr>
          <a:xfrm flipH="1">
            <a:off x="5515901" y="1998819"/>
            <a:ext cx="392197" cy="960120"/>
          </a:xfrm>
          <a:prstGeom prst="rect">
            <a:avLst/>
          </a:prstGeom>
          <a:noFill/>
          <a:ln>
            <a:noFill/>
          </a:ln>
        </p:spPr>
      </p:pic>
      <p:pic>
        <p:nvPicPr>
          <p:cNvPr id="11140" name="Google Shape;11140;p1088"/>
          <p:cNvPicPr preferRelativeResize="0"/>
          <p:nvPr/>
        </p:nvPicPr>
        <p:blipFill rotWithShape="1">
          <a:blip r:embed="rId5">
            <a:alphaModFix/>
          </a:blip>
          <a:srcRect/>
          <a:stretch/>
        </p:blipFill>
        <p:spPr>
          <a:xfrm flipH="1">
            <a:off x="5607342" y="2985506"/>
            <a:ext cx="451169" cy="863599"/>
          </a:xfrm>
          <a:prstGeom prst="rect">
            <a:avLst/>
          </a:prstGeom>
          <a:noFill/>
          <a:ln>
            <a:noFill/>
          </a:ln>
        </p:spPr>
      </p:pic>
      <p:pic>
        <p:nvPicPr>
          <p:cNvPr id="11141" name="Google Shape;11141;p1088"/>
          <p:cNvPicPr preferRelativeResize="0"/>
          <p:nvPr/>
        </p:nvPicPr>
        <p:blipFill rotWithShape="1">
          <a:blip r:embed="rId4">
            <a:alphaModFix/>
          </a:blip>
          <a:srcRect/>
          <a:stretch/>
        </p:blipFill>
        <p:spPr>
          <a:xfrm flipH="1">
            <a:off x="5140072" y="3366508"/>
            <a:ext cx="392197" cy="960120"/>
          </a:xfrm>
          <a:prstGeom prst="rect">
            <a:avLst/>
          </a:prstGeom>
          <a:noFill/>
          <a:ln>
            <a:noFill/>
          </a:ln>
        </p:spPr>
      </p:pic>
      <p:sp>
        <p:nvSpPr>
          <p:cNvPr id="11142" name="Google Shape;11142;p1088"/>
          <p:cNvSpPr txBox="1"/>
          <p:nvPr/>
        </p:nvSpPr>
        <p:spPr>
          <a:xfrm>
            <a:off x="3006696" y="72419"/>
            <a:ext cx="5730000" cy="8502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2400"/>
              <a:buFont typeface="Arial"/>
              <a:buNone/>
            </a:pPr>
            <a:endParaRPr sz="2400" b="1">
              <a:solidFill>
                <a:schemeClr val="dk1"/>
              </a:solidFill>
              <a:latin typeface="Arial"/>
              <a:ea typeface="Arial"/>
              <a:cs typeface="Arial"/>
              <a:sym typeface="Arial"/>
            </a:endParaRPr>
          </a:p>
        </p:txBody>
      </p:sp>
      <p:pic>
        <p:nvPicPr>
          <p:cNvPr id="11143" name="Google Shape;11143;p1088"/>
          <p:cNvPicPr preferRelativeResize="0"/>
          <p:nvPr/>
        </p:nvPicPr>
        <p:blipFill rotWithShape="1">
          <a:blip r:embed="rId6">
            <a:alphaModFix/>
          </a:blip>
          <a:srcRect/>
          <a:stretch/>
        </p:blipFill>
        <p:spPr>
          <a:xfrm flipH="1">
            <a:off x="6648507" y="1364565"/>
            <a:ext cx="392197" cy="960120"/>
          </a:xfrm>
          <a:prstGeom prst="rect">
            <a:avLst/>
          </a:prstGeom>
          <a:noFill/>
          <a:ln>
            <a:noFill/>
          </a:ln>
        </p:spPr>
      </p:pic>
      <p:sp>
        <p:nvSpPr>
          <p:cNvPr id="11144" name="Google Shape;11144;p1088"/>
          <p:cNvSpPr/>
          <p:nvPr/>
        </p:nvSpPr>
        <p:spPr>
          <a:xfrm>
            <a:off x="7212903" y="1636837"/>
            <a:ext cx="25773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chemeClr val="dk1"/>
                </a:solidFill>
                <a:latin typeface="Arial"/>
                <a:ea typeface="Arial"/>
                <a:cs typeface="Arial"/>
                <a:sym typeface="Arial"/>
              </a:rPr>
              <a:t>= sub group of interest</a:t>
            </a:r>
            <a:endParaRPr sz="18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5_Office Theme">
  <a:themeElements>
    <a:clrScheme name="Custom 1">
      <a:dk1>
        <a:srgbClr val="000000"/>
      </a:dk1>
      <a:lt1>
        <a:srgbClr val="FFFFFF"/>
      </a:lt1>
      <a:dk2>
        <a:srgbClr val="44546A"/>
      </a:dk2>
      <a:lt2>
        <a:srgbClr val="E7E6E6"/>
      </a:lt2>
      <a:accent1>
        <a:srgbClr val="1E99D5"/>
      </a:accent1>
      <a:accent2>
        <a:srgbClr val="4C4F53"/>
      </a:accent2>
      <a:accent3>
        <a:srgbClr val="D7DEE5"/>
      </a:accent3>
      <a:accent4>
        <a:srgbClr val="FBA02E"/>
      </a:accent4>
      <a:accent5>
        <a:srgbClr val="E49AA9"/>
      </a:accent5>
      <a:accent6>
        <a:srgbClr val="FEFFF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1E99D5"/>
      </a:accent1>
      <a:accent2>
        <a:srgbClr val="4C4F53"/>
      </a:accent2>
      <a:accent3>
        <a:srgbClr val="D7DEE5"/>
      </a:accent3>
      <a:accent4>
        <a:srgbClr val="FBA02E"/>
      </a:accent4>
      <a:accent5>
        <a:srgbClr val="E49AA9"/>
      </a:accent5>
      <a:accent6>
        <a:srgbClr val="FEFFF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BIT Master">
  <a:themeElements>
    <a:clrScheme name="Simple Light">
      <a:dk1>
        <a:srgbClr val="4D4F53"/>
      </a:dk1>
      <a:lt1>
        <a:srgbClr val="FFFFFF"/>
      </a:lt1>
      <a:dk2>
        <a:srgbClr val="0098DB"/>
      </a:dk2>
      <a:lt2>
        <a:srgbClr val="DBE2E9"/>
      </a:lt2>
      <a:accent1>
        <a:srgbClr val="FFA02F"/>
      </a:accent1>
      <a:accent2>
        <a:srgbClr val="E59AAA"/>
      </a:accent2>
      <a:accent3>
        <a:srgbClr val="A0CFEB"/>
      </a:accent3>
      <a:accent4>
        <a:srgbClr val="FADA63"/>
      </a:accent4>
      <a:accent5>
        <a:srgbClr val="72CE9B"/>
      </a:accent5>
      <a:accent6>
        <a:srgbClr val="0098DB"/>
      </a:accent6>
      <a:hlink>
        <a:srgbClr val="0098D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0098DB"/>
      </a:accent1>
      <a:accent2>
        <a:srgbClr val="FFA02F"/>
      </a:accent2>
      <a:accent3>
        <a:srgbClr val="A0CFEB"/>
      </a:accent3>
      <a:accent4>
        <a:srgbClr val="4D4F53"/>
      </a:accent4>
      <a:accent5>
        <a:srgbClr val="E59AAA"/>
      </a:accent5>
      <a:accent6>
        <a:srgbClr val="FADA63"/>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1E99D5"/>
      </a:accent1>
      <a:accent2>
        <a:srgbClr val="4C4F53"/>
      </a:accent2>
      <a:accent3>
        <a:srgbClr val="D7DEE5"/>
      </a:accent3>
      <a:accent4>
        <a:srgbClr val="FBA02E"/>
      </a:accent4>
      <a:accent5>
        <a:srgbClr val="E49AA9"/>
      </a:accent5>
      <a:accent6>
        <a:srgbClr val="FEFFF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1E99D5"/>
      </a:accent1>
      <a:accent2>
        <a:srgbClr val="4C4F53"/>
      </a:accent2>
      <a:accent3>
        <a:srgbClr val="D7DEE5"/>
      </a:accent3>
      <a:accent4>
        <a:srgbClr val="FBA02E"/>
      </a:accent4>
      <a:accent5>
        <a:srgbClr val="E49AA9"/>
      </a:accent5>
      <a:accent6>
        <a:srgbClr val="FEFFF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1E99D5"/>
      </a:accent1>
      <a:accent2>
        <a:srgbClr val="4C4F53"/>
      </a:accent2>
      <a:accent3>
        <a:srgbClr val="D7DEE5"/>
      </a:accent3>
      <a:accent4>
        <a:srgbClr val="FBA02E"/>
      </a:accent4>
      <a:accent5>
        <a:srgbClr val="E49AA9"/>
      </a:accent5>
      <a:accent6>
        <a:srgbClr val="FEFFF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BIT Master">
  <a:themeElements>
    <a:clrScheme name="Simple Light">
      <a:dk1>
        <a:srgbClr val="4D4F53"/>
      </a:dk1>
      <a:lt1>
        <a:srgbClr val="FFFFFF"/>
      </a:lt1>
      <a:dk2>
        <a:srgbClr val="0098DB"/>
      </a:dk2>
      <a:lt2>
        <a:srgbClr val="DBE2E9"/>
      </a:lt2>
      <a:accent1>
        <a:srgbClr val="FFA02F"/>
      </a:accent1>
      <a:accent2>
        <a:srgbClr val="E59AAA"/>
      </a:accent2>
      <a:accent3>
        <a:srgbClr val="A0CFEB"/>
      </a:accent3>
      <a:accent4>
        <a:srgbClr val="FADA63"/>
      </a:accent4>
      <a:accent5>
        <a:srgbClr val="72CE9B"/>
      </a:accent5>
      <a:accent6>
        <a:srgbClr val="0098DB"/>
      </a:accent6>
      <a:hlink>
        <a:srgbClr val="0098D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BIT Master">
  <a:themeElements>
    <a:clrScheme name="Simple Light">
      <a:dk1>
        <a:srgbClr val="4D4F53"/>
      </a:dk1>
      <a:lt1>
        <a:srgbClr val="FFFFFF"/>
      </a:lt1>
      <a:dk2>
        <a:srgbClr val="0098DB"/>
      </a:dk2>
      <a:lt2>
        <a:srgbClr val="DBE2E9"/>
      </a:lt2>
      <a:accent1>
        <a:srgbClr val="FFA02F"/>
      </a:accent1>
      <a:accent2>
        <a:srgbClr val="E59AAA"/>
      </a:accent2>
      <a:accent3>
        <a:srgbClr val="A0CFEB"/>
      </a:accent3>
      <a:accent4>
        <a:srgbClr val="FADA63"/>
      </a:accent4>
      <a:accent5>
        <a:srgbClr val="72CE9B"/>
      </a:accent5>
      <a:accent6>
        <a:srgbClr val="0098DB"/>
      </a:accent6>
      <a:hlink>
        <a:srgbClr val="0098D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2742</TotalTime>
  <Words>16860</Words>
  <Application>Microsoft Macintosh PowerPoint</Application>
  <PresentationFormat>Widescreen</PresentationFormat>
  <Paragraphs>2029</Paragraphs>
  <Slides>114</Slides>
  <Notes>114</Notes>
  <HiddenSlides>5</HiddenSlides>
  <MMClips>0</MMClips>
  <ScaleCrop>false</ScaleCrop>
  <HeadingPairs>
    <vt:vector size="6" baseType="variant">
      <vt:variant>
        <vt:lpstr>Fonts Used</vt:lpstr>
      </vt:variant>
      <vt:variant>
        <vt:i4>9</vt:i4>
      </vt:variant>
      <vt:variant>
        <vt:lpstr>Theme</vt:lpstr>
      </vt:variant>
      <vt:variant>
        <vt:i4>12</vt:i4>
      </vt:variant>
      <vt:variant>
        <vt:lpstr>Slide Titles</vt:lpstr>
      </vt:variant>
      <vt:variant>
        <vt:i4>114</vt:i4>
      </vt:variant>
    </vt:vector>
  </HeadingPairs>
  <TitlesOfParts>
    <vt:vector size="135" baseType="lpstr">
      <vt:lpstr>Arial</vt:lpstr>
      <vt:lpstr>Times New Roman</vt:lpstr>
      <vt:lpstr>Poppins Light</vt:lpstr>
      <vt:lpstr>Poppins</vt:lpstr>
      <vt:lpstr>Calibri</vt:lpstr>
      <vt:lpstr>Nunito</vt:lpstr>
      <vt:lpstr>Noto Sans Symbols</vt:lpstr>
      <vt:lpstr>Arial Black</vt:lpstr>
      <vt:lpstr>Carme</vt:lpstr>
      <vt:lpstr>15_Office Theme</vt:lpstr>
      <vt:lpstr>Simple Light</vt:lpstr>
      <vt:lpstr>Office Theme</vt:lpstr>
      <vt:lpstr>Office Theme</vt:lpstr>
      <vt:lpstr>Office Theme</vt:lpstr>
      <vt:lpstr>Simple Light</vt:lpstr>
      <vt:lpstr>BIT Master</vt:lpstr>
      <vt:lpstr>BIT Master</vt:lpstr>
      <vt:lpstr>Simple Light</vt:lpstr>
      <vt:lpstr>Office Theme</vt:lpstr>
      <vt:lpstr>BIT Master</vt:lpstr>
      <vt:lpstr>Simple Light</vt:lpstr>
      <vt:lpstr>Behavioural Finance</vt:lpstr>
      <vt:lpstr>Behavioural insights project simulation </vt:lpstr>
      <vt:lpstr>Target phase</vt:lpstr>
      <vt:lpstr>Identify a high level goal</vt:lpstr>
      <vt:lpstr>Behavioural insights project simulation  Policy challenges - how might we use behavioural insights to...</vt:lpstr>
      <vt:lpstr>Define measurable behaviours</vt:lpstr>
      <vt:lpstr>Why do we focus on behaviours?</vt:lpstr>
      <vt:lpstr>Identifying specific behaviours you want to change</vt:lpstr>
      <vt:lpstr>Define measurable outcomes</vt:lpstr>
      <vt:lpstr>Why do we emphasise behaviours that are directly observable?</vt:lpstr>
      <vt:lpstr>Why do we emphasise behaviours that are directly observable?</vt:lpstr>
      <vt:lpstr>Activity 1: Identify measurable outcomes</vt:lpstr>
      <vt:lpstr>Activity 2: Make your target behaviour SMART</vt:lpstr>
      <vt:lpstr>Explore phase</vt:lpstr>
      <vt:lpstr>Literature Review</vt:lpstr>
      <vt:lpstr>Data Analysis</vt:lpstr>
      <vt:lpstr>Observations</vt:lpstr>
      <vt:lpstr>Interviews</vt:lpstr>
      <vt:lpstr>  Identify key decision points in the user journey</vt:lpstr>
      <vt:lpstr>Creating a decision map</vt:lpstr>
      <vt:lpstr>Identify barriers to behaviours and decisions</vt:lpstr>
      <vt:lpstr>Identifying what is preventing the target behaviour</vt:lpstr>
      <vt:lpstr>Identifying what is preventing the target behaviour</vt:lpstr>
      <vt:lpstr>Identifying what is preventing the target behaviour</vt:lpstr>
      <vt:lpstr>Identifying what is preventing the target behaviour</vt:lpstr>
      <vt:lpstr>Three types of barriers to uptake of free childcare for two year olds</vt:lpstr>
      <vt:lpstr>Exercise: Identify barriers to target behaviour</vt:lpstr>
      <vt:lpstr>PowerPoint Presentation</vt:lpstr>
      <vt:lpstr>Making it easy</vt:lpstr>
      <vt:lpstr>PowerPoint Presentation</vt:lpstr>
      <vt:lpstr>What’s the problem? </vt:lpstr>
      <vt:lpstr>We worked with Zurich Insurance to test advertising all positions as flexible by default  </vt:lpstr>
      <vt:lpstr>But we found that advertising as flexible by default increased the proportion of female applicants by 16%</vt:lpstr>
      <vt:lpstr>And advertising as flexible by default increased the proportion of female applicants to senior roles by 19%</vt:lpstr>
      <vt:lpstr>Reduce friction: Increasing adherence to TB medication in Moldova</vt:lpstr>
      <vt:lpstr>Reduce friction: Increasing adherence to TB medication in Moldova</vt:lpstr>
      <vt:lpstr>PowerPoint Presentation</vt:lpstr>
      <vt:lpstr>Making it attractive</vt:lpstr>
      <vt:lpstr>Framing</vt:lpstr>
      <vt:lpstr>PowerPoint Presentation</vt:lpstr>
      <vt:lpstr>Third invitation sent to non-responses </vt:lpstr>
      <vt:lpstr>Prize draw increased bookings</vt:lpstr>
      <vt:lpstr>PowerPoint Presentation</vt:lpstr>
      <vt:lpstr>Interventions targeted at the individual</vt:lpstr>
      <vt:lpstr>Strategic interventions</vt:lpstr>
      <vt:lpstr>PowerPoint Presentation</vt:lpstr>
      <vt:lpstr>Making it social</vt:lpstr>
      <vt:lpstr>Increasing tax payments </vt:lpstr>
      <vt:lpstr>Social norm mechanisms - a word of warning </vt:lpstr>
      <vt:lpstr>PowerPoint Presentation</vt:lpstr>
      <vt:lpstr>Making it timely</vt:lpstr>
      <vt:lpstr>PowerPoint Presentation</vt:lpstr>
      <vt:lpstr>PowerPoint Presentation</vt:lpstr>
      <vt:lpstr>PowerPoint Presentation</vt:lpstr>
      <vt:lpstr>PowerPoint Presentation</vt:lpstr>
      <vt:lpstr>PowerPoint Presentation</vt:lpstr>
      <vt:lpstr>PowerPoint Presentation</vt:lpstr>
      <vt:lpstr>Solution</vt:lpstr>
      <vt:lpstr>Analyse the types of intervention available</vt:lpstr>
      <vt:lpstr>What types of intervention are available to you?</vt:lpstr>
      <vt:lpstr>How can behavioural insights enhance these interventions?</vt:lpstr>
      <vt:lpstr>Intervention considerations</vt:lpstr>
      <vt:lpstr>Apply behavioural insights to generate solutions</vt:lpstr>
      <vt:lpstr>EAST Cards to generate solutions</vt:lpstr>
      <vt:lpstr>Trial phase</vt:lpstr>
      <vt:lpstr>Another internal note: why all the fuss about evaluation at BIT (and elsewhere)?</vt:lpstr>
      <vt:lpstr>Evaluation can mean many different things: the ‘Trial’ phase usually covers impact evaluations</vt:lpstr>
      <vt:lpstr>The importance of trialling</vt:lpstr>
      <vt:lpstr>PowerPoint Presentation</vt:lpstr>
      <vt:lpstr>Why trials? They may be unethical!</vt:lpstr>
      <vt:lpstr>Key steps of an RCT</vt:lpstr>
      <vt:lpstr>If you remember nothing else...with RCTs...</vt:lpstr>
      <vt:lpstr>Think through the practicalities</vt:lpstr>
      <vt:lpstr>Agree who does what and when</vt:lpstr>
      <vt:lpstr>Interventions can become complex</vt:lpstr>
      <vt:lpstr>Key steps of an RCT</vt:lpstr>
      <vt:lpstr>For your solution, think about...</vt:lpstr>
      <vt:lpstr>Understand your data</vt:lpstr>
      <vt:lpstr>Key steps of an RCT</vt:lpstr>
      <vt:lpstr>Randomisation</vt:lpstr>
      <vt:lpstr>PowerPoint Presentation</vt:lpstr>
      <vt:lpstr>Maintaining randomisation</vt:lpstr>
      <vt:lpstr>Randomisation – ‘Cluster level’</vt:lpstr>
      <vt:lpstr>Randomisation – Individual vs. Cluster</vt:lpstr>
      <vt:lpstr>What if everyone must get the intervention at some point?</vt:lpstr>
      <vt:lpstr>Key steps of an RCT</vt:lpstr>
      <vt:lpstr>How Do I Know If My Sample is Big Enough?</vt:lpstr>
      <vt:lpstr>How Do I Know If My Sample is Big Enough?</vt:lpstr>
      <vt:lpstr>How Do I Know If My Sample is Big Enough?</vt:lpstr>
      <vt:lpstr>How Do I Know If My Sample is Big Enough?</vt:lpstr>
      <vt:lpstr>How Do I Know If My Sample is Big Enough?</vt:lpstr>
      <vt:lpstr>How Do I Know if the Difference is Significant?</vt:lpstr>
      <vt:lpstr>How Do I Know if the Difference is Significant?</vt:lpstr>
      <vt:lpstr>How Do I Know if the Difference is Significant?</vt:lpstr>
      <vt:lpstr>How Do I Know if the Difference is Significant?</vt:lpstr>
      <vt:lpstr>How Do I Know if the Difference is Significant?</vt:lpstr>
      <vt:lpstr>How Do I Know if the Difference is Significant?</vt:lpstr>
      <vt:lpstr>Key steps of an RCT</vt:lpstr>
      <vt:lpstr>Randomise – similar as possible</vt:lpstr>
      <vt:lpstr>How do I know if my groups are balanced?</vt:lpstr>
      <vt:lpstr>Small samples can lead to imbalance </vt:lpstr>
      <vt:lpstr>Imbalance can be created by trial design</vt:lpstr>
      <vt:lpstr>Key steps of an RCT</vt:lpstr>
      <vt:lpstr>Implementation – Be supportive...</vt:lpstr>
      <vt:lpstr>...and check-in</vt:lpstr>
      <vt:lpstr>Example: “Interim results” vs “Sneak peek”</vt:lpstr>
      <vt:lpstr>Common pitfalls implementing RCTs</vt:lpstr>
      <vt:lpstr>Other impact evaluation methods </vt:lpstr>
      <vt:lpstr>PowerPoint Presentation</vt:lpstr>
      <vt:lpstr>Assessing external validity requires new evidence and a focus on people</vt:lpstr>
      <vt:lpstr>Trial phase</vt:lpstr>
      <vt:lpstr>Activity: Discuss and plan an evaluation strategy</vt:lpstr>
      <vt:lpstr>Presentation Prep</vt:lpstr>
      <vt:lpstr>Activity: Prepare for your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run a behavioural insights project? A BIT example from the field.</dc:title>
  <cp:lastModifiedBy>Antonio Silva</cp:lastModifiedBy>
  <cp:revision>10</cp:revision>
  <dcterms:modified xsi:type="dcterms:W3CDTF">2024-05-21T13:58:58Z</dcterms:modified>
</cp:coreProperties>
</file>